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1746" r:id="rId23"/>
    <p:sldId id="1747" r:id="rId24"/>
    <p:sldId id="1748" r:id="rId25"/>
    <p:sldId id="1749" r:id="rId26"/>
    <p:sldId id="1750" r:id="rId27"/>
    <p:sldId id="1751" r:id="rId28"/>
    <p:sldId id="1752" r:id="rId29"/>
    <p:sldId id="1753" r:id="rId30"/>
    <p:sldId id="1754" r:id="rId31"/>
    <p:sldId id="1755" r:id="rId32"/>
    <p:sldId id="1756" r:id="rId33"/>
  </p:sldIdLst>
  <p:sldSz cx="18288000" cy="10287000"/>
  <p:notesSz cx="6858000" cy="9144000"/>
  <p:embeddedFontLst>
    <p:embeddedFont>
      <p:font typeface="Amatic SC" panose="00000500000000000000" pitchFamily="2" charset="-79"/>
      <p:regular r:id="rId35"/>
      <p:bold r:id="rId36"/>
    </p:embeddedFont>
    <p:embeddedFont>
      <p:font typeface="Arimo Bold" panose="020B0604020202020204" charset="0"/>
      <p:regular r:id="rId37"/>
    </p:embeddedFont>
    <p:embeddedFont>
      <p:font typeface="Calibri" panose="020F0502020204030204" pitchFamily="34" charset="0"/>
      <p:regular r:id="rId38"/>
      <p:bold r:id="rId39"/>
      <p:italic r:id="rId40"/>
      <p:boldItalic r:id="rId41"/>
    </p:embeddedFont>
    <p:embeddedFont>
      <p:font typeface="Lato" panose="020F0502020204030203" pitchFamily="34" charset="0"/>
      <p:regular r:id="rId42"/>
      <p:bold r:id="rId43"/>
      <p:italic r:id="rId44"/>
      <p:boldItalic r:id="rId45"/>
    </p:embeddedFont>
    <p:embeddedFont>
      <p:font typeface="Lato Black" panose="020F0502020204030203" pitchFamily="34" charset="0"/>
      <p:bold r:id="rId46"/>
      <p:boldItalic r:id="rId47"/>
    </p:embeddedFont>
    <p:embeddedFont>
      <p:font typeface="Montserrat" panose="00000500000000000000" pitchFamily="2" charset="0"/>
      <p:regular r:id="rId48"/>
      <p:bold r:id="rId49"/>
      <p:italic r:id="rId50"/>
      <p:boldItalic r:id="rId51"/>
    </p:embeddedFont>
    <p:embeddedFont>
      <p:font typeface="Montserrat Bold" panose="00000800000000000000" charset="0"/>
      <p:regular r:id="rId52"/>
    </p:embeddedFont>
    <p:embeddedFont>
      <p:font typeface="Montserrat Light Bold" panose="020B0604020202020204" charset="0"/>
      <p:regular r:id="rId53"/>
    </p:embeddedFont>
    <p:embeddedFont>
      <p:font typeface="Open Sans" panose="020B0606030504020204" pitchFamily="34" charset="0"/>
      <p:regular r:id="rId54"/>
      <p:bold r:id="rId55"/>
      <p:italic r:id="rId56"/>
      <p:boldItalic r:id="rId57"/>
    </p:embeddedFont>
    <p:embeddedFont>
      <p:font typeface="Open Sans Light" panose="020B0306030504020204" pitchFamily="34" charset="0"/>
      <p:regular r:id="rId58"/>
      <p:italic r:id="rId59"/>
    </p:embeddedFont>
    <p:embeddedFont>
      <p:font typeface="Prompt Black" panose="00000A00000000000000" pitchFamily="2" charset="-34"/>
      <p:regular r:id="rId60"/>
      <p:bold r:id="rId61"/>
      <p:boldItalic r:id="rId62"/>
    </p:embeddedFont>
    <p:embeddedFont>
      <p:font typeface="Roboto Medium" panose="02000000000000000000" pitchFamily="2" charset="0"/>
      <p:regular r:id="rId63"/>
      <p:italic r:id="rId64"/>
    </p:embeddedFont>
    <p:embeddedFont>
      <p:font typeface="Zilla Slab Light Bold" panose="020B0604020202020204" charset="0"/>
      <p:regular r:id="rId6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BD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53" autoAdjust="0"/>
    <p:restoredTop sz="94061" autoAdjust="0"/>
  </p:normalViewPr>
  <p:slideViewPr>
    <p:cSldViewPr>
      <p:cViewPr varScale="1">
        <p:scale>
          <a:sx n="44" d="100"/>
          <a:sy n="44" d="100"/>
        </p:scale>
        <p:origin x="69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font" Target="fonts/font8.fntdata"/><Relationship Id="rId47" Type="http://schemas.openxmlformats.org/officeDocument/2006/relationships/font" Target="fonts/font13.fntdata"/><Relationship Id="rId63" Type="http://schemas.openxmlformats.org/officeDocument/2006/relationships/font" Target="fonts/font29.fntdata"/><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font" Target="fonts/font19.fntdata"/><Relationship Id="rId58" Type="http://schemas.openxmlformats.org/officeDocument/2006/relationships/font" Target="fonts/font24.fntdata"/><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2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font" Target="fonts/font22.fntdata"/><Relationship Id="rId64" Type="http://schemas.openxmlformats.org/officeDocument/2006/relationships/font" Target="fonts/font30.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59" Type="http://schemas.openxmlformats.org/officeDocument/2006/relationships/font" Target="fonts/font25.fntdata"/><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7.fntdata"/><Relationship Id="rId54" Type="http://schemas.openxmlformats.org/officeDocument/2006/relationships/font" Target="fonts/font20.fntdata"/><Relationship Id="rId62" Type="http://schemas.openxmlformats.org/officeDocument/2006/relationships/font" Target="fonts/font2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 Id="rId57" Type="http://schemas.openxmlformats.org/officeDocument/2006/relationships/font" Target="fonts/font2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font" Target="fonts/font18.fntdata"/><Relationship Id="rId60" Type="http://schemas.openxmlformats.org/officeDocument/2006/relationships/font" Target="fonts/font26.fntdata"/><Relationship Id="rId65" Type="http://schemas.openxmlformats.org/officeDocument/2006/relationships/font" Target="fonts/font31.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font" Target="fonts/font5.fntdata"/><Relationship Id="rId34" Type="http://schemas.openxmlformats.org/officeDocument/2006/relationships/notesMaster" Target="notesMasters/notesMaster1.xml"/><Relationship Id="rId50" Type="http://schemas.openxmlformats.org/officeDocument/2006/relationships/font" Target="fonts/font16.fntdata"/><Relationship Id="rId55" Type="http://schemas.openxmlformats.org/officeDocument/2006/relationships/font" Target="fonts/font2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25.01.2024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9065981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42203166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326754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066162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3824277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524973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392829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7352689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369122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4052460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575879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1/25/2024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378000"/>
            <a:ext cx="18288000" cy="8318160"/>
          </a:xfrm>
          <a:custGeom>
            <a:avLst/>
            <a:gdLst/>
            <a:ahLst/>
            <a:cxnLst/>
            <a:rect l="l" t="t" r="r" b="b"/>
            <a:pathLst>
              <a:path w="18288000" h="8318160">
                <a:moveTo>
                  <a:pt x="0" y="0"/>
                </a:moveTo>
                <a:lnTo>
                  <a:pt x="18288000" y="0"/>
                </a:lnTo>
                <a:lnTo>
                  <a:pt x="18288000" y="8318160"/>
                </a:lnTo>
                <a:lnTo>
                  <a:pt x="0" y="8318160"/>
                </a:lnTo>
                <a:lnTo>
                  <a:pt x="0" y="0"/>
                </a:lnTo>
                <a:close/>
              </a:path>
            </a:pathLst>
          </a:custGeom>
          <a:blipFill>
            <a:blip r:embed="rId3"/>
            <a:stretch>
              <a:fillRect b="-80"/>
            </a:stretch>
          </a:blipFill>
        </p:spPr>
      </p:sp>
      <p:grpSp>
        <p:nvGrpSpPr>
          <p:cNvPr id="3" name="Group 3"/>
          <p:cNvGrpSpPr/>
          <p:nvPr/>
        </p:nvGrpSpPr>
        <p:grpSpPr>
          <a:xfrm>
            <a:off x="333360" y="231464"/>
            <a:ext cx="17621280" cy="9867600"/>
            <a:chOff x="0" y="0"/>
            <a:chExt cx="23495040" cy="13156800"/>
          </a:xfrm>
        </p:grpSpPr>
        <p:sp>
          <p:nvSpPr>
            <p:cNvPr id="4" name="Freeform 4"/>
            <p:cNvSpPr/>
            <p:nvPr/>
          </p:nvSpPr>
          <p:spPr>
            <a:xfrm>
              <a:off x="16764" y="16764"/>
              <a:ext cx="23461473" cy="13123291"/>
            </a:xfrm>
            <a:custGeom>
              <a:avLst/>
              <a:gdLst/>
              <a:ahLst/>
              <a:cxnLst/>
              <a:rect l="l" t="t" r="r" b="b"/>
              <a:pathLst>
                <a:path w="23461473" h="13123291">
                  <a:moveTo>
                    <a:pt x="0" y="0"/>
                  </a:moveTo>
                  <a:lnTo>
                    <a:pt x="23461473" y="0"/>
                  </a:lnTo>
                  <a:lnTo>
                    <a:pt x="23461473" y="13123291"/>
                  </a:lnTo>
                  <a:lnTo>
                    <a:pt x="0" y="13123291"/>
                  </a:lnTo>
                  <a:close/>
                </a:path>
              </a:pathLst>
            </a:custGeom>
            <a:solidFill>
              <a:srgbClr val="0D0D0D">
                <a:alpha val="29804"/>
              </a:srgbClr>
            </a:solidFill>
          </p:spPr>
        </p:sp>
        <p:sp>
          <p:nvSpPr>
            <p:cNvPr id="5" name="Freeform 5"/>
            <p:cNvSpPr/>
            <p:nvPr/>
          </p:nvSpPr>
          <p:spPr>
            <a:xfrm>
              <a:off x="0" y="0"/>
              <a:ext cx="23495000" cy="13156819"/>
            </a:xfrm>
            <a:custGeom>
              <a:avLst/>
              <a:gdLst/>
              <a:ahLst/>
              <a:cxnLst/>
              <a:rect l="l" t="t" r="r" b="b"/>
              <a:pathLst>
                <a:path w="23495000" h="13156819">
                  <a:moveTo>
                    <a:pt x="16764" y="0"/>
                  </a:moveTo>
                  <a:lnTo>
                    <a:pt x="23478237" y="0"/>
                  </a:lnTo>
                  <a:cubicBezTo>
                    <a:pt x="23487507" y="0"/>
                    <a:pt x="23495000" y="7493"/>
                    <a:pt x="23495000" y="16764"/>
                  </a:cubicBezTo>
                  <a:lnTo>
                    <a:pt x="23495000" y="13140055"/>
                  </a:lnTo>
                  <a:cubicBezTo>
                    <a:pt x="23495000" y="13149326"/>
                    <a:pt x="23487507" y="13156819"/>
                    <a:pt x="23478237" y="13156819"/>
                  </a:cubicBezTo>
                  <a:lnTo>
                    <a:pt x="16764" y="13156819"/>
                  </a:lnTo>
                  <a:cubicBezTo>
                    <a:pt x="7493" y="13156819"/>
                    <a:pt x="0" y="13149326"/>
                    <a:pt x="0" y="13140055"/>
                  </a:cubicBezTo>
                  <a:lnTo>
                    <a:pt x="0" y="16764"/>
                  </a:lnTo>
                  <a:cubicBezTo>
                    <a:pt x="0" y="7493"/>
                    <a:pt x="7493" y="0"/>
                    <a:pt x="16764" y="0"/>
                  </a:cubicBezTo>
                  <a:moveTo>
                    <a:pt x="16764" y="33655"/>
                  </a:moveTo>
                  <a:lnTo>
                    <a:pt x="16764" y="16764"/>
                  </a:lnTo>
                  <a:lnTo>
                    <a:pt x="33655" y="16764"/>
                  </a:lnTo>
                  <a:lnTo>
                    <a:pt x="33655" y="13140055"/>
                  </a:lnTo>
                  <a:lnTo>
                    <a:pt x="16764" y="13140055"/>
                  </a:lnTo>
                  <a:lnTo>
                    <a:pt x="16764" y="13123292"/>
                  </a:lnTo>
                  <a:lnTo>
                    <a:pt x="23478237" y="13123292"/>
                  </a:lnTo>
                  <a:lnTo>
                    <a:pt x="23478237" y="13140055"/>
                  </a:lnTo>
                  <a:lnTo>
                    <a:pt x="23461473" y="13140055"/>
                  </a:lnTo>
                  <a:lnTo>
                    <a:pt x="23461473" y="16764"/>
                  </a:lnTo>
                  <a:lnTo>
                    <a:pt x="23478237" y="16764"/>
                  </a:lnTo>
                  <a:lnTo>
                    <a:pt x="23478237" y="33655"/>
                  </a:lnTo>
                  <a:lnTo>
                    <a:pt x="16764" y="33655"/>
                  </a:lnTo>
                  <a:close/>
                </a:path>
              </a:pathLst>
            </a:custGeom>
            <a:solidFill>
              <a:srgbClr val="FFFFFF"/>
            </a:solidFill>
          </p:spPr>
        </p:sp>
      </p:grpSp>
      <p:sp>
        <p:nvSpPr>
          <p:cNvPr id="6" name="TextBox 6"/>
          <p:cNvSpPr txBox="1"/>
          <p:nvPr/>
        </p:nvSpPr>
        <p:spPr>
          <a:xfrm>
            <a:off x="8543357" y="7939728"/>
            <a:ext cx="9203067" cy="925253"/>
          </a:xfrm>
          <a:prstGeom prst="rect">
            <a:avLst/>
          </a:prstGeom>
        </p:spPr>
        <p:txBody>
          <a:bodyPr wrap="square" lIns="0" tIns="0" rIns="0" bIns="0" rtlCol="0" anchor="t">
            <a:spAutoFit/>
          </a:bodyPr>
          <a:lstStyle/>
          <a:p>
            <a:pPr algn="r" rtl="1">
              <a:lnSpc>
                <a:spcPts val="7680"/>
              </a:lnSpc>
            </a:pPr>
            <a:r>
              <a:rPr lang="fa-IR" sz="4800" spc="2340" dirty="0">
                <a:solidFill>
                  <a:srgbClr val="FFFFFF"/>
                </a:solidFill>
                <a:latin typeface="Montserrat Bold"/>
                <a:cs typeface="B Nazanin" panose="00000400000000000000" pitchFamily="2" charset="-78"/>
              </a:rPr>
              <a:t>تم : عکاسی پرتره</a:t>
            </a:r>
            <a:endParaRPr lang="en-US" sz="4800" spc="2340" dirty="0">
              <a:solidFill>
                <a:srgbClr val="FFFFFF"/>
              </a:solidFill>
              <a:latin typeface="Montserrat Bold"/>
              <a:cs typeface="B Nazanin" panose="00000400000000000000" pitchFamily="2" charset="-78"/>
            </a:endParaRPr>
          </a:p>
        </p:txBody>
      </p:sp>
      <p:sp>
        <p:nvSpPr>
          <p:cNvPr id="7" name="TextBox 7"/>
          <p:cNvSpPr txBox="1"/>
          <p:nvPr/>
        </p:nvSpPr>
        <p:spPr>
          <a:xfrm>
            <a:off x="729360" y="6130440"/>
            <a:ext cx="5875200" cy="320601"/>
          </a:xfrm>
          <a:prstGeom prst="rect">
            <a:avLst/>
          </a:prstGeom>
        </p:spPr>
        <p:txBody>
          <a:bodyPr lIns="0" tIns="0" rIns="0" bIns="0" rtlCol="0" anchor="t">
            <a:spAutoFit/>
          </a:bodyPr>
          <a:lstStyle/>
          <a:p>
            <a:pPr algn="r" rtl="1">
              <a:lnSpc>
                <a:spcPts val="2520"/>
              </a:lnSpc>
            </a:pPr>
            <a:r>
              <a:rPr lang="fa-IR" sz="2100" spc="929" dirty="0">
                <a:solidFill>
                  <a:srgbClr val="FFFFFF"/>
                </a:solidFill>
                <a:latin typeface="Montserrat Bold"/>
                <a:cs typeface="B Nazanin" panose="00000700000000000000" pitchFamily="2" charset="-78"/>
              </a:rPr>
              <a:t>قالب پاورپوینت عکاسی</a:t>
            </a:r>
            <a:endParaRPr lang="en-US" sz="2100" spc="929" dirty="0">
              <a:solidFill>
                <a:srgbClr val="FFFFFF"/>
              </a:solidFill>
              <a:latin typeface="Montserrat Bold"/>
              <a:cs typeface="B Nazanin" panose="00000700000000000000" pitchFamily="2" charset="-78"/>
            </a:endParaRPr>
          </a:p>
        </p:txBody>
      </p:sp>
      <p:sp>
        <p:nvSpPr>
          <p:cNvPr id="8" name="TextBox 8"/>
          <p:cNvSpPr txBox="1"/>
          <p:nvPr/>
        </p:nvSpPr>
        <p:spPr>
          <a:xfrm>
            <a:off x="909360" y="9250920"/>
            <a:ext cx="4635360" cy="246093"/>
          </a:xfrm>
          <a:prstGeom prst="rect">
            <a:avLst/>
          </a:prstGeom>
        </p:spPr>
        <p:txBody>
          <a:bodyPr lIns="0" tIns="0" rIns="0" bIns="0" rtlCol="0" anchor="t">
            <a:spAutoFit/>
          </a:bodyPr>
          <a:lstStyle/>
          <a:p>
            <a:pPr algn="r" rtl="1">
              <a:lnSpc>
                <a:spcPts val="1920"/>
              </a:lnSpc>
            </a:pPr>
            <a:r>
              <a:rPr lang="en-US" sz="2000" spc="1198" dirty="0">
                <a:solidFill>
                  <a:srgbClr val="FFFFFF"/>
                </a:solidFill>
                <a:latin typeface="Montserrat Light Bold"/>
                <a:cs typeface="B Nazanin" panose="00000700000000000000" pitchFamily="2" charset="-78"/>
              </a:rPr>
              <a:t>20begir.com</a:t>
            </a:r>
          </a:p>
        </p:txBody>
      </p:sp>
      <p:sp>
        <p:nvSpPr>
          <p:cNvPr id="9" name="TextBox 9"/>
          <p:cNvSpPr txBox="1"/>
          <p:nvPr/>
        </p:nvSpPr>
        <p:spPr>
          <a:xfrm>
            <a:off x="729360" y="6695700"/>
            <a:ext cx="4508640" cy="707886"/>
          </a:xfrm>
          <a:prstGeom prst="rect">
            <a:avLst/>
          </a:prstGeom>
        </p:spPr>
        <p:txBody>
          <a:bodyPr lIns="0" tIns="0" rIns="0" bIns="0" rtlCol="0" anchor="t">
            <a:spAutoFit/>
          </a:bodyPr>
          <a:lstStyle/>
          <a:p>
            <a:pPr algn="r" rtl="1">
              <a:lnSpc>
                <a:spcPct val="150000"/>
              </a:lnSpc>
            </a:pPr>
            <a:r>
              <a:rPr lang="fa-IR" sz="1600" spc="-2" dirty="0">
                <a:solidFill>
                  <a:srgbClr val="FEFEFE"/>
                </a:solidFill>
                <a:latin typeface="Montserrat Light Light"/>
                <a:cs typeface="B Nazanin" panose="00000700000000000000" pitchFamily="2" charset="-78"/>
              </a:rPr>
              <a:t>آنها را برای یکی داشته باشید. چمن زنده به نمی تواند مجموعه فصلی را جمع آوری کند. پنجم شما، مردی که در آن.</a:t>
            </a:r>
            <a:endParaRPr lang="en-US" sz="1600" spc="-2" dirty="0">
              <a:solidFill>
                <a:srgbClr val="FEFEFE"/>
              </a:solidFill>
              <a:latin typeface="Montserrat Light Light"/>
              <a:cs typeface="B Nazanin" panose="00000700000000000000" pitchFamily="2" charset="-78"/>
            </a:endParaRPr>
          </a:p>
        </p:txBody>
      </p:sp>
      <p:grpSp>
        <p:nvGrpSpPr>
          <p:cNvPr id="10" name="Group 10"/>
          <p:cNvGrpSpPr/>
          <p:nvPr/>
        </p:nvGrpSpPr>
        <p:grpSpPr>
          <a:xfrm>
            <a:off x="8195080" y="3738880"/>
            <a:ext cx="5016960" cy="4287600"/>
            <a:chOff x="0" y="0"/>
            <a:chExt cx="6689280" cy="5716800"/>
          </a:xfrm>
        </p:grpSpPr>
        <p:sp>
          <p:nvSpPr>
            <p:cNvPr id="11" name="Freeform 11"/>
            <p:cNvSpPr/>
            <p:nvPr/>
          </p:nvSpPr>
          <p:spPr>
            <a:xfrm>
              <a:off x="0" y="0"/>
              <a:ext cx="6689217" cy="5716778"/>
            </a:xfrm>
            <a:custGeom>
              <a:avLst/>
              <a:gdLst/>
              <a:ahLst/>
              <a:cxnLst/>
              <a:rect l="l" t="t" r="r" b="b"/>
              <a:pathLst>
                <a:path w="6689217" h="5716778">
                  <a:moveTo>
                    <a:pt x="0" y="0"/>
                  </a:moveTo>
                  <a:lnTo>
                    <a:pt x="6689217" y="0"/>
                  </a:lnTo>
                  <a:lnTo>
                    <a:pt x="6689217" y="5716778"/>
                  </a:lnTo>
                  <a:lnTo>
                    <a:pt x="0" y="5716778"/>
                  </a:lnTo>
                  <a:close/>
                </a:path>
              </a:pathLst>
            </a:custGeom>
            <a:solidFill>
              <a:srgbClr val="AECDE6">
                <a:alpha val="56863"/>
              </a:srgbClr>
            </a:solidFill>
          </p:spPr>
        </p:sp>
      </p:grpSp>
      <p:grpSp>
        <p:nvGrpSpPr>
          <p:cNvPr id="12" name="Group 12"/>
          <p:cNvGrpSpPr/>
          <p:nvPr/>
        </p:nvGrpSpPr>
        <p:grpSpPr>
          <a:xfrm>
            <a:off x="12760560" y="877680"/>
            <a:ext cx="4030560" cy="4287600"/>
            <a:chOff x="0" y="0"/>
            <a:chExt cx="5374080" cy="5716800"/>
          </a:xfrm>
        </p:grpSpPr>
        <p:sp>
          <p:nvSpPr>
            <p:cNvPr id="13" name="Freeform 13"/>
            <p:cNvSpPr/>
            <p:nvPr/>
          </p:nvSpPr>
          <p:spPr>
            <a:xfrm>
              <a:off x="0" y="0"/>
              <a:ext cx="5374132" cy="5716778"/>
            </a:xfrm>
            <a:custGeom>
              <a:avLst/>
              <a:gdLst/>
              <a:ahLst/>
              <a:cxnLst/>
              <a:rect l="l" t="t" r="r" b="b"/>
              <a:pathLst>
                <a:path w="5374132" h="5716778">
                  <a:moveTo>
                    <a:pt x="0" y="0"/>
                  </a:moveTo>
                  <a:lnTo>
                    <a:pt x="5374132" y="0"/>
                  </a:lnTo>
                  <a:lnTo>
                    <a:pt x="5374132" y="5716778"/>
                  </a:lnTo>
                  <a:lnTo>
                    <a:pt x="0" y="5716778"/>
                  </a:lnTo>
                  <a:close/>
                </a:path>
              </a:pathLst>
            </a:custGeom>
            <a:solidFill>
              <a:srgbClr val="57C2BF">
                <a:alpha val="58824"/>
              </a:srgbClr>
            </a:solidFill>
          </p:spPr>
        </p:sp>
      </p:grpSp>
      <p:grpSp>
        <p:nvGrpSpPr>
          <p:cNvPr id="14" name="Group 14"/>
          <p:cNvGrpSpPr/>
          <p:nvPr/>
        </p:nvGrpSpPr>
        <p:grpSpPr>
          <a:xfrm>
            <a:off x="11949840" y="4037040"/>
            <a:ext cx="2163600" cy="2301120"/>
            <a:chOff x="0" y="0"/>
            <a:chExt cx="2884800" cy="3068160"/>
          </a:xfrm>
        </p:grpSpPr>
        <p:sp>
          <p:nvSpPr>
            <p:cNvPr id="15" name="Freeform 15"/>
            <p:cNvSpPr/>
            <p:nvPr/>
          </p:nvSpPr>
          <p:spPr>
            <a:xfrm>
              <a:off x="0" y="0"/>
              <a:ext cx="2884805" cy="3068193"/>
            </a:xfrm>
            <a:custGeom>
              <a:avLst/>
              <a:gdLst/>
              <a:ahLst/>
              <a:cxnLst/>
              <a:rect l="l" t="t" r="r" b="b"/>
              <a:pathLst>
                <a:path w="2884805" h="3068193">
                  <a:moveTo>
                    <a:pt x="0" y="0"/>
                  </a:moveTo>
                  <a:lnTo>
                    <a:pt x="2884805" y="0"/>
                  </a:lnTo>
                  <a:lnTo>
                    <a:pt x="2884805" y="3068193"/>
                  </a:lnTo>
                  <a:lnTo>
                    <a:pt x="0" y="3068193"/>
                  </a:lnTo>
                  <a:close/>
                </a:path>
              </a:pathLst>
            </a:custGeom>
            <a:solidFill>
              <a:srgbClr val="6EA7CB">
                <a:alpha val="19608"/>
              </a:srgbClr>
            </a:solidFill>
          </p:spPr>
        </p:sp>
      </p:grpSp>
      <p:sp>
        <p:nvSpPr>
          <p:cNvPr id="16" name="Freeform 16"/>
          <p:cNvSpPr/>
          <p:nvPr/>
        </p:nvSpPr>
        <p:spPr>
          <a:xfrm>
            <a:off x="10115640" y="1829880"/>
            <a:ext cx="5904000" cy="5824800"/>
          </a:xfrm>
          <a:custGeom>
            <a:avLst/>
            <a:gdLst/>
            <a:ahLst/>
            <a:cxnLst/>
            <a:rect l="l" t="t" r="r" b="b"/>
            <a:pathLst>
              <a:path w="5904000" h="5824800">
                <a:moveTo>
                  <a:pt x="0" y="0"/>
                </a:moveTo>
                <a:lnTo>
                  <a:pt x="5904000" y="0"/>
                </a:lnTo>
                <a:lnTo>
                  <a:pt x="5904000" y="5824800"/>
                </a:lnTo>
                <a:lnTo>
                  <a:pt x="0" y="5824800"/>
                </a:lnTo>
                <a:lnTo>
                  <a:pt x="0" y="0"/>
                </a:lnTo>
                <a:close/>
              </a:path>
            </a:pathLst>
          </a:custGeom>
          <a:blipFill>
            <a:blip r:embed="rId4"/>
            <a:stretch>
              <a:fillRect r="-33" b="-77"/>
            </a:stretch>
          </a:blipFill>
        </p:spPr>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05840" y="5669835"/>
            <a:ext cx="4546080" cy="2455544"/>
          </a:xfrm>
          <a:prstGeom prst="rect">
            <a:avLst/>
          </a:prstGeom>
        </p:spPr>
        <p:txBody>
          <a:bodyPr lIns="0" tIns="0" rIns="0" bIns="0" rtlCol="0" anchor="t">
            <a:spAutoFit/>
          </a:bodyPr>
          <a:lstStyle/>
          <a:p>
            <a:pPr algn="r" rtl="1">
              <a:lnSpc>
                <a:spcPct val="150000"/>
              </a:lnSpc>
            </a:pPr>
            <a:r>
              <a:rPr lang="fa-IR" sz="2800" spc="-1" dirty="0">
                <a:solidFill>
                  <a:srgbClr val="000000"/>
                </a:solidFill>
                <a:latin typeface="Zilla Slab Light Bold"/>
                <a:cs typeface="B Nazanin" panose="00000400000000000000" pitchFamily="2" charset="-78"/>
              </a:rPr>
              <a:t>عنوان در اینجا </a:t>
            </a:r>
            <a:endParaRPr lang="fa-IR" sz="2687" spc="-1" dirty="0">
              <a:solidFill>
                <a:srgbClr val="000000"/>
              </a:solidFill>
              <a:latin typeface="Zilla Slab Light Bold"/>
              <a:cs typeface="B Nazanin" panose="00000400000000000000" pitchFamily="2" charset="-78"/>
            </a:endParaRPr>
          </a:p>
          <a:p>
            <a:pPr algn="r" rtl="1">
              <a:lnSpc>
                <a:spcPct val="150000"/>
              </a:lnSpc>
            </a:pPr>
            <a:r>
              <a:rPr lang="fa-IR" sz="2687" spc="-1" dirty="0">
                <a:solidFill>
                  <a:srgbClr val="000000"/>
                </a:solidFill>
                <a:latin typeface="Zilla Slab Light Bold"/>
                <a:cs typeface="B Nazanin" panose="00000400000000000000" pitchFamily="2" charset="-78"/>
              </a:rPr>
              <a:t>رنگ شیر و برف تازه، رنگی است که از ترکیب تمام رنگ های طیف مرئی ایجاد می شود.</a:t>
            </a:r>
            <a:endParaRPr lang="en-US" sz="2687" spc="-1" dirty="0">
              <a:solidFill>
                <a:srgbClr val="000000"/>
              </a:solidFill>
              <a:latin typeface="Zilla Slab Light Light"/>
              <a:cs typeface="B Nazanin" panose="00000400000000000000" pitchFamily="2" charset="-78"/>
            </a:endParaRPr>
          </a:p>
        </p:txBody>
      </p:sp>
      <p:sp>
        <p:nvSpPr>
          <p:cNvPr id="3" name="TextBox 3"/>
          <p:cNvSpPr txBox="1"/>
          <p:nvPr/>
        </p:nvSpPr>
        <p:spPr>
          <a:xfrm>
            <a:off x="914400" y="817605"/>
            <a:ext cx="8229600" cy="2739468"/>
          </a:xfrm>
          <a:prstGeom prst="rect">
            <a:avLst/>
          </a:prstGeom>
        </p:spPr>
        <p:txBody>
          <a:bodyPr lIns="0" tIns="0" rIns="0" bIns="0" rtlCol="0" anchor="t">
            <a:spAutoFit/>
          </a:bodyPr>
          <a:lstStyle/>
          <a:p>
            <a:pPr algn="r" rtl="1">
              <a:lnSpc>
                <a:spcPts val="11040"/>
              </a:lnSpc>
            </a:pPr>
            <a:r>
              <a:rPr lang="en-US" sz="8000" spc="-2">
                <a:solidFill>
                  <a:srgbClr val="FFFFFF"/>
                </a:solidFill>
                <a:latin typeface="Zilla Slab Light Light"/>
                <a:cs typeface="B Nazanin" panose="00000400000000000000" pitchFamily="2" charset="-78"/>
              </a:rPr>
              <a:t>You can also split your content</a:t>
            </a:r>
          </a:p>
        </p:txBody>
      </p:sp>
      <p:sp>
        <p:nvSpPr>
          <p:cNvPr id="4" name="TextBox 4"/>
          <p:cNvSpPr txBox="1"/>
          <p:nvPr/>
        </p:nvSpPr>
        <p:spPr>
          <a:xfrm>
            <a:off x="7216560" y="5679360"/>
            <a:ext cx="4197600" cy="3013261"/>
          </a:xfrm>
          <a:prstGeom prst="rect">
            <a:avLst/>
          </a:prstGeom>
        </p:spPr>
        <p:txBody>
          <a:bodyPr lIns="0" tIns="0" rIns="0" bIns="0" rtlCol="0" anchor="t">
            <a:spAutoFit/>
          </a:bodyPr>
          <a:lstStyle/>
          <a:p>
            <a:pPr algn="r" rtl="1">
              <a:lnSpc>
                <a:spcPct val="150000"/>
              </a:lnSpc>
            </a:pPr>
            <a:r>
              <a:rPr lang="fa-IR" sz="2655" spc="-1" dirty="0">
                <a:solidFill>
                  <a:srgbClr val="000000"/>
                </a:solidFill>
                <a:latin typeface="Zilla Slab Light Bold"/>
                <a:cs typeface="B Nazanin" panose="00000400000000000000" pitchFamily="2" charset="-78"/>
              </a:rPr>
              <a:t>عنوان در اینجا </a:t>
            </a:r>
          </a:p>
          <a:p>
            <a:pPr algn="r" rtl="1">
              <a:lnSpc>
                <a:spcPct val="150000"/>
              </a:lnSpc>
            </a:pPr>
            <a:r>
              <a:rPr lang="fa-IR" sz="2655" spc="-1" dirty="0">
                <a:solidFill>
                  <a:srgbClr val="000000"/>
                </a:solidFill>
                <a:latin typeface="Zilla Slab Light Bold"/>
                <a:cs typeface="B Nazanin" panose="00000400000000000000" pitchFamily="2" charset="-78"/>
              </a:rPr>
              <a:t> رنگ زغال سنگ، آبنوس و فضای بیرونی است. این تیره ترین رنگ است که نتیجه عدم وجود یا جذب کامل نور است.</a:t>
            </a:r>
            <a:endParaRPr lang="en-US" sz="2655" spc="-1" dirty="0">
              <a:solidFill>
                <a:srgbClr val="000000"/>
              </a:solidFill>
              <a:latin typeface="Zilla Slab Light Light"/>
              <a:cs typeface="B Nazanin" panose="00000400000000000000" pitchFamily="2" charset="-78"/>
            </a:endParaRPr>
          </a:p>
        </p:txBody>
      </p:sp>
      <p:sp>
        <p:nvSpPr>
          <p:cNvPr id="5" name="TextBox 5"/>
          <p:cNvSpPr txBox="1"/>
          <p:nvPr/>
        </p:nvSpPr>
        <p:spPr>
          <a:xfrm>
            <a:off x="17251200" y="9267840"/>
            <a:ext cx="868320" cy="551433"/>
          </a:xfrm>
          <a:prstGeom prst="rect">
            <a:avLst/>
          </a:prstGeom>
        </p:spPr>
        <p:txBody>
          <a:bodyPr lIns="0" tIns="0" rIns="0" bIns="0" rtlCol="0" anchor="t">
            <a:spAutoFit/>
          </a:bodyPr>
          <a:lstStyle/>
          <a:p>
            <a:pPr algn="l" rtl="1">
              <a:lnSpc>
                <a:spcPts val="4320"/>
              </a:lnSpc>
            </a:pPr>
            <a:r>
              <a:rPr lang="en-US" sz="3600" spc="-145">
                <a:solidFill>
                  <a:srgbClr val="000000"/>
                </a:solidFill>
                <a:latin typeface="Open Sans"/>
                <a:cs typeface="B Nazanin" panose="00000400000000000000" pitchFamily="2" charset="-78"/>
              </a:rPr>
              <a:t>10</a:t>
            </a:r>
          </a:p>
        </p:txBody>
      </p:sp>
      <p:grpSp>
        <p:nvGrpSpPr>
          <p:cNvPr id="6" name="Group 6"/>
          <p:cNvGrpSpPr/>
          <p:nvPr/>
        </p:nvGrpSpPr>
        <p:grpSpPr>
          <a:xfrm rot="5400000">
            <a:off x="8988120" y="1050840"/>
            <a:ext cx="298800" cy="17848080"/>
            <a:chOff x="0" y="0"/>
            <a:chExt cx="398400" cy="23797440"/>
          </a:xfrm>
        </p:grpSpPr>
        <p:sp>
          <p:nvSpPr>
            <p:cNvPr id="7" name="Freeform 7"/>
            <p:cNvSpPr/>
            <p:nvPr/>
          </p:nvSpPr>
          <p:spPr>
            <a:xfrm>
              <a:off x="34036" y="34036"/>
              <a:ext cx="330200" cy="23729315"/>
            </a:xfrm>
            <a:custGeom>
              <a:avLst/>
              <a:gdLst/>
              <a:ahLst/>
              <a:cxnLst/>
              <a:rect l="l" t="t" r="r" b="b"/>
              <a:pathLst>
                <a:path w="330200" h="23729315">
                  <a:moveTo>
                    <a:pt x="0" y="0"/>
                  </a:moveTo>
                  <a:lnTo>
                    <a:pt x="330200" y="0"/>
                  </a:lnTo>
                  <a:lnTo>
                    <a:pt x="330200" y="23729315"/>
                  </a:lnTo>
                  <a:lnTo>
                    <a:pt x="0" y="23729315"/>
                  </a:lnTo>
                  <a:close/>
                </a:path>
              </a:pathLst>
            </a:custGeom>
            <a:solidFill>
              <a:srgbClr val="57C2BF"/>
            </a:solidFill>
          </p:spPr>
        </p:sp>
        <p:sp>
          <p:nvSpPr>
            <p:cNvPr id="8" name="Freeform 8"/>
            <p:cNvSpPr/>
            <p:nvPr/>
          </p:nvSpPr>
          <p:spPr>
            <a:xfrm>
              <a:off x="0" y="0"/>
              <a:ext cx="398272" cy="23797388"/>
            </a:xfrm>
            <a:custGeom>
              <a:avLst/>
              <a:gdLst/>
              <a:ahLst/>
              <a:cxnLst/>
              <a:rect l="l" t="t" r="r" b="b"/>
              <a:pathLst>
                <a:path w="398272" h="23797388">
                  <a:moveTo>
                    <a:pt x="34036" y="0"/>
                  </a:moveTo>
                  <a:lnTo>
                    <a:pt x="364236" y="0"/>
                  </a:lnTo>
                  <a:cubicBezTo>
                    <a:pt x="383032" y="0"/>
                    <a:pt x="398272" y="15240"/>
                    <a:pt x="398272" y="34036"/>
                  </a:cubicBezTo>
                  <a:lnTo>
                    <a:pt x="398272" y="23763351"/>
                  </a:lnTo>
                  <a:cubicBezTo>
                    <a:pt x="398272" y="23782147"/>
                    <a:pt x="383032" y="23797388"/>
                    <a:pt x="364236" y="23797388"/>
                  </a:cubicBezTo>
                  <a:lnTo>
                    <a:pt x="34036" y="23797388"/>
                  </a:lnTo>
                  <a:cubicBezTo>
                    <a:pt x="15240" y="23797388"/>
                    <a:pt x="0" y="23782147"/>
                    <a:pt x="0" y="23763351"/>
                  </a:cubicBezTo>
                  <a:lnTo>
                    <a:pt x="0" y="34036"/>
                  </a:lnTo>
                  <a:cubicBezTo>
                    <a:pt x="0" y="15240"/>
                    <a:pt x="15240" y="0"/>
                    <a:pt x="34036" y="0"/>
                  </a:cubicBezTo>
                  <a:moveTo>
                    <a:pt x="34036" y="68199"/>
                  </a:moveTo>
                  <a:lnTo>
                    <a:pt x="34036" y="34036"/>
                  </a:lnTo>
                  <a:lnTo>
                    <a:pt x="68199" y="34036"/>
                  </a:lnTo>
                  <a:lnTo>
                    <a:pt x="68199" y="23763351"/>
                  </a:lnTo>
                  <a:lnTo>
                    <a:pt x="34036" y="23763351"/>
                  </a:lnTo>
                  <a:lnTo>
                    <a:pt x="34036" y="23729314"/>
                  </a:lnTo>
                  <a:lnTo>
                    <a:pt x="364236" y="23729314"/>
                  </a:lnTo>
                  <a:lnTo>
                    <a:pt x="364236" y="23763351"/>
                  </a:lnTo>
                  <a:lnTo>
                    <a:pt x="330200" y="23763351"/>
                  </a:lnTo>
                  <a:lnTo>
                    <a:pt x="330200" y="34036"/>
                  </a:lnTo>
                  <a:lnTo>
                    <a:pt x="364236" y="34036"/>
                  </a:lnTo>
                  <a:lnTo>
                    <a:pt x="364236" y="68199"/>
                  </a:lnTo>
                  <a:lnTo>
                    <a:pt x="34036" y="68199"/>
                  </a:lnTo>
                  <a:close/>
                </a:path>
              </a:pathLst>
            </a:custGeom>
            <a:solidFill>
              <a:srgbClr val="FFFFFF"/>
            </a:solidFill>
          </p:spPr>
        </p:sp>
      </p:grpSp>
      <p:grpSp>
        <p:nvGrpSpPr>
          <p:cNvPr id="9" name="Group 9"/>
          <p:cNvGrpSpPr/>
          <p:nvPr/>
        </p:nvGrpSpPr>
        <p:grpSpPr>
          <a:xfrm>
            <a:off x="-10080" y="259200"/>
            <a:ext cx="11516400" cy="411120"/>
            <a:chOff x="0" y="0"/>
            <a:chExt cx="15355200" cy="548160"/>
          </a:xfrm>
        </p:grpSpPr>
        <p:sp>
          <p:nvSpPr>
            <p:cNvPr id="10" name="Freeform 10"/>
            <p:cNvSpPr/>
            <p:nvPr/>
          </p:nvSpPr>
          <p:spPr>
            <a:xfrm>
              <a:off x="0" y="0"/>
              <a:ext cx="15355188" cy="548132"/>
            </a:xfrm>
            <a:custGeom>
              <a:avLst/>
              <a:gdLst/>
              <a:ahLst/>
              <a:cxnLst/>
              <a:rect l="l" t="t" r="r" b="b"/>
              <a:pathLst>
                <a:path w="15355188" h="548132">
                  <a:moveTo>
                    <a:pt x="0" y="548132"/>
                  </a:moveTo>
                  <a:lnTo>
                    <a:pt x="15355188" y="548132"/>
                  </a:lnTo>
                  <a:lnTo>
                    <a:pt x="15355188" y="0"/>
                  </a:lnTo>
                  <a:lnTo>
                    <a:pt x="0" y="0"/>
                  </a:lnTo>
                  <a:close/>
                </a:path>
              </a:pathLst>
            </a:custGeom>
            <a:solidFill>
              <a:srgbClr val="7F7F7F"/>
            </a:solidFill>
          </p:spPr>
        </p:sp>
      </p:grpSp>
      <p:grpSp>
        <p:nvGrpSpPr>
          <p:cNvPr id="11" name="Group 11"/>
          <p:cNvGrpSpPr/>
          <p:nvPr/>
        </p:nvGrpSpPr>
        <p:grpSpPr>
          <a:xfrm>
            <a:off x="-10080" y="840240"/>
            <a:ext cx="3797280" cy="411120"/>
            <a:chOff x="0" y="0"/>
            <a:chExt cx="5063040" cy="548160"/>
          </a:xfrm>
        </p:grpSpPr>
        <p:sp>
          <p:nvSpPr>
            <p:cNvPr id="12" name="Freeform 12"/>
            <p:cNvSpPr/>
            <p:nvPr/>
          </p:nvSpPr>
          <p:spPr>
            <a:xfrm>
              <a:off x="0" y="0"/>
              <a:ext cx="5062982" cy="548132"/>
            </a:xfrm>
            <a:custGeom>
              <a:avLst/>
              <a:gdLst/>
              <a:ahLst/>
              <a:cxnLst/>
              <a:rect l="l" t="t" r="r" b="b"/>
              <a:pathLst>
                <a:path w="5062982" h="548132">
                  <a:moveTo>
                    <a:pt x="0" y="548132"/>
                  </a:moveTo>
                  <a:lnTo>
                    <a:pt x="5062982" y="548132"/>
                  </a:lnTo>
                  <a:lnTo>
                    <a:pt x="5062982" y="0"/>
                  </a:lnTo>
                  <a:lnTo>
                    <a:pt x="0" y="0"/>
                  </a:lnTo>
                  <a:close/>
                </a:path>
              </a:pathLst>
            </a:custGeom>
            <a:solidFill>
              <a:srgbClr val="AECDE6"/>
            </a:solidFill>
          </p:spPr>
        </p:sp>
      </p:grpSp>
      <p:grpSp>
        <p:nvGrpSpPr>
          <p:cNvPr id="13" name="Group 13"/>
          <p:cNvGrpSpPr/>
          <p:nvPr/>
        </p:nvGrpSpPr>
        <p:grpSpPr>
          <a:xfrm>
            <a:off x="-10080" y="1485360"/>
            <a:ext cx="1679760" cy="411120"/>
            <a:chOff x="0" y="0"/>
            <a:chExt cx="2239680" cy="548160"/>
          </a:xfrm>
        </p:grpSpPr>
        <p:sp>
          <p:nvSpPr>
            <p:cNvPr id="14" name="Freeform 14"/>
            <p:cNvSpPr/>
            <p:nvPr/>
          </p:nvSpPr>
          <p:spPr>
            <a:xfrm>
              <a:off x="0" y="0"/>
              <a:ext cx="2239645" cy="548132"/>
            </a:xfrm>
            <a:custGeom>
              <a:avLst/>
              <a:gdLst/>
              <a:ahLst/>
              <a:cxnLst/>
              <a:rect l="l" t="t" r="r" b="b"/>
              <a:pathLst>
                <a:path w="2239645" h="548132">
                  <a:moveTo>
                    <a:pt x="0" y="548132"/>
                  </a:moveTo>
                  <a:lnTo>
                    <a:pt x="2239645" y="548132"/>
                  </a:lnTo>
                  <a:lnTo>
                    <a:pt x="2239645" y="0"/>
                  </a:lnTo>
                  <a:lnTo>
                    <a:pt x="0" y="0"/>
                  </a:lnTo>
                  <a:close/>
                </a:path>
              </a:pathLst>
            </a:custGeom>
            <a:solidFill>
              <a:srgbClr val="E8F0D8"/>
            </a:solidFill>
          </p:spPr>
        </p:sp>
      </p:grpSp>
      <p:sp>
        <p:nvSpPr>
          <p:cNvPr id="15" name="Freeform 15"/>
          <p:cNvSpPr/>
          <p:nvPr/>
        </p:nvSpPr>
        <p:spPr>
          <a:xfrm>
            <a:off x="12044160" y="1182240"/>
            <a:ext cx="5329440" cy="7994160"/>
          </a:xfrm>
          <a:custGeom>
            <a:avLst/>
            <a:gdLst/>
            <a:ahLst/>
            <a:cxnLst/>
            <a:rect l="l" t="t" r="r" b="b"/>
            <a:pathLst>
              <a:path w="5329440" h="7994160">
                <a:moveTo>
                  <a:pt x="0" y="0"/>
                </a:moveTo>
                <a:lnTo>
                  <a:pt x="5329440" y="0"/>
                </a:lnTo>
                <a:lnTo>
                  <a:pt x="5329440" y="7994160"/>
                </a:lnTo>
                <a:lnTo>
                  <a:pt x="0" y="7994160"/>
                </a:lnTo>
                <a:lnTo>
                  <a:pt x="0" y="0"/>
                </a:lnTo>
                <a:close/>
              </a:path>
            </a:pathLst>
          </a:custGeom>
          <a:blipFill>
            <a:blip r:embed="rId2"/>
            <a:stretch>
              <a:fillRect r="-85" b="-205"/>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398419" y="959688"/>
            <a:ext cx="12527381" cy="1551707"/>
          </a:xfrm>
          <a:prstGeom prst="rect">
            <a:avLst/>
          </a:prstGeom>
        </p:spPr>
        <p:txBody>
          <a:bodyPr wrap="square" lIns="0" tIns="0" rIns="0" bIns="0" rtlCol="0" anchor="t">
            <a:spAutoFit/>
          </a:bodyPr>
          <a:lstStyle/>
          <a:p>
            <a:pPr algn="r" rtl="1">
              <a:lnSpc>
                <a:spcPts val="12144"/>
              </a:lnSpc>
            </a:pPr>
            <a:r>
              <a:rPr lang="fa-IR" sz="8800" spc="-1" dirty="0">
                <a:solidFill>
                  <a:srgbClr val="6EA7CB"/>
                </a:solidFill>
                <a:latin typeface="Zilla Slab Light Bold"/>
                <a:cs typeface="B Nazanin" panose="00000400000000000000" pitchFamily="2" charset="-78"/>
              </a:rPr>
              <a:t>در دو سه ستون</a:t>
            </a:r>
            <a:endParaRPr lang="en-US" sz="8800" spc="-1" dirty="0">
              <a:solidFill>
                <a:srgbClr val="6EA7CB"/>
              </a:solidFill>
              <a:latin typeface="Zilla Slab Light Bold"/>
              <a:cs typeface="B Nazanin" panose="00000400000000000000" pitchFamily="2" charset="-78"/>
            </a:endParaRPr>
          </a:p>
        </p:txBody>
      </p:sp>
      <p:sp>
        <p:nvSpPr>
          <p:cNvPr id="3" name="TextBox 3"/>
          <p:cNvSpPr txBox="1"/>
          <p:nvPr/>
        </p:nvSpPr>
        <p:spPr>
          <a:xfrm>
            <a:off x="1005840" y="5235120"/>
            <a:ext cx="5081040" cy="2893100"/>
          </a:xfrm>
          <a:prstGeom prst="rect">
            <a:avLst/>
          </a:prstGeom>
        </p:spPr>
        <p:txBody>
          <a:bodyPr lIns="0" tIns="0" rIns="0" bIns="0" rtlCol="0" anchor="t">
            <a:spAutoFit/>
          </a:bodyPr>
          <a:lstStyle/>
          <a:p>
            <a:pPr algn="r" rtl="1">
              <a:lnSpc>
                <a:spcPct val="150000"/>
              </a:lnSpc>
            </a:pPr>
            <a:r>
              <a:rPr lang="fa-IR" sz="3200" spc="-2" dirty="0">
                <a:solidFill>
                  <a:srgbClr val="000000"/>
                </a:solidFill>
                <a:latin typeface="Zilla Slab Light Bold"/>
                <a:cs typeface="B Nazanin" panose="00000400000000000000" pitchFamily="2" charset="-78"/>
              </a:rPr>
              <a:t>رنگ زرد </a:t>
            </a:r>
          </a:p>
          <a:p>
            <a:pPr algn="r" rtl="1">
              <a:lnSpc>
                <a:spcPct val="150000"/>
              </a:lnSpc>
            </a:pPr>
            <a:r>
              <a:rPr lang="fa-IR" sz="3200" spc="-2" dirty="0">
                <a:solidFill>
                  <a:srgbClr val="000000"/>
                </a:solidFill>
                <a:latin typeface="Zilla Slab Light Bold"/>
                <a:cs typeface="B Nazanin" panose="00000400000000000000" pitchFamily="2" charset="-78"/>
              </a:rPr>
              <a:t>رنگ طلایی، کره و لیموی رسیده است. در طیف نور مرئی، زرد بین سبز و نارنجی یافت می شود.</a:t>
            </a:r>
            <a:endParaRPr lang="en-US" sz="3200" spc="-2" dirty="0">
              <a:solidFill>
                <a:srgbClr val="000000"/>
              </a:solidFill>
              <a:latin typeface="Zilla Slab Light Light"/>
              <a:cs typeface="B Nazanin" panose="00000400000000000000" pitchFamily="2" charset="-78"/>
            </a:endParaRPr>
          </a:p>
        </p:txBody>
      </p:sp>
      <p:sp>
        <p:nvSpPr>
          <p:cNvPr id="4" name="TextBox 4"/>
          <p:cNvSpPr txBox="1"/>
          <p:nvPr/>
        </p:nvSpPr>
        <p:spPr>
          <a:xfrm>
            <a:off x="6539040" y="5235120"/>
            <a:ext cx="5081040" cy="2893100"/>
          </a:xfrm>
          <a:prstGeom prst="rect">
            <a:avLst/>
          </a:prstGeom>
        </p:spPr>
        <p:txBody>
          <a:bodyPr lIns="0" tIns="0" rIns="0" bIns="0" rtlCol="0" anchor="t">
            <a:spAutoFit/>
          </a:bodyPr>
          <a:lstStyle/>
          <a:p>
            <a:pPr algn="r" rtl="1">
              <a:lnSpc>
                <a:spcPct val="150000"/>
              </a:lnSpc>
            </a:pPr>
            <a:r>
              <a:rPr lang="fa-IR" sz="3200" spc="-2" dirty="0">
                <a:solidFill>
                  <a:srgbClr val="000000"/>
                </a:solidFill>
                <a:latin typeface="Zilla Slab Light Bold"/>
                <a:cs typeface="B Nazanin" panose="00000400000000000000" pitchFamily="2" charset="-78"/>
              </a:rPr>
              <a:t>آبی</a:t>
            </a:r>
          </a:p>
          <a:p>
            <a:pPr algn="r" rtl="1">
              <a:lnSpc>
                <a:spcPct val="150000"/>
              </a:lnSpc>
            </a:pPr>
            <a:r>
              <a:rPr lang="fa-IR" sz="3200" spc="-2" dirty="0">
                <a:solidFill>
                  <a:srgbClr val="000000"/>
                </a:solidFill>
                <a:latin typeface="Zilla Slab Light Light"/>
                <a:cs typeface="B Nazanin" panose="00000400000000000000" pitchFamily="2" charset="-78"/>
              </a:rPr>
              <a:t>رنگ آسمان صاف و دریای عمیق است. در طیف نوری بین بنفش و سبز قرار دارد.</a:t>
            </a:r>
            <a:endParaRPr lang="en-US" sz="3200" spc="-2" dirty="0">
              <a:solidFill>
                <a:srgbClr val="000000"/>
              </a:solidFill>
              <a:latin typeface="Zilla Slab Light Light"/>
              <a:cs typeface="B Nazanin" panose="00000400000000000000" pitchFamily="2" charset="-78"/>
            </a:endParaRPr>
          </a:p>
        </p:txBody>
      </p:sp>
      <p:sp>
        <p:nvSpPr>
          <p:cNvPr id="5" name="TextBox 5"/>
          <p:cNvSpPr txBox="1"/>
          <p:nvPr/>
        </p:nvSpPr>
        <p:spPr>
          <a:xfrm>
            <a:off x="12072960" y="5235120"/>
            <a:ext cx="5081040" cy="2893100"/>
          </a:xfrm>
          <a:prstGeom prst="rect">
            <a:avLst/>
          </a:prstGeom>
        </p:spPr>
        <p:txBody>
          <a:bodyPr lIns="0" tIns="0" rIns="0" bIns="0" rtlCol="0" anchor="t">
            <a:spAutoFit/>
          </a:bodyPr>
          <a:lstStyle/>
          <a:p>
            <a:pPr algn="r" rtl="1">
              <a:lnSpc>
                <a:spcPct val="150000"/>
              </a:lnSpc>
            </a:pPr>
            <a:r>
              <a:rPr lang="fa-IR" sz="3200" spc="-2" dirty="0">
                <a:solidFill>
                  <a:srgbClr val="000000"/>
                </a:solidFill>
                <a:latin typeface="Zilla Slab Light Bold"/>
                <a:cs typeface="B Nazanin" panose="00000400000000000000" pitchFamily="2" charset="-78"/>
              </a:rPr>
              <a:t>قرمز</a:t>
            </a:r>
          </a:p>
          <a:p>
            <a:pPr algn="r" rtl="1">
              <a:lnSpc>
                <a:spcPct val="150000"/>
              </a:lnSpc>
            </a:pPr>
            <a:r>
              <a:rPr lang="fa-IR" sz="3200" spc="-2" dirty="0">
                <a:solidFill>
                  <a:srgbClr val="000000"/>
                </a:solidFill>
                <a:latin typeface="Zilla Slab Light Light"/>
                <a:cs typeface="B Nazanin" panose="00000400000000000000" pitchFamily="2" charset="-78"/>
              </a:rPr>
              <a:t>رنگ خون است و به همین دلیل در طول تاریخ با فداکاری، خطر و شجاعت همراه بوده است.</a:t>
            </a:r>
            <a:r>
              <a:rPr lang="en-US" sz="3200" spc="-2" dirty="0">
                <a:solidFill>
                  <a:srgbClr val="000000"/>
                </a:solidFill>
                <a:latin typeface="Zilla Slab Light Light"/>
                <a:cs typeface="B Nazanin" panose="00000400000000000000" pitchFamily="2" charset="-78"/>
              </a:rPr>
              <a:t> </a:t>
            </a:r>
          </a:p>
        </p:txBody>
      </p:sp>
      <p:sp>
        <p:nvSpPr>
          <p:cNvPr id="6" name="TextBox 6"/>
          <p:cNvSpPr txBox="1"/>
          <p:nvPr/>
        </p:nvSpPr>
        <p:spPr>
          <a:xfrm>
            <a:off x="17251200" y="9267840"/>
            <a:ext cx="868320" cy="1654299"/>
          </a:xfrm>
          <a:prstGeom prst="rect">
            <a:avLst/>
          </a:prstGeom>
        </p:spPr>
        <p:txBody>
          <a:bodyPr lIns="0" tIns="0" rIns="0" bIns="0" rtlCol="0" anchor="t">
            <a:spAutoFit/>
          </a:bodyPr>
          <a:lstStyle/>
          <a:p>
            <a:pPr algn="r">
              <a:lnSpc>
                <a:spcPts val="4320"/>
              </a:lnSpc>
            </a:pPr>
            <a:r>
              <a:rPr lang="en-US" sz="3600" spc="-145">
                <a:solidFill>
                  <a:srgbClr val="000000"/>
                </a:solidFill>
                <a:latin typeface="Open Sans"/>
                <a:cs typeface="B Nazanin" panose="00000400000000000000" pitchFamily="2" charset="-78"/>
              </a:rPr>
              <a:t>&lt;number&gt;</a:t>
            </a:r>
          </a:p>
        </p:txBody>
      </p:sp>
      <p:grpSp>
        <p:nvGrpSpPr>
          <p:cNvPr id="7" name="Group 7"/>
          <p:cNvGrpSpPr/>
          <p:nvPr/>
        </p:nvGrpSpPr>
        <p:grpSpPr>
          <a:xfrm>
            <a:off x="490479" y="505800"/>
            <a:ext cx="17402400" cy="9458640"/>
            <a:chOff x="0" y="0"/>
            <a:chExt cx="23203200" cy="12611520"/>
          </a:xfrm>
        </p:grpSpPr>
        <p:sp>
          <p:nvSpPr>
            <p:cNvPr id="8" name="Freeform 8"/>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9" name="Group 9"/>
          <p:cNvGrpSpPr/>
          <p:nvPr/>
        </p:nvGrpSpPr>
        <p:grpSpPr>
          <a:xfrm>
            <a:off x="-10080" y="259200"/>
            <a:ext cx="11516400" cy="411120"/>
            <a:chOff x="0" y="0"/>
            <a:chExt cx="15355200" cy="548160"/>
          </a:xfrm>
        </p:grpSpPr>
        <p:sp>
          <p:nvSpPr>
            <p:cNvPr id="10" name="Freeform 10"/>
            <p:cNvSpPr/>
            <p:nvPr/>
          </p:nvSpPr>
          <p:spPr>
            <a:xfrm>
              <a:off x="0" y="0"/>
              <a:ext cx="15355188" cy="548132"/>
            </a:xfrm>
            <a:custGeom>
              <a:avLst/>
              <a:gdLst/>
              <a:ahLst/>
              <a:cxnLst/>
              <a:rect l="l" t="t" r="r" b="b"/>
              <a:pathLst>
                <a:path w="15355188" h="548132">
                  <a:moveTo>
                    <a:pt x="0" y="548132"/>
                  </a:moveTo>
                  <a:lnTo>
                    <a:pt x="15355188" y="548132"/>
                  </a:lnTo>
                  <a:lnTo>
                    <a:pt x="15355188" y="0"/>
                  </a:lnTo>
                  <a:lnTo>
                    <a:pt x="0" y="0"/>
                  </a:lnTo>
                  <a:close/>
                </a:path>
              </a:pathLst>
            </a:custGeom>
            <a:solidFill>
              <a:srgbClr val="7F7F7F"/>
            </a:solidFill>
          </p:spPr>
        </p:sp>
      </p:grpSp>
      <p:grpSp>
        <p:nvGrpSpPr>
          <p:cNvPr id="11" name="Group 11"/>
          <p:cNvGrpSpPr/>
          <p:nvPr/>
        </p:nvGrpSpPr>
        <p:grpSpPr>
          <a:xfrm>
            <a:off x="-10080" y="840240"/>
            <a:ext cx="3797280" cy="411120"/>
            <a:chOff x="0" y="0"/>
            <a:chExt cx="5063040" cy="548160"/>
          </a:xfrm>
        </p:grpSpPr>
        <p:sp>
          <p:nvSpPr>
            <p:cNvPr id="12" name="Freeform 12"/>
            <p:cNvSpPr/>
            <p:nvPr/>
          </p:nvSpPr>
          <p:spPr>
            <a:xfrm>
              <a:off x="0" y="0"/>
              <a:ext cx="5062982" cy="548132"/>
            </a:xfrm>
            <a:custGeom>
              <a:avLst/>
              <a:gdLst/>
              <a:ahLst/>
              <a:cxnLst/>
              <a:rect l="l" t="t" r="r" b="b"/>
              <a:pathLst>
                <a:path w="5062982" h="548132">
                  <a:moveTo>
                    <a:pt x="0" y="548132"/>
                  </a:moveTo>
                  <a:lnTo>
                    <a:pt x="5062982" y="548132"/>
                  </a:lnTo>
                  <a:lnTo>
                    <a:pt x="5062982" y="0"/>
                  </a:lnTo>
                  <a:lnTo>
                    <a:pt x="0" y="0"/>
                  </a:lnTo>
                  <a:close/>
                </a:path>
              </a:pathLst>
            </a:custGeom>
            <a:solidFill>
              <a:srgbClr val="AECDE6"/>
            </a:solidFill>
          </p:spPr>
        </p:sp>
      </p:grpSp>
      <p:grpSp>
        <p:nvGrpSpPr>
          <p:cNvPr id="13" name="Group 13"/>
          <p:cNvGrpSpPr/>
          <p:nvPr/>
        </p:nvGrpSpPr>
        <p:grpSpPr>
          <a:xfrm>
            <a:off x="-10080" y="1485360"/>
            <a:ext cx="1679760" cy="411120"/>
            <a:chOff x="0" y="0"/>
            <a:chExt cx="2239680" cy="548160"/>
          </a:xfrm>
        </p:grpSpPr>
        <p:sp>
          <p:nvSpPr>
            <p:cNvPr id="14" name="Freeform 14"/>
            <p:cNvSpPr/>
            <p:nvPr/>
          </p:nvSpPr>
          <p:spPr>
            <a:xfrm>
              <a:off x="0" y="0"/>
              <a:ext cx="2239645" cy="548132"/>
            </a:xfrm>
            <a:custGeom>
              <a:avLst/>
              <a:gdLst/>
              <a:ahLst/>
              <a:cxnLst/>
              <a:rect l="l" t="t" r="r" b="b"/>
              <a:pathLst>
                <a:path w="2239645" h="548132">
                  <a:moveTo>
                    <a:pt x="0" y="548132"/>
                  </a:moveTo>
                  <a:lnTo>
                    <a:pt x="2239645" y="548132"/>
                  </a:lnTo>
                  <a:lnTo>
                    <a:pt x="2239645" y="0"/>
                  </a:lnTo>
                  <a:lnTo>
                    <a:pt x="0" y="0"/>
                  </a:lnTo>
                  <a:close/>
                </a:path>
              </a:pathLst>
            </a:custGeom>
            <a:solidFill>
              <a:srgbClr val="E8F0D8"/>
            </a:solidFill>
          </p:spPr>
        </p:sp>
      </p:grpSp>
      <p:grpSp>
        <p:nvGrpSpPr>
          <p:cNvPr id="15" name="Group 15"/>
          <p:cNvGrpSpPr/>
          <p:nvPr/>
        </p:nvGrpSpPr>
        <p:grpSpPr>
          <a:xfrm>
            <a:off x="14144400" y="4451760"/>
            <a:ext cx="1167120" cy="587520"/>
            <a:chOff x="0" y="0"/>
            <a:chExt cx="1556160" cy="783360"/>
          </a:xfrm>
        </p:grpSpPr>
        <p:sp>
          <p:nvSpPr>
            <p:cNvPr id="16" name="Freeform 16"/>
            <p:cNvSpPr/>
            <p:nvPr/>
          </p:nvSpPr>
          <p:spPr>
            <a:xfrm>
              <a:off x="0" y="0"/>
              <a:ext cx="1556131" cy="785495"/>
            </a:xfrm>
            <a:custGeom>
              <a:avLst/>
              <a:gdLst/>
              <a:ahLst/>
              <a:cxnLst/>
              <a:rect l="l" t="t" r="r" b="b"/>
              <a:pathLst>
                <a:path w="1556131" h="785495">
                  <a:moveTo>
                    <a:pt x="1556131" y="0"/>
                  </a:moveTo>
                  <a:cubicBezTo>
                    <a:pt x="1468501" y="176911"/>
                    <a:pt x="1351661" y="326771"/>
                    <a:pt x="1204595" y="453136"/>
                  </a:cubicBezTo>
                  <a:cubicBezTo>
                    <a:pt x="996696" y="631571"/>
                    <a:pt x="756920" y="741553"/>
                    <a:pt x="486156" y="782955"/>
                  </a:cubicBezTo>
                  <a:cubicBezTo>
                    <a:pt x="470154" y="785495"/>
                    <a:pt x="442976" y="774319"/>
                    <a:pt x="435102" y="761365"/>
                  </a:cubicBezTo>
                  <a:cubicBezTo>
                    <a:pt x="290830" y="515366"/>
                    <a:pt x="148844" y="267843"/>
                    <a:pt x="6350" y="20828"/>
                  </a:cubicBezTo>
                  <a:cubicBezTo>
                    <a:pt x="3810" y="16256"/>
                    <a:pt x="3302" y="10668"/>
                    <a:pt x="0" y="0"/>
                  </a:cubicBezTo>
                  <a:lnTo>
                    <a:pt x="1556131" y="0"/>
                  </a:lnTo>
                  <a:close/>
                </a:path>
              </a:pathLst>
            </a:custGeom>
            <a:solidFill>
              <a:srgbClr val="57C2BF"/>
            </a:solidFill>
          </p:spPr>
        </p:sp>
      </p:grpSp>
      <p:grpSp>
        <p:nvGrpSpPr>
          <p:cNvPr id="17" name="Group 17"/>
          <p:cNvGrpSpPr/>
          <p:nvPr/>
        </p:nvGrpSpPr>
        <p:grpSpPr>
          <a:xfrm>
            <a:off x="13266720" y="3556080"/>
            <a:ext cx="770400" cy="1018800"/>
            <a:chOff x="0" y="0"/>
            <a:chExt cx="1027200" cy="1358400"/>
          </a:xfrm>
        </p:grpSpPr>
        <p:sp>
          <p:nvSpPr>
            <p:cNvPr id="18" name="Freeform 18"/>
            <p:cNvSpPr/>
            <p:nvPr/>
          </p:nvSpPr>
          <p:spPr>
            <a:xfrm>
              <a:off x="-12954" y="-508"/>
              <a:ext cx="1040130" cy="1358900"/>
            </a:xfrm>
            <a:custGeom>
              <a:avLst/>
              <a:gdLst/>
              <a:ahLst/>
              <a:cxnLst/>
              <a:rect l="l" t="t" r="r" b="b"/>
              <a:pathLst>
                <a:path w="1040130" h="1358900">
                  <a:moveTo>
                    <a:pt x="256667" y="1358900"/>
                  </a:moveTo>
                  <a:cubicBezTo>
                    <a:pt x="77724" y="1085215"/>
                    <a:pt x="0" y="795655"/>
                    <a:pt x="14732" y="481076"/>
                  </a:cubicBezTo>
                  <a:cubicBezTo>
                    <a:pt x="21844" y="329311"/>
                    <a:pt x="53086" y="181991"/>
                    <a:pt x="109220" y="40894"/>
                  </a:cubicBezTo>
                  <a:cubicBezTo>
                    <a:pt x="115824" y="24130"/>
                    <a:pt x="139446" y="2540"/>
                    <a:pt x="155194" y="2286"/>
                  </a:cubicBezTo>
                  <a:cubicBezTo>
                    <a:pt x="446151" y="0"/>
                    <a:pt x="736981" y="508"/>
                    <a:pt x="1040130" y="508"/>
                  </a:cubicBezTo>
                  <a:cubicBezTo>
                    <a:pt x="778129" y="454914"/>
                    <a:pt x="520065" y="902589"/>
                    <a:pt x="256667" y="1358646"/>
                  </a:cubicBezTo>
                  <a:close/>
                </a:path>
              </a:pathLst>
            </a:custGeom>
            <a:solidFill>
              <a:srgbClr val="57C2BF"/>
            </a:solidFill>
          </p:spPr>
        </p:sp>
      </p:grpSp>
      <p:grpSp>
        <p:nvGrpSpPr>
          <p:cNvPr id="19" name="Group 19"/>
          <p:cNvGrpSpPr/>
          <p:nvPr/>
        </p:nvGrpSpPr>
        <p:grpSpPr>
          <a:xfrm>
            <a:off x="13368960" y="2907360"/>
            <a:ext cx="1180080" cy="588960"/>
            <a:chOff x="0" y="0"/>
            <a:chExt cx="1573440" cy="785280"/>
          </a:xfrm>
        </p:grpSpPr>
        <p:sp>
          <p:nvSpPr>
            <p:cNvPr id="20" name="Freeform 20"/>
            <p:cNvSpPr/>
            <p:nvPr/>
          </p:nvSpPr>
          <p:spPr>
            <a:xfrm>
              <a:off x="0" y="-5715"/>
              <a:ext cx="1573403" cy="790956"/>
            </a:xfrm>
            <a:custGeom>
              <a:avLst/>
              <a:gdLst/>
              <a:ahLst/>
              <a:cxnLst/>
              <a:rect l="l" t="t" r="r" b="b"/>
              <a:pathLst>
                <a:path w="1573403" h="790956">
                  <a:moveTo>
                    <a:pt x="1573403" y="790956"/>
                  </a:moveTo>
                  <a:lnTo>
                    <a:pt x="0" y="790956"/>
                  </a:lnTo>
                  <a:cubicBezTo>
                    <a:pt x="71628" y="687578"/>
                    <a:pt x="129032" y="590677"/>
                    <a:pt x="200406" y="504825"/>
                  </a:cubicBezTo>
                  <a:cubicBezTo>
                    <a:pt x="423037" y="236855"/>
                    <a:pt x="710057" y="75311"/>
                    <a:pt x="1052068" y="9144"/>
                  </a:cubicBezTo>
                  <a:cubicBezTo>
                    <a:pt x="1099566" y="0"/>
                    <a:pt x="1127506" y="7620"/>
                    <a:pt x="1153922" y="55118"/>
                  </a:cubicBezTo>
                  <a:cubicBezTo>
                    <a:pt x="1282319" y="285115"/>
                    <a:pt x="1415923" y="512445"/>
                    <a:pt x="1547495" y="740664"/>
                  </a:cubicBezTo>
                  <a:cubicBezTo>
                    <a:pt x="1556131" y="755650"/>
                    <a:pt x="1563497" y="771398"/>
                    <a:pt x="1573403" y="790702"/>
                  </a:cubicBezTo>
                  <a:close/>
                </a:path>
              </a:pathLst>
            </a:custGeom>
            <a:solidFill>
              <a:srgbClr val="57C2BF"/>
            </a:solidFill>
          </p:spPr>
        </p:sp>
      </p:grpSp>
      <p:grpSp>
        <p:nvGrpSpPr>
          <p:cNvPr id="21" name="Group 21"/>
          <p:cNvGrpSpPr/>
          <p:nvPr/>
        </p:nvGrpSpPr>
        <p:grpSpPr>
          <a:xfrm>
            <a:off x="14269680" y="2892960"/>
            <a:ext cx="927360" cy="1022400"/>
            <a:chOff x="0" y="0"/>
            <a:chExt cx="1236480" cy="1363200"/>
          </a:xfrm>
        </p:grpSpPr>
        <p:sp>
          <p:nvSpPr>
            <p:cNvPr id="22" name="Freeform 22"/>
            <p:cNvSpPr/>
            <p:nvPr/>
          </p:nvSpPr>
          <p:spPr>
            <a:xfrm>
              <a:off x="0" y="0"/>
              <a:ext cx="1246505" cy="1363218"/>
            </a:xfrm>
            <a:custGeom>
              <a:avLst/>
              <a:gdLst/>
              <a:ahLst/>
              <a:cxnLst/>
              <a:rect l="l" t="t" r="r" b="b"/>
              <a:pathLst>
                <a:path w="1246505" h="1363218">
                  <a:moveTo>
                    <a:pt x="787400" y="1362964"/>
                  </a:moveTo>
                  <a:cubicBezTo>
                    <a:pt x="524383" y="908177"/>
                    <a:pt x="266573" y="461645"/>
                    <a:pt x="0" y="0"/>
                  </a:cubicBezTo>
                  <a:cubicBezTo>
                    <a:pt x="98044" y="4318"/>
                    <a:pt x="185420" y="2286"/>
                    <a:pt x="270891" y="12954"/>
                  </a:cubicBezTo>
                  <a:cubicBezTo>
                    <a:pt x="652399" y="61468"/>
                    <a:pt x="966978" y="234950"/>
                    <a:pt x="1213993" y="530225"/>
                  </a:cubicBezTo>
                  <a:cubicBezTo>
                    <a:pt x="1231773" y="551561"/>
                    <a:pt x="1246505" y="568579"/>
                    <a:pt x="1227963" y="600583"/>
                  </a:cubicBezTo>
                  <a:cubicBezTo>
                    <a:pt x="1081532" y="851281"/>
                    <a:pt x="937260" y="1103122"/>
                    <a:pt x="787400" y="1363218"/>
                  </a:cubicBezTo>
                  <a:close/>
                </a:path>
              </a:pathLst>
            </a:custGeom>
            <a:solidFill>
              <a:srgbClr val="57C2BF"/>
            </a:solidFill>
          </p:spPr>
        </p:sp>
      </p:grpSp>
      <p:grpSp>
        <p:nvGrpSpPr>
          <p:cNvPr id="23" name="Group 23"/>
          <p:cNvGrpSpPr/>
          <p:nvPr/>
        </p:nvGrpSpPr>
        <p:grpSpPr>
          <a:xfrm>
            <a:off x="13494960" y="4033440"/>
            <a:ext cx="922320" cy="1018080"/>
            <a:chOff x="0" y="0"/>
            <a:chExt cx="1229760" cy="1357440"/>
          </a:xfrm>
        </p:grpSpPr>
        <p:sp>
          <p:nvSpPr>
            <p:cNvPr id="24" name="Freeform 24"/>
            <p:cNvSpPr/>
            <p:nvPr/>
          </p:nvSpPr>
          <p:spPr>
            <a:xfrm>
              <a:off x="-6477" y="0"/>
              <a:ext cx="1236218" cy="1366393"/>
            </a:xfrm>
            <a:custGeom>
              <a:avLst/>
              <a:gdLst/>
              <a:ahLst/>
              <a:cxnLst/>
              <a:rect l="l" t="t" r="r" b="b"/>
              <a:pathLst>
                <a:path w="1236218" h="1366393">
                  <a:moveTo>
                    <a:pt x="454533" y="0"/>
                  </a:moveTo>
                  <a:cubicBezTo>
                    <a:pt x="717169" y="454787"/>
                    <a:pt x="974598" y="900938"/>
                    <a:pt x="1236218" y="1353947"/>
                  </a:cubicBezTo>
                  <a:cubicBezTo>
                    <a:pt x="1051052" y="1366393"/>
                    <a:pt x="880364" y="1345311"/>
                    <a:pt x="713359" y="1293241"/>
                  </a:cubicBezTo>
                  <a:cubicBezTo>
                    <a:pt x="438531" y="1207643"/>
                    <a:pt x="211455" y="1051306"/>
                    <a:pt x="26670" y="831342"/>
                  </a:cubicBezTo>
                  <a:cubicBezTo>
                    <a:pt x="2286" y="802386"/>
                    <a:pt x="0" y="781304"/>
                    <a:pt x="20066" y="747268"/>
                  </a:cubicBezTo>
                  <a:cubicBezTo>
                    <a:pt x="157099" y="513969"/>
                    <a:pt x="291465" y="278765"/>
                    <a:pt x="426593" y="44196"/>
                  </a:cubicBezTo>
                  <a:cubicBezTo>
                    <a:pt x="433451" y="32004"/>
                    <a:pt x="441579" y="20574"/>
                    <a:pt x="454787" y="0"/>
                  </a:cubicBezTo>
                  <a:close/>
                </a:path>
              </a:pathLst>
            </a:custGeom>
            <a:solidFill>
              <a:srgbClr val="57C2BF"/>
            </a:solidFill>
          </p:spPr>
        </p:sp>
      </p:grpSp>
      <p:grpSp>
        <p:nvGrpSpPr>
          <p:cNvPr id="25" name="Group 25"/>
          <p:cNvGrpSpPr/>
          <p:nvPr/>
        </p:nvGrpSpPr>
        <p:grpSpPr>
          <a:xfrm>
            <a:off x="14654160" y="3372480"/>
            <a:ext cx="769680" cy="1017360"/>
            <a:chOff x="0" y="0"/>
            <a:chExt cx="1026240" cy="1356480"/>
          </a:xfrm>
        </p:grpSpPr>
        <p:sp>
          <p:nvSpPr>
            <p:cNvPr id="26" name="Freeform 26"/>
            <p:cNvSpPr/>
            <p:nvPr/>
          </p:nvSpPr>
          <p:spPr>
            <a:xfrm>
              <a:off x="0" y="0"/>
              <a:ext cx="1053465" cy="1356741"/>
            </a:xfrm>
            <a:custGeom>
              <a:avLst/>
              <a:gdLst/>
              <a:ahLst/>
              <a:cxnLst/>
              <a:rect l="l" t="t" r="r" b="b"/>
              <a:pathLst>
                <a:path w="1053465" h="1356741">
                  <a:moveTo>
                    <a:pt x="0" y="1352931"/>
                  </a:moveTo>
                  <a:cubicBezTo>
                    <a:pt x="262509" y="898779"/>
                    <a:pt x="520446" y="452120"/>
                    <a:pt x="781304" y="0"/>
                  </a:cubicBezTo>
                  <a:cubicBezTo>
                    <a:pt x="882142" y="148336"/>
                    <a:pt x="948944" y="304038"/>
                    <a:pt x="987679" y="471170"/>
                  </a:cubicBezTo>
                  <a:cubicBezTo>
                    <a:pt x="1053465" y="756666"/>
                    <a:pt x="1035177" y="1037336"/>
                    <a:pt x="932053" y="1312291"/>
                  </a:cubicBezTo>
                  <a:cubicBezTo>
                    <a:pt x="921893" y="1339215"/>
                    <a:pt x="912749" y="1356741"/>
                    <a:pt x="876935" y="1356487"/>
                  </a:cubicBezTo>
                  <a:cubicBezTo>
                    <a:pt x="596646" y="1354709"/>
                    <a:pt x="316611" y="1355471"/>
                    <a:pt x="36449" y="1355217"/>
                  </a:cubicBezTo>
                  <a:cubicBezTo>
                    <a:pt x="27559" y="1355217"/>
                    <a:pt x="18669" y="1353947"/>
                    <a:pt x="127" y="1352677"/>
                  </a:cubicBezTo>
                  <a:close/>
                </a:path>
              </a:pathLst>
            </a:custGeom>
            <a:solidFill>
              <a:srgbClr val="57C2BF"/>
            </a:solidFill>
          </p:spPr>
        </p:sp>
      </p:grpSp>
      <p:grpSp>
        <p:nvGrpSpPr>
          <p:cNvPr id="27" name="Group 27"/>
          <p:cNvGrpSpPr/>
          <p:nvPr/>
        </p:nvGrpSpPr>
        <p:grpSpPr>
          <a:xfrm>
            <a:off x="8598240" y="4451760"/>
            <a:ext cx="1167120" cy="587520"/>
            <a:chOff x="0" y="0"/>
            <a:chExt cx="1556160" cy="783360"/>
          </a:xfrm>
        </p:grpSpPr>
        <p:sp>
          <p:nvSpPr>
            <p:cNvPr id="28" name="Freeform 28"/>
            <p:cNvSpPr/>
            <p:nvPr/>
          </p:nvSpPr>
          <p:spPr>
            <a:xfrm>
              <a:off x="0" y="0"/>
              <a:ext cx="1556131" cy="785495"/>
            </a:xfrm>
            <a:custGeom>
              <a:avLst/>
              <a:gdLst/>
              <a:ahLst/>
              <a:cxnLst/>
              <a:rect l="l" t="t" r="r" b="b"/>
              <a:pathLst>
                <a:path w="1556131" h="785495">
                  <a:moveTo>
                    <a:pt x="1556131" y="0"/>
                  </a:moveTo>
                  <a:cubicBezTo>
                    <a:pt x="1468501" y="176911"/>
                    <a:pt x="1351661" y="326771"/>
                    <a:pt x="1204595" y="453136"/>
                  </a:cubicBezTo>
                  <a:cubicBezTo>
                    <a:pt x="996696" y="631571"/>
                    <a:pt x="756920" y="741553"/>
                    <a:pt x="486156" y="782955"/>
                  </a:cubicBezTo>
                  <a:cubicBezTo>
                    <a:pt x="470154" y="785495"/>
                    <a:pt x="442976" y="774319"/>
                    <a:pt x="435102" y="761365"/>
                  </a:cubicBezTo>
                  <a:cubicBezTo>
                    <a:pt x="290830" y="515366"/>
                    <a:pt x="148844" y="267843"/>
                    <a:pt x="6350" y="20828"/>
                  </a:cubicBezTo>
                  <a:cubicBezTo>
                    <a:pt x="3810" y="16256"/>
                    <a:pt x="3302" y="10668"/>
                    <a:pt x="0" y="0"/>
                  </a:cubicBezTo>
                  <a:lnTo>
                    <a:pt x="1556131" y="0"/>
                  </a:lnTo>
                  <a:close/>
                </a:path>
              </a:pathLst>
            </a:custGeom>
            <a:solidFill>
              <a:srgbClr val="6EA7CB"/>
            </a:solidFill>
          </p:spPr>
        </p:sp>
      </p:grpSp>
      <p:grpSp>
        <p:nvGrpSpPr>
          <p:cNvPr id="29" name="Group 29"/>
          <p:cNvGrpSpPr/>
          <p:nvPr/>
        </p:nvGrpSpPr>
        <p:grpSpPr>
          <a:xfrm>
            <a:off x="7721280" y="3556080"/>
            <a:ext cx="770400" cy="1018800"/>
            <a:chOff x="0" y="0"/>
            <a:chExt cx="1027200" cy="1358400"/>
          </a:xfrm>
        </p:grpSpPr>
        <p:sp>
          <p:nvSpPr>
            <p:cNvPr id="30" name="Freeform 30"/>
            <p:cNvSpPr/>
            <p:nvPr/>
          </p:nvSpPr>
          <p:spPr>
            <a:xfrm>
              <a:off x="-12954" y="-508"/>
              <a:ext cx="1040130" cy="1358900"/>
            </a:xfrm>
            <a:custGeom>
              <a:avLst/>
              <a:gdLst/>
              <a:ahLst/>
              <a:cxnLst/>
              <a:rect l="l" t="t" r="r" b="b"/>
              <a:pathLst>
                <a:path w="1040130" h="1358900">
                  <a:moveTo>
                    <a:pt x="256667" y="1358900"/>
                  </a:moveTo>
                  <a:cubicBezTo>
                    <a:pt x="77724" y="1085215"/>
                    <a:pt x="0" y="795655"/>
                    <a:pt x="14732" y="481076"/>
                  </a:cubicBezTo>
                  <a:cubicBezTo>
                    <a:pt x="21844" y="329311"/>
                    <a:pt x="53086" y="181991"/>
                    <a:pt x="109220" y="40894"/>
                  </a:cubicBezTo>
                  <a:cubicBezTo>
                    <a:pt x="115824" y="24130"/>
                    <a:pt x="139446" y="2540"/>
                    <a:pt x="155194" y="2286"/>
                  </a:cubicBezTo>
                  <a:cubicBezTo>
                    <a:pt x="446151" y="0"/>
                    <a:pt x="736981" y="508"/>
                    <a:pt x="1040130" y="508"/>
                  </a:cubicBezTo>
                  <a:cubicBezTo>
                    <a:pt x="778129" y="454914"/>
                    <a:pt x="520065" y="902589"/>
                    <a:pt x="256667" y="1358646"/>
                  </a:cubicBezTo>
                  <a:close/>
                </a:path>
              </a:pathLst>
            </a:custGeom>
            <a:solidFill>
              <a:srgbClr val="6EA7CB"/>
            </a:solidFill>
          </p:spPr>
        </p:sp>
      </p:grpSp>
      <p:grpSp>
        <p:nvGrpSpPr>
          <p:cNvPr id="31" name="Group 31"/>
          <p:cNvGrpSpPr/>
          <p:nvPr/>
        </p:nvGrpSpPr>
        <p:grpSpPr>
          <a:xfrm>
            <a:off x="7822800" y="2907360"/>
            <a:ext cx="1180080" cy="588960"/>
            <a:chOff x="0" y="0"/>
            <a:chExt cx="1573440" cy="785280"/>
          </a:xfrm>
        </p:grpSpPr>
        <p:sp>
          <p:nvSpPr>
            <p:cNvPr id="32" name="Freeform 32"/>
            <p:cNvSpPr/>
            <p:nvPr/>
          </p:nvSpPr>
          <p:spPr>
            <a:xfrm>
              <a:off x="0" y="-5715"/>
              <a:ext cx="1573403" cy="790956"/>
            </a:xfrm>
            <a:custGeom>
              <a:avLst/>
              <a:gdLst/>
              <a:ahLst/>
              <a:cxnLst/>
              <a:rect l="l" t="t" r="r" b="b"/>
              <a:pathLst>
                <a:path w="1573403" h="790956">
                  <a:moveTo>
                    <a:pt x="1573403" y="790956"/>
                  </a:moveTo>
                  <a:lnTo>
                    <a:pt x="0" y="790956"/>
                  </a:lnTo>
                  <a:cubicBezTo>
                    <a:pt x="71628" y="687578"/>
                    <a:pt x="129032" y="590677"/>
                    <a:pt x="200406" y="504825"/>
                  </a:cubicBezTo>
                  <a:cubicBezTo>
                    <a:pt x="423037" y="236855"/>
                    <a:pt x="710057" y="75311"/>
                    <a:pt x="1052068" y="9144"/>
                  </a:cubicBezTo>
                  <a:cubicBezTo>
                    <a:pt x="1099566" y="0"/>
                    <a:pt x="1127506" y="7620"/>
                    <a:pt x="1153922" y="55118"/>
                  </a:cubicBezTo>
                  <a:cubicBezTo>
                    <a:pt x="1282319" y="285115"/>
                    <a:pt x="1415923" y="512445"/>
                    <a:pt x="1547495" y="740664"/>
                  </a:cubicBezTo>
                  <a:cubicBezTo>
                    <a:pt x="1556131" y="755650"/>
                    <a:pt x="1563497" y="771398"/>
                    <a:pt x="1573403" y="790702"/>
                  </a:cubicBezTo>
                  <a:close/>
                </a:path>
              </a:pathLst>
            </a:custGeom>
            <a:solidFill>
              <a:srgbClr val="6EA7CB"/>
            </a:solidFill>
          </p:spPr>
        </p:sp>
      </p:grpSp>
      <p:grpSp>
        <p:nvGrpSpPr>
          <p:cNvPr id="33" name="Group 33"/>
          <p:cNvGrpSpPr/>
          <p:nvPr/>
        </p:nvGrpSpPr>
        <p:grpSpPr>
          <a:xfrm>
            <a:off x="8724240" y="2892960"/>
            <a:ext cx="927360" cy="1022400"/>
            <a:chOff x="0" y="0"/>
            <a:chExt cx="1236480" cy="1363200"/>
          </a:xfrm>
        </p:grpSpPr>
        <p:sp>
          <p:nvSpPr>
            <p:cNvPr id="34" name="Freeform 34"/>
            <p:cNvSpPr/>
            <p:nvPr/>
          </p:nvSpPr>
          <p:spPr>
            <a:xfrm>
              <a:off x="0" y="0"/>
              <a:ext cx="1246505" cy="1363218"/>
            </a:xfrm>
            <a:custGeom>
              <a:avLst/>
              <a:gdLst/>
              <a:ahLst/>
              <a:cxnLst/>
              <a:rect l="l" t="t" r="r" b="b"/>
              <a:pathLst>
                <a:path w="1246505" h="1363218">
                  <a:moveTo>
                    <a:pt x="787400" y="1362964"/>
                  </a:moveTo>
                  <a:cubicBezTo>
                    <a:pt x="524383" y="908177"/>
                    <a:pt x="266573" y="461645"/>
                    <a:pt x="0" y="0"/>
                  </a:cubicBezTo>
                  <a:cubicBezTo>
                    <a:pt x="98044" y="4318"/>
                    <a:pt x="185420" y="2286"/>
                    <a:pt x="270891" y="12954"/>
                  </a:cubicBezTo>
                  <a:cubicBezTo>
                    <a:pt x="652399" y="61468"/>
                    <a:pt x="966978" y="234950"/>
                    <a:pt x="1213993" y="530225"/>
                  </a:cubicBezTo>
                  <a:cubicBezTo>
                    <a:pt x="1231773" y="551561"/>
                    <a:pt x="1246505" y="568579"/>
                    <a:pt x="1227963" y="600583"/>
                  </a:cubicBezTo>
                  <a:cubicBezTo>
                    <a:pt x="1081532" y="851281"/>
                    <a:pt x="937260" y="1103122"/>
                    <a:pt x="787400" y="1363218"/>
                  </a:cubicBezTo>
                  <a:close/>
                </a:path>
              </a:pathLst>
            </a:custGeom>
            <a:solidFill>
              <a:srgbClr val="6EA7CB"/>
            </a:solidFill>
          </p:spPr>
        </p:sp>
      </p:grpSp>
      <p:grpSp>
        <p:nvGrpSpPr>
          <p:cNvPr id="35" name="Group 35"/>
          <p:cNvGrpSpPr/>
          <p:nvPr/>
        </p:nvGrpSpPr>
        <p:grpSpPr>
          <a:xfrm>
            <a:off x="7949520" y="4033440"/>
            <a:ext cx="922320" cy="1018080"/>
            <a:chOff x="0" y="0"/>
            <a:chExt cx="1229760" cy="1357440"/>
          </a:xfrm>
        </p:grpSpPr>
        <p:sp>
          <p:nvSpPr>
            <p:cNvPr id="36" name="Freeform 36"/>
            <p:cNvSpPr/>
            <p:nvPr/>
          </p:nvSpPr>
          <p:spPr>
            <a:xfrm>
              <a:off x="-6477" y="0"/>
              <a:ext cx="1236218" cy="1366393"/>
            </a:xfrm>
            <a:custGeom>
              <a:avLst/>
              <a:gdLst/>
              <a:ahLst/>
              <a:cxnLst/>
              <a:rect l="l" t="t" r="r" b="b"/>
              <a:pathLst>
                <a:path w="1236218" h="1366393">
                  <a:moveTo>
                    <a:pt x="454533" y="0"/>
                  </a:moveTo>
                  <a:cubicBezTo>
                    <a:pt x="717169" y="454787"/>
                    <a:pt x="974598" y="900938"/>
                    <a:pt x="1236218" y="1353947"/>
                  </a:cubicBezTo>
                  <a:cubicBezTo>
                    <a:pt x="1051052" y="1366393"/>
                    <a:pt x="880364" y="1345311"/>
                    <a:pt x="713359" y="1293241"/>
                  </a:cubicBezTo>
                  <a:cubicBezTo>
                    <a:pt x="438531" y="1207643"/>
                    <a:pt x="211455" y="1051306"/>
                    <a:pt x="26670" y="831342"/>
                  </a:cubicBezTo>
                  <a:cubicBezTo>
                    <a:pt x="2286" y="802386"/>
                    <a:pt x="0" y="781304"/>
                    <a:pt x="20066" y="747268"/>
                  </a:cubicBezTo>
                  <a:cubicBezTo>
                    <a:pt x="157099" y="513969"/>
                    <a:pt x="291465" y="278765"/>
                    <a:pt x="426593" y="44196"/>
                  </a:cubicBezTo>
                  <a:cubicBezTo>
                    <a:pt x="433451" y="32004"/>
                    <a:pt x="441579" y="20574"/>
                    <a:pt x="454787" y="0"/>
                  </a:cubicBezTo>
                  <a:close/>
                </a:path>
              </a:pathLst>
            </a:custGeom>
            <a:solidFill>
              <a:srgbClr val="6EA7CB"/>
            </a:solidFill>
          </p:spPr>
        </p:sp>
      </p:grpSp>
      <p:grpSp>
        <p:nvGrpSpPr>
          <p:cNvPr id="37" name="Group 37"/>
          <p:cNvGrpSpPr/>
          <p:nvPr/>
        </p:nvGrpSpPr>
        <p:grpSpPr>
          <a:xfrm>
            <a:off x="9108720" y="3372480"/>
            <a:ext cx="769680" cy="1017360"/>
            <a:chOff x="0" y="0"/>
            <a:chExt cx="1026240" cy="1356480"/>
          </a:xfrm>
        </p:grpSpPr>
        <p:sp>
          <p:nvSpPr>
            <p:cNvPr id="38" name="Freeform 38"/>
            <p:cNvSpPr/>
            <p:nvPr/>
          </p:nvSpPr>
          <p:spPr>
            <a:xfrm>
              <a:off x="0" y="0"/>
              <a:ext cx="1053465" cy="1356741"/>
            </a:xfrm>
            <a:custGeom>
              <a:avLst/>
              <a:gdLst/>
              <a:ahLst/>
              <a:cxnLst/>
              <a:rect l="l" t="t" r="r" b="b"/>
              <a:pathLst>
                <a:path w="1053465" h="1356741">
                  <a:moveTo>
                    <a:pt x="0" y="1352931"/>
                  </a:moveTo>
                  <a:cubicBezTo>
                    <a:pt x="262509" y="898779"/>
                    <a:pt x="520446" y="452120"/>
                    <a:pt x="781304" y="0"/>
                  </a:cubicBezTo>
                  <a:cubicBezTo>
                    <a:pt x="882142" y="148336"/>
                    <a:pt x="948944" y="304038"/>
                    <a:pt x="987679" y="471170"/>
                  </a:cubicBezTo>
                  <a:cubicBezTo>
                    <a:pt x="1053465" y="756666"/>
                    <a:pt x="1035177" y="1037336"/>
                    <a:pt x="932053" y="1312291"/>
                  </a:cubicBezTo>
                  <a:cubicBezTo>
                    <a:pt x="921893" y="1339215"/>
                    <a:pt x="912749" y="1356741"/>
                    <a:pt x="876935" y="1356487"/>
                  </a:cubicBezTo>
                  <a:cubicBezTo>
                    <a:pt x="596646" y="1354709"/>
                    <a:pt x="316611" y="1355471"/>
                    <a:pt x="36449" y="1355217"/>
                  </a:cubicBezTo>
                  <a:cubicBezTo>
                    <a:pt x="27559" y="1355217"/>
                    <a:pt x="18669" y="1353947"/>
                    <a:pt x="127" y="1352677"/>
                  </a:cubicBezTo>
                  <a:close/>
                </a:path>
              </a:pathLst>
            </a:custGeom>
            <a:solidFill>
              <a:srgbClr val="6EA7CB"/>
            </a:solidFill>
          </p:spPr>
        </p:sp>
      </p:grpSp>
      <p:grpSp>
        <p:nvGrpSpPr>
          <p:cNvPr id="39" name="Group 39"/>
          <p:cNvGrpSpPr/>
          <p:nvPr/>
        </p:nvGrpSpPr>
        <p:grpSpPr>
          <a:xfrm>
            <a:off x="2918160" y="4451760"/>
            <a:ext cx="1167120" cy="587520"/>
            <a:chOff x="0" y="0"/>
            <a:chExt cx="1556160" cy="783360"/>
          </a:xfrm>
        </p:grpSpPr>
        <p:sp>
          <p:nvSpPr>
            <p:cNvPr id="40" name="Freeform 40"/>
            <p:cNvSpPr/>
            <p:nvPr/>
          </p:nvSpPr>
          <p:spPr>
            <a:xfrm>
              <a:off x="0" y="0"/>
              <a:ext cx="1556131" cy="785495"/>
            </a:xfrm>
            <a:custGeom>
              <a:avLst/>
              <a:gdLst/>
              <a:ahLst/>
              <a:cxnLst/>
              <a:rect l="l" t="t" r="r" b="b"/>
              <a:pathLst>
                <a:path w="1556131" h="785495">
                  <a:moveTo>
                    <a:pt x="1556131" y="0"/>
                  </a:moveTo>
                  <a:cubicBezTo>
                    <a:pt x="1468501" y="176911"/>
                    <a:pt x="1351661" y="326771"/>
                    <a:pt x="1204595" y="453136"/>
                  </a:cubicBezTo>
                  <a:cubicBezTo>
                    <a:pt x="996696" y="631571"/>
                    <a:pt x="756920" y="741553"/>
                    <a:pt x="486156" y="782955"/>
                  </a:cubicBezTo>
                  <a:cubicBezTo>
                    <a:pt x="470154" y="785495"/>
                    <a:pt x="442976" y="774319"/>
                    <a:pt x="435102" y="761365"/>
                  </a:cubicBezTo>
                  <a:cubicBezTo>
                    <a:pt x="290830" y="515366"/>
                    <a:pt x="148844" y="267843"/>
                    <a:pt x="6350" y="20828"/>
                  </a:cubicBezTo>
                  <a:cubicBezTo>
                    <a:pt x="3810" y="16256"/>
                    <a:pt x="3302" y="10668"/>
                    <a:pt x="0" y="0"/>
                  </a:cubicBezTo>
                  <a:lnTo>
                    <a:pt x="1556131" y="0"/>
                  </a:lnTo>
                  <a:close/>
                </a:path>
              </a:pathLst>
            </a:custGeom>
            <a:solidFill>
              <a:srgbClr val="D9D9D9"/>
            </a:solidFill>
          </p:spPr>
        </p:sp>
      </p:grpSp>
      <p:grpSp>
        <p:nvGrpSpPr>
          <p:cNvPr id="41" name="Group 41"/>
          <p:cNvGrpSpPr/>
          <p:nvPr/>
        </p:nvGrpSpPr>
        <p:grpSpPr>
          <a:xfrm>
            <a:off x="2040480" y="3556080"/>
            <a:ext cx="770400" cy="1018800"/>
            <a:chOff x="0" y="0"/>
            <a:chExt cx="1027200" cy="1358400"/>
          </a:xfrm>
        </p:grpSpPr>
        <p:sp>
          <p:nvSpPr>
            <p:cNvPr id="42" name="Freeform 42"/>
            <p:cNvSpPr/>
            <p:nvPr/>
          </p:nvSpPr>
          <p:spPr>
            <a:xfrm>
              <a:off x="-12954" y="-508"/>
              <a:ext cx="1040130" cy="1358900"/>
            </a:xfrm>
            <a:custGeom>
              <a:avLst/>
              <a:gdLst/>
              <a:ahLst/>
              <a:cxnLst/>
              <a:rect l="l" t="t" r="r" b="b"/>
              <a:pathLst>
                <a:path w="1040130" h="1358900">
                  <a:moveTo>
                    <a:pt x="256667" y="1358900"/>
                  </a:moveTo>
                  <a:cubicBezTo>
                    <a:pt x="77724" y="1085215"/>
                    <a:pt x="0" y="795655"/>
                    <a:pt x="14732" y="481076"/>
                  </a:cubicBezTo>
                  <a:cubicBezTo>
                    <a:pt x="21844" y="329311"/>
                    <a:pt x="53086" y="181991"/>
                    <a:pt x="109220" y="40894"/>
                  </a:cubicBezTo>
                  <a:cubicBezTo>
                    <a:pt x="115824" y="24130"/>
                    <a:pt x="139446" y="2540"/>
                    <a:pt x="155194" y="2286"/>
                  </a:cubicBezTo>
                  <a:cubicBezTo>
                    <a:pt x="446151" y="0"/>
                    <a:pt x="736981" y="508"/>
                    <a:pt x="1040130" y="508"/>
                  </a:cubicBezTo>
                  <a:cubicBezTo>
                    <a:pt x="778129" y="454914"/>
                    <a:pt x="520065" y="902589"/>
                    <a:pt x="256667" y="1358646"/>
                  </a:cubicBezTo>
                  <a:close/>
                </a:path>
              </a:pathLst>
            </a:custGeom>
            <a:solidFill>
              <a:srgbClr val="D9D9D9"/>
            </a:solidFill>
          </p:spPr>
        </p:sp>
      </p:grpSp>
      <p:grpSp>
        <p:nvGrpSpPr>
          <p:cNvPr id="43" name="Group 43"/>
          <p:cNvGrpSpPr/>
          <p:nvPr/>
        </p:nvGrpSpPr>
        <p:grpSpPr>
          <a:xfrm>
            <a:off x="2142720" y="2907360"/>
            <a:ext cx="1180080" cy="588960"/>
            <a:chOff x="0" y="0"/>
            <a:chExt cx="1573440" cy="785280"/>
          </a:xfrm>
        </p:grpSpPr>
        <p:sp>
          <p:nvSpPr>
            <p:cNvPr id="44" name="Freeform 44"/>
            <p:cNvSpPr/>
            <p:nvPr/>
          </p:nvSpPr>
          <p:spPr>
            <a:xfrm>
              <a:off x="0" y="-5715"/>
              <a:ext cx="1573403" cy="790956"/>
            </a:xfrm>
            <a:custGeom>
              <a:avLst/>
              <a:gdLst/>
              <a:ahLst/>
              <a:cxnLst/>
              <a:rect l="l" t="t" r="r" b="b"/>
              <a:pathLst>
                <a:path w="1573403" h="790956">
                  <a:moveTo>
                    <a:pt x="1573403" y="790956"/>
                  </a:moveTo>
                  <a:lnTo>
                    <a:pt x="0" y="790956"/>
                  </a:lnTo>
                  <a:cubicBezTo>
                    <a:pt x="71628" y="687578"/>
                    <a:pt x="129032" y="590677"/>
                    <a:pt x="200406" y="504825"/>
                  </a:cubicBezTo>
                  <a:cubicBezTo>
                    <a:pt x="423037" y="236855"/>
                    <a:pt x="710057" y="75311"/>
                    <a:pt x="1052068" y="9144"/>
                  </a:cubicBezTo>
                  <a:cubicBezTo>
                    <a:pt x="1099566" y="0"/>
                    <a:pt x="1127506" y="7620"/>
                    <a:pt x="1153922" y="55118"/>
                  </a:cubicBezTo>
                  <a:cubicBezTo>
                    <a:pt x="1282319" y="285115"/>
                    <a:pt x="1415923" y="512445"/>
                    <a:pt x="1547495" y="740664"/>
                  </a:cubicBezTo>
                  <a:cubicBezTo>
                    <a:pt x="1556131" y="755650"/>
                    <a:pt x="1563497" y="771398"/>
                    <a:pt x="1573403" y="790702"/>
                  </a:cubicBezTo>
                  <a:close/>
                </a:path>
              </a:pathLst>
            </a:custGeom>
            <a:solidFill>
              <a:srgbClr val="D9D9D9"/>
            </a:solidFill>
          </p:spPr>
        </p:sp>
      </p:grpSp>
      <p:grpSp>
        <p:nvGrpSpPr>
          <p:cNvPr id="45" name="Group 45"/>
          <p:cNvGrpSpPr/>
          <p:nvPr/>
        </p:nvGrpSpPr>
        <p:grpSpPr>
          <a:xfrm>
            <a:off x="3043440" y="2892960"/>
            <a:ext cx="927360" cy="1022400"/>
            <a:chOff x="0" y="0"/>
            <a:chExt cx="1236480" cy="1363200"/>
          </a:xfrm>
        </p:grpSpPr>
        <p:sp>
          <p:nvSpPr>
            <p:cNvPr id="46" name="Freeform 46"/>
            <p:cNvSpPr/>
            <p:nvPr/>
          </p:nvSpPr>
          <p:spPr>
            <a:xfrm>
              <a:off x="0" y="0"/>
              <a:ext cx="1246505" cy="1363218"/>
            </a:xfrm>
            <a:custGeom>
              <a:avLst/>
              <a:gdLst/>
              <a:ahLst/>
              <a:cxnLst/>
              <a:rect l="l" t="t" r="r" b="b"/>
              <a:pathLst>
                <a:path w="1246505" h="1363218">
                  <a:moveTo>
                    <a:pt x="787400" y="1362964"/>
                  </a:moveTo>
                  <a:cubicBezTo>
                    <a:pt x="524383" y="908177"/>
                    <a:pt x="266573" y="461645"/>
                    <a:pt x="0" y="0"/>
                  </a:cubicBezTo>
                  <a:cubicBezTo>
                    <a:pt x="98044" y="4318"/>
                    <a:pt x="185420" y="2286"/>
                    <a:pt x="270891" y="12954"/>
                  </a:cubicBezTo>
                  <a:cubicBezTo>
                    <a:pt x="652399" y="61468"/>
                    <a:pt x="966978" y="234950"/>
                    <a:pt x="1213993" y="530225"/>
                  </a:cubicBezTo>
                  <a:cubicBezTo>
                    <a:pt x="1231773" y="551561"/>
                    <a:pt x="1246505" y="568579"/>
                    <a:pt x="1227963" y="600583"/>
                  </a:cubicBezTo>
                  <a:cubicBezTo>
                    <a:pt x="1081532" y="851281"/>
                    <a:pt x="937260" y="1103122"/>
                    <a:pt x="787400" y="1363218"/>
                  </a:cubicBezTo>
                  <a:close/>
                </a:path>
              </a:pathLst>
            </a:custGeom>
            <a:solidFill>
              <a:srgbClr val="D9D9D9"/>
            </a:solidFill>
          </p:spPr>
        </p:sp>
      </p:grpSp>
      <p:grpSp>
        <p:nvGrpSpPr>
          <p:cNvPr id="47" name="Group 47"/>
          <p:cNvGrpSpPr/>
          <p:nvPr/>
        </p:nvGrpSpPr>
        <p:grpSpPr>
          <a:xfrm>
            <a:off x="2268720" y="4033440"/>
            <a:ext cx="922320" cy="1018080"/>
            <a:chOff x="0" y="0"/>
            <a:chExt cx="1229760" cy="1357440"/>
          </a:xfrm>
        </p:grpSpPr>
        <p:sp>
          <p:nvSpPr>
            <p:cNvPr id="48" name="Freeform 48"/>
            <p:cNvSpPr/>
            <p:nvPr/>
          </p:nvSpPr>
          <p:spPr>
            <a:xfrm>
              <a:off x="-6477" y="0"/>
              <a:ext cx="1236218" cy="1366393"/>
            </a:xfrm>
            <a:custGeom>
              <a:avLst/>
              <a:gdLst/>
              <a:ahLst/>
              <a:cxnLst/>
              <a:rect l="l" t="t" r="r" b="b"/>
              <a:pathLst>
                <a:path w="1236218" h="1366393">
                  <a:moveTo>
                    <a:pt x="454533" y="0"/>
                  </a:moveTo>
                  <a:cubicBezTo>
                    <a:pt x="717169" y="454787"/>
                    <a:pt x="974598" y="900938"/>
                    <a:pt x="1236218" y="1353947"/>
                  </a:cubicBezTo>
                  <a:cubicBezTo>
                    <a:pt x="1051052" y="1366393"/>
                    <a:pt x="880364" y="1345311"/>
                    <a:pt x="713359" y="1293241"/>
                  </a:cubicBezTo>
                  <a:cubicBezTo>
                    <a:pt x="438531" y="1207643"/>
                    <a:pt x="211455" y="1051306"/>
                    <a:pt x="26670" y="831342"/>
                  </a:cubicBezTo>
                  <a:cubicBezTo>
                    <a:pt x="2286" y="802386"/>
                    <a:pt x="0" y="781304"/>
                    <a:pt x="20066" y="747268"/>
                  </a:cubicBezTo>
                  <a:cubicBezTo>
                    <a:pt x="157099" y="513969"/>
                    <a:pt x="291465" y="278765"/>
                    <a:pt x="426593" y="44196"/>
                  </a:cubicBezTo>
                  <a:cubicBezTo>
                    <a:pt x="433451" y="32004"/>
                    <a:pt x="441579" y="20574"/>
                    <a:pt x="454787" y="0"/>
                  </a:cubicBezTo>
                  <a:close/>
                </a:path>
              </a:pathLst>
            </a:custGeom>
            <a:solidFill>
              <a:srgbClr val="D9D9D9"/>
            </a:solidFill>
          </p:spPr>
        </p:sp>
      </p:grpSp>
      <p:grpSp>
        <p:nvGrpSpPr>
          <p:cNvPr id="49" name="Group 49"/>
          <p:cNvGrpSpPr/>
          <p:nvPr/>
        </p:nvGrpSpPr>
        <p:grpSpPr>
          <a:xfrm>
            <a:off x="3428640" y="3372480"/>
            <a:ext cx="769680" cy="1017360"/>
            <a:chOff x="0" y="0"/>
            <a:chExt cx="1026240" cy="1356480"/>
          </a:xfrm>
        </p:grpSpPr>
        <p:sp>
          <p:nvSpPr>
            <p:cNvPr id="50" name="Freeform 50"/>
            <p:cNvSpPr/>
            <p:nvPr/>
          </p:nvSpPr>
          <p:spPr>
            <a:xfrm>
              <a:off x="0" y="0"/>
              <a:ext cx="1053465" cy="1356741"/>
            </a:xfrm>
            <a:custGeom>
              <a:avLst/>
              <a:gdLst/>
              <a:ahLst/>
              <a:cxnLst/>
              <a:rect l="l" t="t" r="r" b="b"/>
              <a:pathLst>
                <a:path w="1053465" h="1356741">
                  <a:moveTo>
                    <a:pt x="0" y="1352931"/>
                  </a:moveTo>
                  <a:cubicBezTo>
                    <a:pt x="262509" y="898779"/>
                    <a:pt x="520446" y="452120"/>
                    <a:pt x="781304" y="0"/>
                  </a:cubicBezTo>
                  <a:cubicBezTo>
                    <a:pt x="882142" y="148336"/>
                    <a:pt x="948944" y="304038"/>
                    <a:pt x="987679" y="471170"/>
                  </a:cubicBezTo>
                  <a:cubicBezTo>
                    <a:pt x="1053465" y="756666"/>
                    <a:pt x="1035177" y="1037336"/>
                    <a:pt x="932053" y="1312291"/>
                  </a:cubicBezTo>
                  <a:cubicBezTo>
                    <a:pt x="921893" y="1339215"/>
                    <a:pt x="912749" y="1356741"/>
                    <a:pt x="876935" y="1356487"/>
                  </a:cubicBezTo>
                  <a:cubicBezTo>
                    <a:pt x="596646" y="1354709"/>
                    <a:pt x="316611" y="1355471"/>
                    <a:pt x="36449" y="1355217"/>
                  </a:cubicBezTo>
                  <a:cubicBezTo>
                    <a:pt x="27559" y="1355217"/>
                    <a:pt x="18669" y="1353947"/>
                    <a:pt x="127" y="1352677"/>
                  </a:cubicBezTo>
                  <a:close/>
                </a:path>
              </a:pathLst>
            </a:custGeom>
            <a:solidFill>
              <a:srgbClr val="D9D9D9"/>
            </a:solidFill>
          </p:spPr>
        </p:sp>
      </p:grpSp>
      <p:grpSp>
        <p:nvGrpSpPr>
          <p:cNvPr id="51" name="Group 51"/>
          <p:cNvGrpSpPr/>
          <p:nvPr/>
        </p:nvGrpSpPr>
        <p:grpSpPr>
          <a:xfrm rot="-10800000">
            <a:off x="6771600" y="9613440"/>
            <a:ext cx="11516400" cy="411120"/>
            <a:chOff x="0" y="0"/>
            <a:chExt cx="15355200" cy="548160"/>
          </a:xfrm>
        </p:grpSpPr>
        <p:sp>
          <p:nvSpPr>
            <p:cNvPr id="52" name="Freeform 52"/>
            <p:cNvSpPr/>
            <p:nvPr/>
          </p:nvSpPr>
          <p:spPr>
            <a:xfrm>
              <a:off x="0" y="0"/>
              <a:ext cx="15355188" cy="548132"/>
            </a:xfrm>
            <a:custGeom>
              <a:avLst/>
              <a:gdLst/>
              <a:ahLst/>
              <a:cxnLst/>
              <a:rect l="l" t="t" r="r" b="b"/>
              <a:pathLst>
                <a:path w="15355188" h="548132">
                  <a:moveTo>
                    <a:pt x="0" y="548132"/>
                  </a:moveTo>
                  <a:lnTo>
                    <a:pt x="15355188" y="548132"/>
                  </a:lnTo>
                  <a:lnTo>
                    <a:pt x="15355188" y="0"/>
                  </a:lnTo>
                  <a:lnTo>
                    <a:pt x="0" y="0"/>
                  </a:lnTo>
                  <a:close/>
                </a:path>
              </a:pathLst>
            </a:custGeom>
            <a:solidFill>
              <a:srgbClr val="7F7F7F"/>
            </a:solidFill>
          </p:spPr>
        </p:sp>
      </p:grpSp>
      <p:grpSp>
        <p:nvGrpSpPr>
          <p:cNvPr id="53" name="Group 53"/>
          <p:cNvGrpSpPr/>
          <p:nvPr/>
        </p:nvGrpSpPr>
        <p:grpSpPr>
          <a:xfrm rot="-10800000">
            <a:off x="14490720" y="9031680"/>
            <a:ext cx="3797280" cy="411120"/>
            <a:chOff x="0" y="0"/>
            <a:chExt cx="5063040" cy="548160"/>
          </a:xfrm>
        </p:grpSpPr>
        <p:sp>
          <p:nvSpPr>
            <p:cNvPr id="54" name="Freeform 54"/>
            <p:cNvSpPr/>
            <p:nvPr/>
          </p:nvSpPr>
          <p:spPr>
            <a:xfrm>
              <a:off x="0" y="0"/>
              <a:ext cx="5062982" cy="548132"/>
            </a:xfrm>
            <a:custGeom>
              <a:avLst/>
              <a:gdLst/>
              <a:ahLst/>
              <a:cxnLst/>
              <a:rect l="l" t="t" r="r" b="b"/>
              <a:pathLst>
                <a:path w="5062982" h="548132">
                  <a:moveTo>
                    <a:pt x="0" y="548132"/>
                  </a:moveTo>
                  <a:lnTo>
                    <a:pt x="5062982" y="548132"/>
                  </a:lnTo>
                  <a:lnTo>
                    <a:pt x="5062982" y="0"/>
                  </a:lnTo>
                  <a:lnTo>
                    <a:pt x="0" y="0"/>
                  </a:lnTo>
                  <a:close/>
                </a:path>
              </a:pathLst>
            </a:custGeom>
            <a:solidFill>
              <a:srgbClr val="AECDE6"/>
            </a:solidFill>
          </p:spPr>
        </p:sp>
      </p:grpSp>
      <p:grpSp>
        <p:nvGrpSpPr>
          <p:cNvPr id="55" name="Group 55"/>
          <p:cNvGrpSpPr/>
          <p:nvPr/>
        </p:nvGrpSpPr>
        <p:grpSpPr>
          <a:xfrm rot="-10800000">
            <a:off x="16608240" y="8387280"/>
            <a:ext cx="1679760" cy="411120"/>
            <a:chOff x="0" y="0"/>
            <a:chExt cx="2239680" cy="548160"/>
          </a:xfrm>
        </p:grpSpPr>
        <p:sp>
          <p:nvSpPr>
            <p:cNvPr id="56" name="Freeform 56"/>
            <p:cNvSpPr/>
            <p:nvPr/>
          </p:nvSpPr>
          <p:spPr>
            <a:xfrm>
              <a:off x="0" y="0"/>
              <a:ext cx="2239645" cy="548132"/>
            </a:xfrm>
            <a:custGeom>
              <a:avLst/>
              <a:gdLst/>
              <a:ahLst/>
              <a:cxnLst/>
              <a:rect l="l" t="t" r="r" b="b"/>
              <a:pathLst>
                <a:path w="2239645" h="548132">
                  <a:moveTo>
                    <a:pt x="0" y="548132"/>
                  </a:moveTo>
                  <a:lnTo>
                    <a:pt x="2239645" y="548132"/>
                  </a:lnTo>
                  <a:lnTo>
                    <a:pt x="2239645" y="0"/>
                  </a:lnTo>
                  <a:lnTo>
                    <a:pt x="0" y="0"/>
                  </a:lnTo>
                  <a:close/>
                </a:path>
              </a:pathLst>
            </a:custGeom>
            <a:solidFill>
              <a:srgbClr val="E8F0D8"/>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3" name="TextBox 3"/>
          <p:cNvSpPr txBox="1"/>
          <p:nvPr/>
        </p:nvSpPr>
        <p:spPr>
          <a:xfrm>
            <a:off x="581759" y="1979865"/>
            <a:ext cx="12496800" cy="1410643"/>
          </a:xfrm>
          <a:prstGeom prst="rect">
            <a:avLst/>
          </a:prstGeom>
        </p:spPr>
        <p:txBody>
          <a:bodyPr wrap="square" lIns="0" tIns="0" rIns="0" bIns="0" rtlCol="0" anchor="t">
            <a:spAutoFit/>
          </a:bodyPr>
          <a:lstStyle/>
          <a:p>
            <a:pPr algn="r" rtl="1">
              <a:lnSpc>
                <a:spcPts val="11040"/>
              </a:lnSpc>
            </a:pPr>
            <a:r>
              <a:rPr lang="fa-IR" sz="8000" spc="-2" dirty="0">
                <a:solidFill>
                  <a:srgbClr val="57C2BF"/>
                </a:solidFill>
                <a:latin typeface="Zilla Slab Light Light"/>
                <a:cs typeface="B Nazanin" panose="00000400000000000000" pitchFamily="2" charset="-78"/>
              </a:rPr>
              <a:t>یک تصویر ارزش هزار کلمه است</a:t>
            </a:r>
            <a:endParaRPr lang="en-US" sz="8000" spc="-2" dirty="0">
              <a:solidFill>
                <a:srgbClr val="57C2BF"/>
              </a:solidFill>
              <a:latin typeface="Zilla Slab Light Light"/>
              <a:cs typeface="B Nazanin" panose="00000400000000000000" pitchFamily="2" charset="-78"/>
            </a:endParaRPr>
          </a:p>
        </p:txBody>
      </p:sp>
      <p:sp>
        <p:nvSpPr>
          <p:cNvPr id="4" name="TextBox 4"/>
          <p:cNvSpPr txBox="1"/>
          <p:nvPr/>
        </p:nvSpPr>
        <p:spPr>
          <a:xfrm>
            <a:off x="466560" y="3792960"/>
            <a:ext cx="8448840" cy="1465466"/>
          </a:xfrm>
          <a:prstGeom prst="rect">
            <a:avLst/>
          </a:prstGeom>
        </p:spPr>
        <p:txBody>
          <a:bodyPr wrap="square" lIns="0" tIns="0" rIns="0" bIns="0" rtlCol="0" anchor="t">
            <a:spAutoFit/>
          </a:bodyPr>
          <a:lstStyle/>
          <a:p>
            <a:pPr algn="r" rtl="1">
              <a:lnSpc>
                <a:spcPct val="150000"/>
              </a:lnSpc>
            </a:pPr>
            <a:r>
              <a:rPr lang="fa-IR" sz="3312" spc="-2" dirty="0">
                <a:solidFill>
                  <a:srgbClr val="FFFFFF"/>
                </a:solidFill>
                <a:latin typeface="Zilla Slab Light Light"/>
                <a:cs typeface="B Nazanin" panose="00000400000000000000" pitchFamily="2" charset="-78"/>
              </a:rPr>
              <a:t>یک ایده پیچیده را می توان تنها با یک تصویر ثابت منتقل کرد، یعنی امکان جذب سریع مقادیر زیادی از داده ها.</a:t>
            </a:r>
            <a:endParaRPr lang="en-US" sz="3312" spc="-2" dirty="0">
              <a:solidFill>
                <a:srgbClr val="FFFFFF"/>
              </a:solidFill>
              <a:latin typeface="Zilla Slab Light Light"/>
              <a:cs typeface="B Nazanin" panose="00000400000000000000" pitchFamily="2" charset="-78"/>
            </a:endParaRPr>
          </a:p>
        </p:txBody>
      </p:sp>
      <p:grpSp>
        <p:nvGrpSpPr>
          <p:cNvPr id="5" name="Group 5"/>
          <p:cNvGrpSpPr/>
          <p:nvPr/>
        </p:nvGrpSpPr>
        <p:grpSpPr>
          <a:xfrm rot="5400000">
            <a:off x="12939120" y="4936320"/>
            <a:ext cx="10286640" cy="411120"/>
            <a:chOff x="0" y="0"/>
            <a:chExt cx="13715520" cy="548160"/>
          </a:xfrm>
        </p:grpSpPr>
        <p:sp>
          <p:nvSpPr>
            <p:cNvPr id="6" name="Freeform 6"/>
            <p:cNvSpPr/>
            <p:nvPr/>
          </p:nvSpPr>
          <p:spPr>
            <a:xfrm>
              <a:off x="0" y="0"/>
              <a:ext cx="13715492" cy="548132"/>
            </a:xfrm>
            <a:custGeom>
              <a:avLst/>
              <a:gdLst/>
              <a:ahLst/>
              <a:cxnLst/>
              <a:rect l="l" t="t" r="r" b="b"/>
              <a:pathLst>
                <a:path w="13715492" h="548132">
                  <a:moveTo>
                    <a:pt x="0" y="548132"/>
                  </a:moveTo>
                  <a:lnTo>
                    <a:pt x="13715492" y="548132"/>
                  </a:lnTo>
                  <a:lnTo>
                    <a:pt x="13715492" y="0"/>
                  </a:lnTo>
                  <a:lnTo>
                    <a:pt x="0" y="0"/>
                  </a:lnTo>
                  <a:close/>
                </a:path>
              </a:pathLst>
            </a:custGeom>
            <a:solidFill>
              <a:srgbClr val="FFFFFF"/>
            </a:solidFill>
          </p:spPr>
        </p:sp>
      </p:grpSp>
      <p:grpSp>
        <p:nvGrpSpPr>
          <p:cNvPr id="7" name="Group 7"/>
          <p:cNvGrpSpPr/>
          <p:nvPr/>
        </p:nvGrpSpPr>
        <p:grpSpPr>
          <a:xfrm rot="5400000">
            <a:off x="15804720" y="1488960"/>
            <a:ext cx="3391920" cy="411120"/>
            <a:chOff x="0" y="0"/>
            <a:chExt cx="4522560" cy="548160"/>
          </a:xfrm>
        </p:grpSpPr>
        <p:sp>
          <p:nvSpPr>
            <p:cNvPr id="8" name="Freeform 8"/>
            <p:cNvSpPr/>
            <p:nvPr/>
          </p:nvSpPr>
          <p:spPr>
            <a:xfrm>
              <a:off x="0" y="0"/>
              <a:ext cx="4522597" cy="548132"/>
            </a:xfrm>
            <a:custGeom>
              <a:avLst/>
              <a:gdLst/>
              <a:ahLst/>
              <a:cxnLst/>
              <a:rect l="l" t="t" r="r" b="b"/>
              <a:pathLst>
                <a:path w="4522597" h="548132">
                  <a:moveTo>
                    <a:pt x="0" y="548132"/>
                  </a:moveTo>
                  <a:lnTo>
                    <a:pt x="4522597" y="548132"/>
                  </a:lnTo>
                  <a:lnTo>
                    <a:pt x="4522597" y="0"/>
                  </a:lnTo>
                  <a:lnTo>
                    <a:pt x="0" y="0"/>
                  </a:lnTo>
                  <a:close/>
                </a:path>
              </a:pathLst>
            </a:custGeom>
            <a:solidFill>
              <a:srgbClr val="FFFFFF"/>
            </a:solidFill>
          </p:spPr>
        </p:sp>
      </p:grpSp>
      <p:grpSp>
        <p:nvGrpSpPr>
          <p:cNvPr id="9" name="Group 9"/>
          <p:cNvGrpSpPr/>
          <p:nvPr/>
        </p:nvGrpSpPr>
        <p:grpSpPr>
          <a:xfrm rot="5400000">
            <a:off x="16105680" y="544320"/>
            <a:ext cx="1500480" cy="411120"/>
            <a:chOff x="0" y="0"/>
            <a:chExt cx="2000640" cy="548160"/>
          </a:xfrm>
        </p:grpSpPr>
        <p:sp>
          <p:nvSpPr>
            <p:cNvPr id="10" name="Freeform 10"/>
            <p:cNvSpPr/>
            <p:nvPr/>
          </p:nvSpPr>
          <p:spPr>
            <a:xfrm>
              <a:off x="0" y="0"/>
              <a:ext cx="2000631" cy="548132"/>
            </a:xfrm>
            <a:custGeom>
              <a:avLst/>
              <a:gdLst/>
              <a:ahLst/>
              <a:cxnLst/>
              <a:rect l="l" t="t" r="r" b="b"/>
              <a:pathLst>
                <a:path w="2000631" h="548132">
                  <a:moveTo>
                    <a:pt x="0" y="548132"/>
                  </a:moveTo>
                  <a:lnTo>
                    <a:pt x="2000631" y="548132"/>
                  </a:lnTo>
                  <a:lnTo>
                    <a:pt x="2000631" y="0"/>
                  </a:lnTo>
                  <a:lnTo>
                    <a:pt x="0" y="0"/>
                  </a:ln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grpSp>
        <p:nvGrpSpPr>
          <p:cNvPr id="3" name="Group 3"/>
          <p:cNvGrpSpPr/>
          <p:nvPr/>
        </p:nvGrpSpPr>
        <p:grpSpPr>
          <a:xfrm>
            <a:off x="2971800" y="471420"/>
            <a:ext cx="17316720" cy="9344160"/>
            <a:chOff x="0" y="0"/>
            <a:chExt cx="23088960" cy="12458880"/>
          </a:xfrm>
        </p:grpSpPr>
        <p:sp>
          <p:nvSpPr>
            <p:cNvPr id="4" name="Freeform 4"/>
            <p:cNvSpPr/>
            <p:nvPr/>
          </p:nvSpPr>
          <p:spPr>
            <a:xfrm>
              <a:off x="0" y="0"/>
              <a:ext cx="23088981" cy="12458827"/>
            </a:xfrm>
            <a:custGeom>
              <a:avLst/>
              <a:gdLst/>
              <a:ahLst/>
              <a:cxnLst/>
              <a:rect l="l" t="t" r="r" b="b"/>
              <a:pathLst>
                <a:path w="23088981" h="12458827">
                  <a:moveTo>
                    <a:pt x="0" y="0"/>
                  </a:moveTo>
                  <a:lnTo>
                    <a:pt x="23088981" y="0"/>
                  </a:lnTo>
                  <a:lnTo>
                    <a:pt x="23088981" y="12458827"/>
                  </a:lnTo>
                  <a:lnTo>
                    <a:pt x="0" y="12458827"/>
                  </a:lnTo>
                  <a:close/>
                </a:path>
              </a:pathLst>
            </a:custGeom>
            <a:solidFill>
              <a:srgbClr val="000000">
                <a:alpha val="55686"/>
              </a:srgbClr>
            </a:solidFill>
          </p:spPr>
        </p:sp>
      </p:grpSp>
      <p:grpSp>
        <p:nvGrpSpPr>
          <p:cNvPr id="5" name="Group 5"/>
          <p:cNvGrpSpPr/>
          <p:nvPr/>
        </p:nvGrpSpPr>
        <p:grpSpPr>
          <a:xfrm>
            <a:off x="260640" y="0"/>
            <a:ext cx="367200" cy="6804000"/>
            <a:chOff x="0" y="0"/>
            <a:chExt cx="489600" cy="9072000"/>
          </a:xfrm>
        </p:grpSpPr>
        <p:sp>
          <p:nvSpPr>
            <p:cNvPr id="6" name="Freeform 6"/>
            <p:cNvSpPr/>
            <p:nvPr/>
          </p:nvSpPr>
          <p:spPr>
            <a:xfrm>
              <a:off x="0" y="0"/>
              <a:ext cx="489585" cy="9071991"/>
            </a:xfrm>
            <a:custGeom>
              <a:avLst/>
              <a:gdLst/>
              <a:ahLst/>
              <a:cxnLst/>
              <a:rect l="l" t="t" r="r" b="b"/>
              <a:pathLst>
                <a:path w="489585" h="9071991">
                  <a:moveTo>
                    <a:pt x="0" y="0"/>
                  </a:moveTo>
                  <a:lnTo>
                    <a:pt x="489585" y="0"/>
                  </a:lnTo>
                  <a:lnTo>
                    <a:pt x="489585" y="9071991"/>
                  </a:lnTo>
                  <a:lnTo>
                    <a:pt x="0" y="9071991"/>
                  </a:lnTo>
                  <a:close/>
                </a:path>
              </a:pathLst>
            </a:custGeom>
            <a:solidFill>
              <a:srgbClr val="FFFFFF"/>
            </a:solidFill>
          </p:spPr>
        </p:sp>
      </p:grpSp>
      <p:grpSp>
        <p:nvGrpSpPr>
          <p:cNvPr id="7" name="Group 7"/>
          <p:cNvGrpSpPr/>
          <p:nvPr/>
        </p:nvGrpSpPr>
        <p:grpSpPr>
          <a:xfrm>
            <a:off x="17573040" y="3542400"/>
            <a:ext cx="367200" cy="6804000"/>
            <a:chOff x="0" y="0"/>
            <a:chExt cx="489600" cy="9072000"/>
          </a:xfrm>
        </p:grpSpPr>
        <p:sp>
          <p:nvSpPr>
            <p:cNvPr id="8" name="Freeform 8"/>
            <p:cNvSpPr/>
            <p:nvPr/>
          </p:nvSpPr>
          <p:spPr>
            <a:xfrm>
              <a:off x="0" y="0"/>
              <a:ext cx="489585" cy="9071991"/>
            </a:xfrm>
            <a:custGeom>
              <a:avLst/>
              <a:gdLst/>
              <a:ahLst/>
              <a:cxnLst/>
              <a:rect l="l" t="t" r="r" b="b"/>
              <a:pathLst>
                <a:path w="489585" h="9071991">
                  <a:moveTo>
                    <a:pt x="0" y="0"/>
                  </a:moveTo>
                  <a:lnTo>
                    <a:pt x="489585" y="0"/>
                  </a:lnTo>
                  <a:lnTo>
                    <a:pt x="489585" y="9071991"/>
                  </a:lnTo>
                  <a:lnTo>
                    <a:pt x="0" y="9071991"/>
                  </a:lnTo>
                  <a:close/>
                </a:path>
              </a:pathLst>
            </a:custGeom>
            <a:solidFill>
              <a:srgbClr val="FFFFFF"/>
            </a:solidFill>
          </p:spPr>
        </p:sp>
      </p:grpSp>
      <p:sp>
        <p:nvSpPr>
          <p:cNvPr id="9" name="TextBox 9"/>
          <p:cNvSpPr txBox="1"/>
          <p:nvPr/>
        </p:nvSpPr>
        <p:spPr>
          <a:xfrm>
            <a:off x="701280" y="6972105"/>
            <a:ext cx="8046720" cy="2065822"/>
          </a:xfrm>
          <a:prstGeom prst="rect">
            <a:avLst/>
          </a:prstGeom>
        </p:spPr>
        <p:txBody>
          <a:bodyPr lIns="0" tIns="0" rIns="0" bIns="0" rtlCol="0" anchor="t">
            <a:spAutoFit/>
          </a:bodyPr>
          <a:lstStyle/>
          <a:p>
            <a:pPr algn="l">
              <a:lnSpc>
                <a:spcPts val="8280"/>
              </a:lnSpc>
            </a:pPr>
            <a:r>
              <a:rPr lang="en-US" sz="6000" spc="-1">
                <a:solidFill>
                  <a:srgbClr val="101631"/>
                </a:solidFill>
                <a:latin typeface="Zilla Slab Light Light"/>
                <a:cs typeface="B Nazanin" panose="00000400000000000000" pitchFamily="2" charset="-78"/>
              </a:rPr>
              <a:t>Want big impact?</a:t>
            </a:r>
          </a:p>
          <a:p>
            <a:pPr algn="l">
              <a:lnSpc>
                <a:spcPts val="8280"/>
              </a:lnSpc>
            </a:pPr>
            <a:r>
              <a:rPr lang="en-US" sz="6000" spc="-1">
                <a:solidFill>
                  <a:srgbClr val="101631"/>
                </a:solidFill>
                <a:latin typeface="Zilla Slab Light Light"/>
                <a:cs typeface="B Nazanin" panose="00000400000000000000" pitchFamily="2" charset="-78"/>
              </a:rPr>
              <a:t>Use big image.</a:t>
            </a:r>
          </a:p>
        </p:txBody>
      </p:sp>
      <p:sp>
        <p:nvSpPr>
          <p:cNvPr id="10" name="TextBox 10"/>
          <p:cNvSpPr txBox="1"/>
          <p:nvPr/>
        </p:nvSpPr>
        <p:spPr>
          <a:xfrm>
            <a:off x="17251200" y="9267840"/>
            <a:ext cx="868320" cy="1654299"/>
          </a:xfrm>
          <a:prstGeom prst="rect">
            <a:avLst/>
          </a:prstGeom>
        </p:spPr>
        <p:txBody>
          <a:bodyPr lIns="0" tIns="0" rIns="0" bIns="0" rtlCol="0" anchor="t">
            <a:spAutoFit/>
          </a:bodyPr>
          <a:lstStyle/>
          <a:p>
            <a:pPr algn="r">
              <a:lnSpc>
                <a:spcPts val="4320"/>
              </a:lnSpc>
            </a:pPr>
            <a:r>
              <a:rPr lang="en-US" sz="3600" spc="-145">
                <a:solidFill>
                  <a:srgbClr val="000000"/>
                </a:solidFill>
                <a:latin typeface="Open Sans"/>
                <a:cs typeface="B Nazanin" panose="00000400000000000000" pitchFamily="2" charset="-78"/>
              </a:rPr>
              <a:t>&lt;number&gt;</a:t>
            </a:r>
          </a:p>
        </p:txBody>
      </p:sp>
      <p:sp>
        <p:nvSpPr>
          <p:cNvPr id="11" name="TextBox 11"/>
          <p:cNvSpPr txBox="1"/>
          <p:nvPr/>
        </p:nvSpPr>
        <p:spPr>
          <a:xfrm>
            <a:off x="11823157" y="1258005"/>
            <a:ext cx="5040683" cy="1884618"/>
          </a:xfrm>
          <a:prstGeom prst="rect">
            <a:avLst/>
          </a:prstGeom>
        </p:spPr>
        <p:txBody>
          <a:bodyPr wrap="square" lIns="0" tIns="0" rIns="0" bIns="0" rtlCol="0" anchor="t">
            <a:spAutoFit/>
          </a:bodyPr>
          <a:lstStyle/>
          <a:p>
            <a:pPr algn="r">
              <a:lnSpc>
                <a:spcPct val="150000"/>
              </a:lnSpc>
            </a:pPr>
            <a:r>
              <a:rPr lang="fa-IR" sz="2799" spc="39" dirty="0">
                <a:solidFill>
                  <a:srgbClr val="FFFFFF"/>
                </a:solidFill>
                <a:latin typeface="Montserrat"/>
                <a:cs typeface="B Nazanin" panose="00000400000000000000" pitchFamily="2" charset="-78"/>
              </a:rPr>
              <a:t>یک ایده پیچیده را می توان تنها با یک تصویر ثابت منتقل کرد، یعنی امکان جذب سریع مقادیر زیادی از داده ها.</a:t>
            </a:r>
            <a:endParaRPr lang="en-US" sz="2799" spc="39" dirty="0">
              <a:solidFill>
                <a:srgbClr val="FFFFFF"/>
              </a:solidFill>
              <a:latin typeface="Montserrat"/>
              <a:cs typeface="B Nazanin" panose="00000400000000000000" pitchFamily="2" charset="-78"/>
            </a:endParaRPr>
          </a:p>
        </p:txBody>
      </p:sp>
      <p:grpSp>
        <p:nvGrpSpPr>
          <p:cNvPr id="12" name="Group 12"/>
          <p:cNvGrpSpPr/>
          <p:nvPr/>
        </p:nvGrpSpPr>
        <p:grpSpPr>
          <a:xfrm>
            <a:off x="2388240" y="2546640"/>
            <a:ext cx="4076640" cy="3105360"/>
            <a:chOff x="0" y="0"/>
            <a:chExt cx="5435520" cy="4140480"/>
          </a:xfrm>
        </p:grpSpPr>
        <p:sp>
          <p:nvSpPr>
            <p:cNvPr id="13" name="Freeform 13"/>
            <p:cNvSpPr/>
            <p:nvPr/>
          </p:nvSpPr>
          <p:spPr>
            <a:xfrm>
              <a:off x="-127" y="0"/>
              <a:ext cx="5435600" cy="4140454"/>
            </a:xfrm>
            <a:custGeom>
              <a:avLst/>
              <a:gdLst/>
              <a:ahLst/>
              <a:cxnLst/>
              <a:rect l="l" t="t" r="r" b="b"/>
              <a:pathLst>
                <a:path w="5435600" h="4140454">
                  <a:moveTo>
                    <a:pt x="2724785" y="0"/>
                  </a:moveTo>
                  <a:cubicBezTo>
                    <a:pt x="3503803" y="0"/>
                    <a:pt x="4283456" y="0"/>
                    <a:pt x="5062474" y="0"/>
                  </a:cubicBezTo>
                  <a:cubicBezTo>
                    <a:pt x="5360924" y="0"/>
                    <a:pt x="5435600" y="74168"/>
                    <a:pt x="5435600" y="368300"/>
                  </a:cubicBezTo>
                  <a:cubicBezTo>
                    <a:pt x="5435600" y="1508633"/>
                    <a:pt x="5435600" y="2649093"/>
                    <a:pt x="5435600" y="3789426"/>
                  </a:cubicBezTo>
                  <a:cubicBezTo>
                    <a:pt x="5435600" y="4030853"/>
                    <a:pt x="5328666" y="4140454"/>
                    <a:pt x="5090414" y="4140454"/>
                  </a:cubicBezTo>
                  <a:cubicBezTo>
                    <a:pt x="3497834" y="4140454"/>
                    <a:pt x="1904873" y="4140454"/>
                    <a:pt x="312293" y="4140454"/>
                  </a:cubicBezTo>
                  <a:cubicBezTo>
                    <a:pt x="91313" y="4140454"/>
                    <a:pt x="508" y="4051173"/>
                    <a:pt x="508" y="3829177"/>
                  </a:cubicBezTo>
                  <a:cubicBezTo>
                    <a:pt x="0" y="2658745"/>
                    <a:pt x="0" y="1487678"/>
                    <a:pt x="508" y="317246"/>
                  </a:cubicBezTo>
                  <a:cubicBezTo>
                    <a:pt x="508" y="90805"/>
                    <a:pt x="91440" y="508"/>
                    <a:pt x="319405" y="508"/>
                  </a:cubicBezTo>
                  <a:cubicBezTo>
                    <a:pt x="1121537" y="0"/>
                    <a:pt x="1923669" y="508"/>
                    <a:pt x="2725293" y="508"/>
                  </a:cubicBezTo>
                  <a:close/>
                  <a:moveTo>
                    <a:pt x="256413" y="283337"/>
                  </a:moveTo>
                  <a:lnTo>
                    <a:pt x="256413" y="3051175"/>
                  </a:lnTo>
                  <a:cubicBezTo>
                    <a:pt x="562864" y="2765679"/>
                    <a:pt x="856488" y="2492502"/>
                    <a:pt x="1151128" y="2218309"/>
                  </a:cubicBezTo>
                  <a:cubicBezTo>
                    <a:pt x="1487678" y="2532253"/>
                    <a:pt x="1815084" y="2837180"/>
                    <a:pt x="2176399" y="3174238"/>
                  </a:cubicBezTo>
                  <a:cubicBezTo>
                    <a:pt x="2775331" y="2550541"/>
                    <a:pt x="3367278" y="1934972"/>
                    <a:pt x="3964686" y="1313434"/>
                  </a:cubicBezTo>
                  <a:cubicBezTo>
                    <a:pt x="4381881" y="1725803"/>
                    <a:pt x="4773295" y="2111883"/>
                    <a:pt x="5177028" y="2510790"/>
                  </a:cubicBezTo>
                  <a:lnTo>
                    <a:pt x="5177028" y="284480"/>
                  </a:lnTo>
                  <a:lnTo>
                    <a:pt x="256413" y="284480"/>
                  </a:lnTo>
                  <a:close/>
                </a:path>
              </a:pathLst>
            </a:custGeom>
            <a:solidFill>
              <a:srgbClr val="FFFFFF"/>
            </a:solidFill>
          </p:spPr>
        </p:sp>
      </p:grpSp>
      <p:grpSp>
        <p:nvGrpSpPr>
          <p:cNvPr id="14" name="Group 14"/>
          <p:cNvGrpSpPr/>
          <p:nvPr/>
        </p:nvGrpSpPr>
        <p:grpSpPr>
          <a:xfrm>
            <a:off x="1898640" y="1805760"/>
            <a:ext cx="4106880" cy="3494160"/>
            <a:chOff x="0" y="0"/>
            <a:chExt cx="5475840" cy="4658880"/>
          </a:xfrm>
        </p:grpSpPr>
        <p:sp>
          <p:nvSpPr>
            <p:cNvPr id="15" name="Freeform 15"/>
            <p:cNvSpPr/>
            <p:nvPr/>
          </p:nvSpPr>
          <p:spPr>
            <a:xfrm>
              <a:off x="-22479" y="-22733"/>
              <a:ext cx="5498338" cy="4681601"/>
            </a:xfrm>
            <a:custGeom>
              <a:avLst/>
              <a:gdLst/>
              <a:ahLst/>
              <a:cxnLst/>
              <a:rect l="l" t="t" r="r" b="b"/>
              <a:pathLst>
                <a:path w="5498338" h="4681601">
                  <a:moveTo>
                    <a:pt x="5498338" y="902589"/>
                  </a:moveTo>
                  <a:lnTo>
                    <a:pt x="5247259" y="902589"/>
                  </a:lnTo>
                  <a:cubicBezTo>
                    <a:pt x="5218176" y="707390"/>
                    <a:pt x="5188712" y="510159"/>
                    <a:pt x="5156962" y="295656"/>
                  </a:cubicBezTo>
                  <a:cubicBezTo>
                    <a:pt x="3529584" y="526796"/>
                    <a:pt x="1908556" y="757428"/>
                    <a:pt x="268859" y="990219"/>
                  </a:cubicBezTo>
                  <a:cubicBezTo>
                    <a:pt x="457073" y="2208530"/>
                    <a:pt x="670941" y="3416046"/>
                    <a:pt x="549529" y="4681601"/>
                  </a:cubicBezTo>
                  <a:cubicBezTo>
                    <a:pt x="523748" y="4513834"/>
                    <a:pt x="501142" y="4377817"/>
                    <a:pt x="481838" y="4240784"/>
                  </a:cubicBezTo>
                  <a:cubicBezTo>
                    <a:pt x="330200" y="3177286"/>
                    <a:pt x="179070" y="2113407"/>
                    <a:pt x="27432" y="1049401"/>
                  </a:cubicBezTo>
                  <a:cubicBezTo>
                    <a:pt x="0" y="856361"/>
                    <a:pt x="85598" y="735457"/>
                    <a:pt x="284480" y="706882"/>
                  </a:cubicBezTo>
                  <a:cubicBezTo>
                    <a:pt x="941959" y="611251"/>
                    <a:pt x="1600073" y="519303"/>
                    <a:pt x="2257552" y="425704"/>
                  </a:cubicBezTo>
                  <a:cubicBezTo>
                    <a:pt x="3193542" y="292989"/>
                    <a:pt x="4130040" y="161163"/>
                    <a:pt x="5065522" y="27940"/>
                  </a:cubicBezTo>
                  <a:cubicBezTo>
                    <a:pt x="5262245" y="0"/>
                    <a:pt x="5381625" y="85979"/>
                    <a:pt x="5408549" y="280035"/>
                  </a:cubicBezTo>
                  <a:cubicBezTo>
                    <a:pt x="5436997" y="482727"/>
                    <a:pt x="5466588" y="685419"/>
                    <a:pt x="5498338" y="903097"/>
                  </a:cubicBezTo>
                  <a:close/>
                </a:path>
              </a:pathLst>
            </a:custGeom>
            <a:solidFill>
              <a:srgbClr val="FFFFFF"/>
            </a:solidFill>
          </p:spPr>
        </p:sp>
      </p:grpSp>
      <p:grpSp>
        <p:nvGrpSpPr>
          <p:cNvPr id="16" name="Group 16"/>
          <p:cNvGrpSpPr/>
          <p:nvPr/>
        </p:nvGrpSpPr>
        <p:grpSpPr>
          <a:xfrm>
            <a:off x="3656160" y="3054240"/>
            <a:ext cx="674640" cy="679680"/>
            <a:chOff x="0" y="0"/>
            <a:chExt cx="899520" cy="906240"/>
          </a:xfrm>
        </p:grpSpPr>
        <p:sp>
          <p:nvSpPr>
            <p:cNvPr id="17" name="Freeform 17"/>
            <p:cNvSpPr/>
            <p:nvPr/>
          </p:nvSpPr>
          <p:spPr>
            <a:xfrm>
              <a:off x="-2159" y="-2667"/>
              <a:ext cx="902716" cy="910082"/>
            </a:xfrm>
            <a:custGeom>
              <a:avLst/>
              <a:gdLst/>
              <a:ahLst/>
              <a:cxnLst/>
              <a:rect l="l" t="t" r="r" b="b"/>
              <a:pathLst>
                <a:path w="902716" h="910082">
                  <a:moveTo>
                    <a:pt x="901700" y="452628"/>
                  </a:moveTo>
                  <a:cubicBezTo>
                    <a:pt x="902716" y="707898"/>
                    <a:pt x="703326" y="910082"/>
                    <a:pt x="450088" y="908939"/>
                  </a:cubicBezTo>
                  <a:cubicBezTo>
                    <a:pt x="201168" y="907796"/>
                    <a:pt x="4318" y="711073"/>
                    <a:pt x="2159" y="460629"/>
                  </a:cubicBezTo>
                  <a:cubicBezTo>
                    <a:pt x="0" y="207518"/>
                    <a:pt x="204343" y="0"/>
                    <a:pt x="453771" y="2667"/>
                  </a:cubicBezTo>
                  <a:cubicBezTo>
                    <a:pt x="701675" y="5334"/>
                    <a:pt x="900557" y="205359"/>
                    <a:pt x="901700" y="452628"/>
                  </a:cubicBezTo>
                  <a:close/>
                </a:path>
              </a:pathLst>
            </a:custGeom>
            <a:solidFill>
              <a:srgbClr val="FFFFFF"/>
            </a:solidFill>
          </p:spPr>
        </p:sp>
      </p:grpSp>
      <p:sp>
        <p:nvSpPr>
          <p:cNvPr id="18" name="TextBox 18"/>
          <p:cNvSpPr txBox="1"/>
          <p:nvPr/>
        </p:nvSpPr>
        <p:spPr>
          <a:xfrm>
            <a:off x="13266720" y="4289955"/>
            <a:ext cx="3471120" cy="1359346"/>
          </a:xfrm>
          <a:prstGeom prst="rect">
            <a:avLst/>
          </a:prstGeom>
        </p:spPr>
        <p:txBody>
          <a:bodyPr lIns="0" tIns="0" rIns="0" bIns="0" rtlCol="0" anchor="t">
            <a:spAutoFit/>
          </a:bodyPr>
          <a:lstStyle/>
          <a:p>
            <a:pPr algn="r">
              <a:lnSpc>
                <a:spcPts val="5250"/>
              </a:lnSpc>
            </a:pPr>
            <a:r>
              <a:rPr lang="fa-IR" sz="4500" spc="-1" dirty="0">
                <a:solidFill>
                  <a:srgbClr val="FFFFFF"/>
                </a:solidFill>
                <a:latin typeface="Arimo Bold"/>
                <a:cs typeface="B Nazanin" panose="00000400000000000000" pitchFamily="2" charset="-78"/>
              </a:rPr>
              <a:t>شرکت</a:t>
            </a:r>
          </a:p>
          <a:p>
            <a:pPr algn="r">
              <a:lnSpc>
                <a:spcPts val="5250"/>
              </a:lnSpc>
            </a:pPr>
            <a:r>
              <a:rPr lang="fa-IR" sz="4500" spc="-1" dirty="0">
                <a:solidFill>
                  <a:srgbClr val="000000"/>
                </a:solidFill>
                <a:latin typeface="Arimo Bold"/>
                <a:cs typeface="B Nazanin" panose="00000400000000000000" pitchFamily="2" charset="-78"/>
              </a:rPr>
              <a:t>پروژه</a:t>
            </a:r>
            <a:endParaRPr lang="en-US" sz="4500" spc="-1" dirty="0">
              <a:solidFill>
                <a:srgbClr val="000000"/>
              </a:solidFill>
              <a:latin typeface="Arimo Bold"/>
              <a:cs typeface="B Nazanin" panose="00000400000000000000" pitchFamily="2" charset="-78"/>
            </a:endParaRPr>
          </a:p>
        </p:txBody>
      </p:sp>
      <p:sp>
        <p:nvSpPr>
          <p:cNvPr id="19" name="TextBox 19"/>
          <p:cNvSpPr txBox="1"/>
          <p:nvPr/>
        </p:nvSpPr>
        <p:spPr>
          <a:xfrm>
            <a:off x="9187200" y="6126120"/>
            <a:ext cx="7610400" cy="2893100"/>
          </a:xfrm>
          <a:prstGeom prst="rect">
            <a:avLst/>
          </a:prstGeom>
        </p:spPr>
        <p:txBody>
          <a:bodyPr lIns="0" tIns="0" rIns="0" bIns="0" rtlCol="0" anchor="t">
            <a:spAutoFit/>
          </a:bodyPr>
          <a:lstStyle/>
          <a:p>
            <a:pPr algn="r">
              <a:lnSpc>
                <a:spcPct val="150000"/>
              </a:lnSpc>
            </a:pPr>
            <a:r>
              <a:rPr lang="fa-IR" sz="3200" spc="-2" dirty="0">
                <a:solidFill>
                  <a:srgbClr val="FFFFFF"/>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که در آن دریاها خزنده ما هستند. خیلی ساختن از برای دریاها مکان و او ظاهر نخواهد شد، باطل تقسیم شدند.</a:t>
            </a:r>
            <a:endParaRPr lang="en-US" sz="3200" spc="-2" dirty="0">
              <a:solidFill>
                <a:srgbClr val="FFFFFF"/>
              </a:solidFill>
              <a:latin typeface="Montserrat Light Light"/>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sp>
        <p:nvSpPr>
          <p:cNvPr id="3" name="TextBox 3"/>
          <p:cNvSpPr txBox="1"/>
          <p:nvPr/>
        </p:nvSpPr>
        <p:spPr>
          <a:xfrm>
            <a:off x="2155680" y="5686500"/>
            <a:ext cx="15544800" cy="3996094"/>
          </a:xfrm>
          <a:prstGeom prst="rect">
            <a:avLst/>
          </a:prstGeom>
        </p:spPr>
        <p:txBody>
          <a:bodyPr lIns="0" tIns="0" rIns="0" bIns="0" rtlCol="0" anchor="t">
            <a:spAutoFit/>
          </a:bodyPr>
          <a:lstStyle/>
          <a:p>
            <a:pPr algn="l">
              <a:lnSpc>
                <a:spcPts val="33120"/>
              </a:lnSpc>
            </a:pPr>
            <a:r>
              <a:rPr lang="en-US" sz="24000" spc="-1" dirty="0">
                <a:solidFill>
                  <a:srgbClr val="101631"/>
                </a:solidFill>
                <a:latin typeface="Zilla Slab Light Light"/>
                <a:cs typeface="B Nazanin" panose="00000400000000000000" pitchFamily="2" charset="-78"/>
              </a:rPr>
              <a:t>89,526,124</a:t>
            </a:r>
          </a:p>
        </p:txBody>
      </p:sp>
      <p:sp>
        <p:nvSpPr>
          <p:cNvPr id="4" name="TextBox 4"/>
          <p:cNvSpPr txBox="1"/>
          <p:nvPr/>
        </p:nvSpPr>
        <p:spPr>
          <a:xfrm>
            <a:off x="2155680" y="9068176"/>
            <a:ext cx="13833360" cy="551433"/>
          </a:xfrm>
          <a:prstGeom prst="rect">
            <a:avLst/>
          </a:prstGeom>
        </p:spPr>
        <p:txBody>
          <a:bodyPr lIns="0" tIns="0" rIns="0" bIns="0" rtlCol="0" anchor="t">
            <a:spAutoFit/>
          </a:bodyPr>
          <a:lstStyle/>
          <a:p>
            <a:pPr algn="ctr">
              <a:lnSpc>
                <a:spcPts val="4320"/>
              </a:lnSpc>
            </a:pPr>
            <a:r>
              <a:rPr lang="fa-IR" sz="3600" spc="-2" dirty="0">
                <a:solidFill>
                  <a:srgbClr val="FFFFFF"/>
                </a:solidFill>
                <a:latin typeface="Zilla Slab Light Light"/>
                <a:cs typeface="B Nazanin" panose="00000400000000000000" pitchFamily="2" charset="-78"/>
              </a:rPr>
              <a:t>وای این یک عدد بزرگ است، آیا شما افتخار نمی کنید؟</a:t>
            </a:r>
            <a:endParaRPr lang="en-US" sz="3600" spc="-2" dirty="0">
              <a:solidFill>
                <a:srgbClr val="FFFFFF"/>
              </a:solidFill>
              <a:latin typeface="Zilla Slab Light Light"/>
              <a:cs typeface="B Nazanin" panose="00000400000000000000" pitchFamily="2" charset="-78"/>
            </a:endParaRPr>
          </a:p>
        </p:txBody>
      </p:sp>
      <p:sp>
        <p:nvSpPr>
          <p:cNvPr id="5" name="TextBox 5"/>
          <p:cNvSpPr txBox="1"/>
          <p:nvPr/>
        </p:nvSpPr>
        <p:spPr>
          <a:xfrm>
            <a:off x="17251200" y="9267840"/>
            <a:ext cx="868320" cy="1654299"/>
          </a:xfrm>
          <a:prstGeom prst="rect">
            <a:avLst/>
          </a:prstGeom>
        </p:spPr>
        <p:txBody>
          <a:bodyPr lIns="0" tIns="0" rIns="0" bIns="0" rtlCol="0" anchor="t">
            <a:spAutoFit/>
          </a:bodyPr>
          <a:lstStyle/>
          <a:p>
            <a:pPr algn="r">
              <a:lnSpc>
                <a:spcPts val="4320"/>
              </a:lnSpc>
            </a:pPr>
            <a:r>
              <a:rPr lang="en-US" sz="3600" spc="-145">
                <a:solidFill>
                  <a:srgbClr val="000000"/>
                </a:solidFill>
                <a:latin typeface="Open Sans"/>
                <a:cs typeface="B Nazanin" panose="00000400000000000000" pitchFamily="2" charset="-78"/>
              </a:rPr>
              <a:t>&lt;number&gt;</a:t>
            </a:r>
          </a:p>
        </p:txBody>
      </p:sp>
      <p:grpSp>
        <p:nvGrpSpPr>
          <p:cNvPr id="6" name="Group 6"/>
          <p:cNvGrpSpPr/>
          <p:nvPr/>
        </p:nvGrpSpPr>
        <p:grpSpPr>
          <a:xfrm>
            <a:off x="7295400" y="1153080"/>
            <a:ext cx="3705840" cy="2504160"/>
            <a:chOff x="0" y="0"/>
            <a:chExt cx="4941120" cy="3338880"/>
          </a:xfrm>
        </p:grpSpPr>
        <p:sp>
          <p:nvSpPr>
            <p:cNvPr id="7" name="Freeform 7"/>
            <p:cNvSpPr/>
            <p:nvPr/>
          </p:nvSpPr>
          <p:spPr>
            <a:xfrm>
              <a:off x="0" y="0"/>
              <a:ext cx="4944999" cy="3339084"/>
            </a:xfrm>
            <a:custGeom>
              <a:avLst/>
              <a:gdLst/>
              <a:ahLst/>
              <a:cxnLst/>
              <a:rect l="l" t="t" r="r" b="b"/>
              <a:pathLst>
                <a:path w="4944999" h="3339084">
                  <a:moveTo>
                    <a:pt x="4705985" y="2295906"/>
                  </a:moveTo>
                  <a:cubicBezTo>
                    <a:pt x="4765040" y="1865376"/>
                    <a:pt x="4758563" y="1434084"/>
                    <a:pt x="4751705" y="989965"/>
                  </a:cubicBezTo>
                  <a:cubicBezTo>
                    <a:pt x="4747133" y="693547"/>
                    <a:pt x="4742434" y="391541"/>
                    <a:pt x="4758182" y="85217"/>
                  </a:cubicBezTo>
                  <a:lnTo>
                    <a:pt x="4847844" y="89789"/>
                  </a:lnTo>
                  <a:lnTo>
                    <a:pt x="4847844" y="179578"/>
                  </a:lnTo>
                  <a:lnTo>
                    <a:pt x="89789" y="179578"/>
                  </a:lnTo>
                  <a:lnTo>
                    <a:pt x="89789" y="89789"/>
                  </a:lnTo>
                  <a:lnTo>
                    <a:pt x="179578" y="89789"/>
                  </a:lnTo>
                  <a:lnTo>
                    <a:pt x="179578" y="3249168"/>
                  </a:lnTo>
                  <a:lnTo>
                    <a:pt x="89789" y="3249168"/>
                  </a:lnTo>
                  <a:lnTo>
                    <a:pt x="89789" y="3159379"/>
                  </a:lnTo>
                  <a:lnTo>
                    <a:pt x="4851400" y="3159379"/>
                  </a:lnTo>
                  <a:lnTo>
                    <a:pt x="4851400" y="3249168"/>
                  </a:lnTo>
                  <a:lnTo>
                    <a:pt x="4762500" y="3261868"/>
                  </a:lnTo>
                  <a:cubicBezTo>
                    <a:pt x="4741672" y="3116072"/>
                    <a:pt x="4747641" y="2978023"/>
                    <a:pt x="4752721" y="2853436"/>
                  </a:cubicBezTo>
                  <a:cubicBezTo>
                    <a:pt x="4757547" y="2734945"/>
                    <a:pt x="4761611" y="2630297"/>
                    <a:pt x="4747260" y="2529332"/>
                  </a:cubicBezTo>
                  <a:cubicBezTo>
                    <a:pt x="4740148" y="2479675"/>
                    <a:pt x="4728718" y="2431796"/>
                    <a:pt x="4710938" y="2384806"/>
                  </a:cubicBezTo>
                  <a:cubicBezTo>
                    <a:pt x="4693412" y="2338451"/>
                    <a:pt x="4716653" y="2286635"/>
                    <a:pt x="4763008" y="2268982"/>
                  </a:cubicBezTo>
                  <a:cubicBezTo>
                    <a:pt x="4809363" y="2251329"/>
                    <a:pt x="4861179" y="2274697"/>
                    <a:pt x="4878832" y="2321052"/>
                  </a:cubicBezTo>
                  <a:cubicBezTo>
                    <a:pt x="4902073" y="2382266"/>
                    <a:pt x="4916424" y="2443226"/>
                    <a:pt x="4925060" y="2503932"/>
                  </a:cubicBezTo>
                  <a:cubicBezTo>
                    <a:pt x="4942205" y="2623947"/>
                    <a:pt x="4936871" y="2745359"/>
                    <a:pt x="4932172" y="2860802"/>
                  </a:cubicBezTo>
                  <a:cubicBezTo>
                    <a:pt x="4926965" y="2987294"/>
                    <a:pt x="4922139" y="3109341"/>
                    <a:pt x="4940300" y="3236595"/>
                  </a:cubicBezTo>
                  <a:cubicBezTo>
                    <a:pt x="4943983" y="3262376"/>
                    <a:pt x="4936236" y="3288411"/>
                    <a:pt x="4919218" y="3308096"/>
                  </a:cubicBezTo>
                  <a:cubicBezTo>
                    <a:pt x="4902200" y="3327781"/>
                    <a:pt x="4877435" y="3339084"/>
                    <a:pt x="4851400" y="3339084"/>
                  </a:cubicBezTo>
                  <a:lnTo>
                    <a:pt x="89789" y="3339084"/>
                  </a:lnTo>
                  <a:cubicBezTo>
                    <a:pt x="40259" y="3339084"/>
                    <a:pt x="0" y="3298952"/>
                    <a:pt x="0" y="3249295"/>
                  </a:cubicBezTo>
                  <a:lnTo>
                    <a:pt x="0" y="89789"/>
                  </a:lnTo>
                  <a:cubicBezTo>
                    <a:pt x="0" y="40132"/>
                    <a:pt x="40132" y="0"/>
                    <a:pt x="89789" y="0"/>
                  </a:cubicBezTo>
                  <a:lnTo>
                    <a:pt x="4847717" y="0"/>
                  </a:lnTo>
                  <a:cubicBezTo>
                    <a:pt x="4872355" y="0"/>
                    <a:pt x="4895850" y="10160"/>
                    <a:pt x="4912741" y="27940"/>
                  </a:cubicBezTo>
                  <a:cubicBezTo>
                    <a:pt x="4929632" y="45720"/>
                    <a:pt x="4938522" y="69723"/>
                    <a:pt x="4937379" y="94361"/>
                  </a:cubicBezTo>
                  <a:cubicBezTo>
                    <a:pt x="4922139" y="393700"/>
                    <a:pt x="4926584" y="689864"/>
                    <a:pt x="4931156" y="987171"/>
                  </a:cubicBezTo>
                  <a:cubicBezTo>
                    <a:pt x="4937887" y="1429004"/>
                    <a:pt x="4944999" y="1874012"/>
                    <a:pt x="4883785" y="2320290"/>
                  </a:cubicBezTo>
                  <a:cubicBezTo>
                    <a:pt x="4877054" y="2369439"/>
                    <a:pt x="4831842" y="2403729"/>
                    <a:pt x="4782693" y="2396998"/>
                  </a:cubicBezTo>
                  <a:cubicBezTo>
                    <a:pt x="4733544" y="2390267"/>
                    <a:pt x="4699254" y="2345055"/>
                    <a:pt x="4705985" y="2295906"/>
                  </a:cubicBezTo>
                  <a:close/>
                </a:path>
              </a:pathLst>
            </a:custGeom>
            <a:solidFill>
              <a:srgbClr val="FFFFFF"/>
            </a:solidFill>
          </p:spPr>
        </p:sp>
      </p:grpSp>
      <p:grpSp>
        <p:nvGrpSpPr>
          <p:cNvPr id="8" name="Group 8"/>
          <p:cNvGrpSpPr/>
          <p:nvPr/>
        </p:nvGrpSpPr>
        <p:grpSpPr>
          <a:xfrm>
            <a:off x="7362360" y="2703240"/>
            <a:ext cx="3562560" cy="522720"/>
            <a:chOff x="0" y="0"/>
            <a:chExt cx="4750080" cy="696960"/>
          </a:xfrm>
        </p:grpSpPr>
        <p:sp>
          <p:nvSpPr>
            <p:cNvPr id="9" name="Freeform 9"/>
            <p:cNvSpPr/>
            <p:nvPr/>
          </p:nvSpPr>
          <p:spPr>
            <a:xfrm>
              <a:off x="-8636" y="-36703"/>
              <a:ext cx="4768977" cy="746125"/>
            </a:xfrm>
            <a:custGeom>
              <a:avLst/>
              <a:gdLst/>
              <a:ahLst/>
              <a:cxnLst/>
              <a:rect l="l" t="t" r="r" b="b"/>
              <a:pathLst>
                <a:path w="4768977" h="746125">
                  <a:moveTo>
                    <a:pt x="4693793" y="364744"/>
                  </a:moveTo>
                  <a:cubicBezTo>
                    <a:pt x="4617339" y="386842"/>
                    <a:pt x="4540885" y="409448"/>
                    <a:pt x="4464304" y="432181"/>
                  </a:cubicBezTo>
                  <a:cubicBezTo>
                    <a:pt x="4387850" y="454787"/>
                    <a:pt x="4311015" y="477520"/>
                    <a:pt x="4234180" y="499745"/>
                  </a:cubicBezTo>
                  <a:cubicBezTo>
                    <a:pt x="3828288" y="616966"/>
                    <a:pt x="3411601" y="721741"/>
                    <a:pt x="2968371" y="732409"/>
                  </a:cubicBezTo>
                  <a:cubicBezTo>
                    <a:pt x="2395347" y="746125"/>
                    <a:pt x="1872742" y="646811"/>
                    <a:pt x="1347724" y="375285"/>
                  </a:cubicBezTo>
                  <a:lnTo>
                    <a:pt x="1347470" y="375158"/>
                  </a:lnTo>
                  <a:cubicBezTo>
                    <a:pt x="990346" y="189357"/>
                    <a:pt x="548005" y="180467"/>
                    <a:pt x="117983" y="276479"/>
                  </a:cubicBezTo>
                  <a:cubicBezTo>
                    <a:pt x="69596" y="287274"/>
                    <a:pt x="21590" y="256794"/>
                    <a:pt x="10795" y="208407"/>
                  </a:cubicBezTo>
                  <a:cubicBezTo>
                    <a:pt x="0" y="160020"/>
                    <a:pt x="30480" y="112014"/>
                    <a:pt x="78867" y="101219"/>
                  </a:cubicBezTo>
                  <a:cubicBezTo>
                    <a:pt x="532384" y="0"/>
                    <a:pt x="1022096" y="3556"/>
                    <a:pt x="1430401" y="216027"/>
                  </a:cubicBezTo>
                  <a:lnTo>
                    <a:pt x="1388999" y="295656"/>
                  </a:lnTo>
                  <a:lnTo>
                    <a:pt x="1430274" y="215900"/>
                  </a:lnTo>
                  <a:cubicBezTo>
                    <a:pt x="1925066" y="471678"/>
                    <a:pt x="2416937" y="566166"/>
                    <a:pt x="2964180" y="552958"/>
                  </a:cubicBezTo>
                  <a:lnTo>
                    <a:pt x="2966339" y="642747"/>
                  </a:lnTo>
                  <a:lnTo>
                    <a:pt x="2964180" y="552958"/>
                  </a:lnTo>
                  <a:cubicBezTo>
                    <a:pt x="3382899" y="542798"/>
                    <a:pt x="3781044" y="443738"/>
                    <a:pt x="4184523" y="327279"/>
                  </a:cubicBezTo>
                  <a:cubicBezTo>
                    <a:pt x="4260723" y="305308"/>
                    <a:pt x="4336923" y="282702"/>
                    <a:pt x="4413504" y="260096"/>
                  </a:cubicBezTo>
                  <a:cubicBezTo>
                    <a:pt x="4490085" y="237490"/>
                    <a:pt x="4567047" y="214630"/>
                    <a:pt x="4644136" y="192405"/>
                  </a:cubicBezTo>
                  <a:cubicBezTo>
                    <a:pt x="4691761" y="178689"/>
                    <a:pt x="4741545" y="206121"/>
                    <a:pt x="4755261" y="253746"/>
                  </a:cubicBezTo>
                  <a:cubicBezTo>
                    <a:pt x="4768977" y="301371"/>
                    <a:pt x="4741545" y="351155"/>
                    <a:pt x="4693920" y="364871"/>
                  </a:cubicBezTo>
                  <a:close/>
                </a:path>
              </a:pathLst>
            </a:custGeom>
            <a:solidFill>
              <a:srgbClr val="FFFFFF"/>
            </a:solidFill>
          </p:spPr>
        </p:sp>
      </p:grpSp>
      <p:grpSp>
        <p:nvGrpSpPr>
          <p:cNvPr id="10" name="Group 10"/>
          <p:cNvGrpSpPr/>
          <p:nvPr/>
        </p:nvGrpSpPr>
        <p:grpSpPr>
          <a:xfrm>
            <a:off x="9714600" y="1526760"/>
            <a:ext cx="815760" cy="791280"/>
            <a:chOff x="0" y="0"/>
            <a:chExt cx="1087680" cy="1055040"/>
          </a:xfrm>
        </p:grpSpPr>
        <p:sp>
          <p:nvSpPr>
            <p:cNvPr id="11" name="Freeform 11"/>
            <p:cNvSpPr/>
            <p:nvPr/>
          </p:nvSpPr>
          <p:spPr>
            <a:xfrm>
              <a:off x="-12700" y="-66167"/>
              <a:ext cx="1126998" cy="1226566"/>
            </a:xfrm>
            <a:custGeom>
              <a:avLst/>
              <a:gdLst/>
              <a:ahLst/>
              <a:cxnLst/>
              <a:rect l="l" t="t" r="r" b="b"/>
              <a:pathLst>
                <a:path w="1126998" h="1226566">
                  <a:moveTo>
                    <a:pt x="182372" y="578866"/>
                  </a:moveTo>
                  <a:cubicBezTo>
                    <a:pt x="360426" y="908812"/>
                    <a:pt x="566039" y="987298"/>
                    <a:pt x="697484" y="916178"/>
                  </a:cubicBezTo>
                  <a:cubicBezTo>
                    <a:pt x="705358" y="911987"/>
                    <a:pt x="713232" y="907034"/>
                    <a:pt x="721233" y="901573"/>
                  </a:cubicBezTo>
                  <a:lnTo>
                    <a:pt x="772287" y="975360"/>
                  </a:lnTo>
                  <a:lnTo>
                    <a:pt x="721106" y="901573"/>
                  </a:lnTo>
                  <a:cubicBezTo>
                    <a:pt x="853567" y="809752"/>
                    <a:pt x="937514" y="712978"/>
                    <a:pt x="917956" y="541147"/>
                  </a:cubicBezTo>
                  <a:lnTo>
                    <a:pt x="1007110" y="530987"/>
                  </a:lnTo>
                  <a:lnTo>
                    <a:pt x="917956" y="541274"/>
                  </a:lnTo>
                  <a:cubicBezTo>
                    <a:pt x="899287" y="379349"/>
                    <a:pt x="811657" y="295148"/>
                    <a:pt x="708660" y="273050"/>
                  </a:cubicBezTo>
                  <a:lnTo>
                    <a:pt x="708533" y="273050"/>
                  </a:lnTo>
                  <a:cubicBezTo>
                    <a:pt x="534416" y="235331"/>
                    <a:pt x="397256" y="216535"/>
                    <a:pt x="315087" y="354838"/>
                  </a:cubicBezTo>
                  <a:cubicBezTo>
                    <a:pt x="282448" y="409829"/>
                    <a:pt x="254508" y="468249"/>
                    <a:pt x="224536" y="530987"/>
                  </a:cubicBezTo>
                  <a:cubicBezTo>
                    <a:pt x="211074" y="559054"/>
                    <a:pt x="197231" y="588137"/>
                    <a:pt x="182753" y="616966"/>
                  </a:cubicBezTo>
                  <a:cubicBezTo>
                    <a:pt x="160528" y="661289"/>
                    <a:pt x="106680" y="679196"/>
                    <a:pt x="62357" y="657098"/>
                  </a:cubicBezTo>
                  <a:cubicBezTo>
                    <a:pt x="18034" y="635000"/>
                    <a:pt x="0" y="580898"/>
                    <a:pt x="22225" y="536575"/>
                  </a:cubicBezTo>
                  <a:cubicBezTo>
                    <a:pt x="35814" y="509397"/>
                    <a:pt x="48895" y="481965"/>
                    <a:pt x="62484" y="453517"/>
                  </a:cubicBezTo>
                  <a:cubicBezTo>
                    <a:pt x="91821" y="392049"/>
                    <a:pt x="123190" y="326263"/>
                    <a:pt x="160782" y="263017"/>
                  </a:cubicBezTo>
                  <a:lnTo>
                    <a:pt x="237998" y="308864"/>
                  </a:lnTo>
                  <a:lnTo>
                    <a:pt x="160782" y="263017"/>
                  </a:lnTo>
                  <a:cubicBezTo>
                    <a:pt x="316992" y="0"/>
                    <a:pt x="597789" y="65405"/>
                    <a:pt x="746379" y="97536"/>
                  </a:cubicBezTo>
                  <a:lnTo>
                    <a:pt x="727329" y="185293"/>
                  </a:lnTo>
                  <a:lnTo>
                    <a:pt x="746125" y="97536"/>
                  </a:lnTo>
                  <a:cubicBezTo>
                    <a:pt x="935355" y="138176"/>
                    <a:pt x="1070102" y="294005"/>
                    <a:pt x="1096264" y="520827"/>
                  </a:cubicBezTo>
                  <a:lnTo>
                    <a:pt x="1096264" y="520954"/>
                  </a:lnTo>
                  <a:cubicBezTo>
                    <a:pt x="1126998" y="789940"/>
                    <a:pt x="977900" y="942213"/>
                    <a:pt x="823341" y="1049274"/>
                  </a:cubicBezTo>
                  <a:lnTo>
                    <a:pt x="823214" y="1049274"/>
                  </a:lnTo>
                  <a:cubicBezTo>
                    <a:pt x="810006" y="1058418"/>
                    <a:pt x="796544" y="1066673"/>
                    <a:pt x="782701" y="1074166"/>
                  </a:cubicBezTo>
                  <a:cubicBezTo>
                    <a:pt x="500634" y="1226566"/>
                    <a:pt x="205740" y="1000125"/>
                    <a:pt x="24384" y="664210"/>
                  </a:cubicBezTo>
                  <a:cubicBezTo>
                    <a:pt x="762" y="620649"/>
                    <a:pt x="17145" y="566166"/>
                    <a:pt x="60706" y="542544"/>
                  </a:cubicBezTo>
                  <a:cubicBezTo>
                    <a:pt x="104267" y="518922"/>
                    <a:pt x="158750" y="535305"/>
                    <a:pt x="182372" y="578866"/>
                  </a:cubicBez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grpSp>
        <p:nvGrpSpPr>
          <p:cNvPr id="3" name="Group 3"/>
          <p:cNvGrpSpPr/>
          <p:nvPr/>
        </p:nvGrpSpPr>
        <p:grpSpPr>
          <a:xfrm>
            <a:off x="0" y="9654480"/>
            <a:ext cx="18288000" cy="632880"/>
            <a:chOff x="0" y="0"/>
            <a:chExt cx="24384000" cy="843840"/>
          </a:xfrm>
        </p:grpSpPr>
        <p:sp>
          <p:nvSpPr>
            <p:cNvPr id="4" name="Freeform 4"/>
            <p:cNvSpPr/>
            <p:nvPr/>
          </p:nvSpPr>
          <p:spPr>
            <a:xfrm>
              <a:off x="0" y="0"/>
              <a:ext cx="24384000" cy="843788"/>
            </a:xfrm>
            <a:custGeom>
              <a:avLst/>
              <a:gdLst/>
              <a:ahLst/>
              <a:cxnLst/>
              <a:rect l="l" t="t" r="r" b="b"/>
              <a:pathLst>
                <a:path w="24384000" h="843788">
                  <a:moveTo>
                    <a:pt x="0" y="0"/>
                  </a:moveTo>
                  <a:lnTo>
                    <a:pt x="24384000" y="0"/>
                  </a:lnTo>
                  <a:lnTo>
                    <a:pt x="24384000" y="843788"/>
                  </a:lnTo>
                  <a:lnTo>
                    <a:pt x="0" y="843788"/>
                  </a:lnTo>
                  <a:close/>
                </a:path>
              </a:pathLst>
            </a:custGeom>
            <a:solidFill>
              <a:srgbClr val="AECDE6"/>
            </a:solidFill>
          </p:spPr>
        </p:sp>
      </p:grpSp>
      <p:grpSp>
        <p:nvGrpSpPr>
          <p:cNvPr id="5" name="Group 5"/>
          <p:cNvGrpSpPr/>
          <p:nvPr/>
        </p:nvGrpSpPr>
        <p:grpSpPr>
          <a:xfrm>
            <a:off x="444600" y="287640"/>
            <a:ext cx="7418880" cy="9665280"/>
            <a:chOff x="0" y="0"/>
            <a:chExt cx="9891840" cy="12887040"/>
          </a:xfrm>
        </p:grpSpPr>
        <p:sp>
          <p:nvSpPr>
            <p:cNvPr id="6" name="Freeform 6"/>
            <p:cNvSpPr/>
            <p:nvPr/>
          </p:nvSpPr>
          <p:spPr>
            <a:xfrm>
              <a:off x="34036" y="34036"/>
              <a:ext cx="9823704" cy="12818872"/>
            </a:xfrm>
            <a:custGeom>
              <a:avLst/>
              <a:gdLst/>
              <a:ahLst/>
              <a:cxnLst/>
              <a:rect l="l" t="t" r="r" b="b"/>
              <a:pathLst>
                <a:path w="9823704" h="12818872">
                  <a:moveTo>
                    <a:pt x="0" y="0"/>
                  </a:moveTo>
                  <a:lnTo>
                    <a:pt x="9823704" y="0"/>
                  </a:lnTo>
                  <a:lnTo>
                    <a:pt x="9823704" y="12818872"/>
                  </a:lnTo>
                  <a:lnTo>
                    <a:pt x="0" y="12818872"/>
                  </a:lnTo>
                  <a:close/>
                </a:path>
              </a:pathLst>
            </a:custGeom>
            <a:solidFill>
              <a:srgbClr val="BCDCE1">
                <a:alpha val="61961"/>
              </a:srgbClr>
            </a:solidFill>
          </p:spPr>
        </p:sp>
        <p:sp>
          <p:nvSpPr>
            <p:cNvPr id="7" name="Freeform 7"/>
            <p:cNvSpPr/>
            <p:nvPr/>
          </p:nvSpPr>
          <p:spPr>
            <a:xfrm>
              <a:off x="0" y="0"/>
              <a:ext cx="9891776" cy="12886944"/>
            </a:xfrm>
            <a:custGeom>
              <a:avLst/>
              <a:gdLst/>
              <a:ahLst/>
              <a:cxnLst/>
              <a:rect l="l" t="t" r="r" b="b"/>
              <a:pathLst>
                <a:path w="9891776" h="12886944">
                  <a:moveTo>
                    <a:pt x="34036" y="0"/>
                  </a:moveTo>
                  <a:lnTo>
                    <a:pt x="9857740" y="0"/>
                  </a:lnTo>
                  <a:cubicBezTo>
                    <a:pt x="9876536" y="0"/>
                    <a:pt x="9891776" y="15240"/>
                    <a:pt x="9891776" y="34036"/>
                  </a:cubicBezTo>
                  <a:lnTo>
                    <a:pt x="9891776" y="12852908"/>
                  </a:lnTo>
                  <a:cubicBezTo>
                    <a:pt x="9891776" y="12871703"/>
                    <a:pt x="9876536" y="12886944"/>
                    <a:pt x="9857740" y="12886944"/>
                  </a:cubicBezTo>
                  <a:lnTo>
                    <a:pt x="34036" y="12886944"/>
                  </a:lnTo>
                  <a:cubicBezTo>
                    <a:pt x="15240" y="12886944"/>
                    <a:pt x="0" y="12871703"/>
                    <a:pt x="0" y="12852908"/>
                  </a:cubicBezTo>
                  <a:lnTo>
                    <a:pt x="0" y="34036"/>
                  </a:lnTo>
                  <a:cubicBezTo>
                    <a:pt x="0" y="15240"/>
                    <a:pt x="15240" y="0"/>
                    <a:pt x="34036" y="0"/>
                  </a:cubicBezTo>
                  <a:moveTo>
                    <a:pt x="34036" y="68199"/>
                  </a:moveTo>
                  <a:lnTo>
                    <a:pt x="34036" y="34036"/>
                  </a:lnTo>
                  <a:lnTo>
                    <a:pt x="68199" y="34036"/>
                  </a:lnTo>
                  <a:lnTo>
                    <a:pt x="68199" y="12852908"/>
                  </a:lnTo>
                  <a:lnTo>
                    <a:pt x="34036" y="12852908"/>
                  </a:lnTo>
                  <a:lnTo>
                    <a:pt x="34036" y="12818872"/>
                  </a:lnTo>
                  <a:lnTo>
                    <a:pt x="9857740" y="12818872"/>
                  </a:lnTo>
                  <a:lnTo>
                    <a:pt x="9857740" y="12852908"/>
                  </a:lnTo>
                  <a:lnTo>
                    <a:pt x="9823704" y="12852908"/>
                  </a:lnTo>
                  <a:lnTo>
                    <a:pt x="9823704" y="34036"/>
                  </a:lnTo>
                  <a:lnTo>
                    <a:pt x="9857740" y="34036"/>
                  </a:lnTo>
                  <a:lnTo>
                    <a:pt x="9857740" y="68199"/>
                  </a:lnTo>
                  <a:lnTo>
                    <a:pt x="34036" y="68199"/>
                  </a:lnTo>
                  <a:close/>
                </a:path>
              </a:pathLst>
            </a:custGeom>
            <a:solidFill>
              <a:srgbClr val="FFFFFF"/>
            </a:solidFill>
          </p:spPr>
        </p:sp>
      </p:grpSp>
      <p:sp>
        <p:nvSpPr>
          <p:cNvPr id="8" name="TextBox 8"/>
          <p:cNvSpPr txBox="1"/>
          <p:nvPr/>
        </p:nvSpPr>
        <p:spPr>
          <a:xfrm>
            <a:off x="35442" y="1090156"/>
            <a:ext cx="7762320" cy="1195905"/>
          </a:xfrm>
          <a:prstGeom prst="rect">
            <a:avLst/>
          </a:prstGeom>
        </p:spPr>
        <p:txBody>
          <a:bodyPr lIns="0" tIns="0" rIns="0" bIns="0" rtlCol="0" anchor="t">
            <a:spAutoFit/>
          </a:bodyPr>
          <a:lstStyle/>
          <a:p>
            <a:pPr algn="r" rtl="1">
              <a:lnSpc>
                <a:spcPts val="9935"/>
              </a:lnSpc>
            </a:pPr>
            <a:r>
              <a:rPr lang="en-US" sz="7200" spc="-2" dirty="0">
                <a:solidFill>
                  <a:srgbClr val="101631"/>
                </a:solidFill>
                <a:latin typeface="Zilla Slab Light Light"/>
                <a:cs typeface="B Nazanin" panose="00000400000000000000" pitchFamily="2" charset="-78"/>
              </a:rPr>
              <a:t>89,526,124$</a:t>
            </a:r>
          </a:p>
        </p:txBody>
      </p:sp>
      <p:sp>
        <p:nvSpPr>
          <p:cNvPr id="9" name="TextBox 9"/>
          <p:cNvSpPr txBox="1"/>
          <p:nvPr/>
        </p:nvSpPr>
        <p:spPr>
          <a:xfrm>
            <a:off x="-537635" y="2686553"/>
            <a:ext cx="7762320" cy="551433"/>
          </a:xfrm>
          <a:prstGeom prst="rect">
            <a:avLst/>
          </a:prstGeom>
        </p:spPr>
        <p:txBody>
          <a:bodyPr lIns="0" tIns="0" rIns="0" bIns="0" rtlCol="0" anchor="t">
            <a:spAutoFit/>
          </a:bodyPr>
          <a:lstStyle/>
          <a:p>
            <a:pPr algn="r" rtl="1">
              <a:lnSpc>
                <a:spcPts val="4320"/>
              </a:lnSpc>
            </a:pPr>
            <a:r>
              <a:rPr lang="fa-IR" sz="3600" spc="-2" dirty="0">
                <a:solidFill>
                  <a:srgbClr val="FFFFFF"/>
                </a:solidFill>
                <a:latin typeface="Zilla Slab Light Light"/>
                <a:cs typeface="B Nazanin" panose="00000400000000000000" pitchFamily="2" charset="-78"/>
              </a:rPr>
              <a:t>اون پول زیادیه</a:t>
            </a:r>
            <a:endParaRPr lang="en-US" sz="3600" spc="-2" dirty="0">
              <a:solidFill>
                <a:srgbClr val="FFFFFF"/>
              </a:solidFill>
              <a:latin typeface="Zilla Slab Light Light"/>
              <a:cs typeface="B Nazanin" panose="00000400000000000000" pitchFamily="2" charset="-78"/>
            </a:endParaRPr>
          </a:p>
        </p:txBody>
      </p:sp>
      <p:sp>
        <p:nvSpPr>
          <p:cNvPr id="10" name="TextBox 10"/>
          <p:cNvSpPr txBox="1"/>
          <p:nvPr/>
        </p:nvSpPr>
        <p:spPr>
          <a:xfrm>
            <a:off x="-152996" y="6509569"/>
            <a:ext cx="7762320" cy="1195905"/>
          </a:xfrm>
          <a:prstGeom prst="rect">
            <a:avLst/>
          </a:prstGeom>
        </p:spPr>
        <p:txBody>
          <a:bodyPr lIns="0" tIns="0" rIns="0" bIns="0" rtlCol="0" anchor="t">
            <a:spAutoFit/>
          </a:bodyPr>
          <a:lstStyle/>
          <a:p>
            <a:pPr algn="r" rtl="1">
              <a:lnSpc>
                <a:spcPts val="9935"/>
              </a:lnSpc>
            </a:pPr>
            <a:r>
              <a:rPr lang="en-US" sz="7200" spc="-2" dirty="0">
                <a:solidFill>
                  <a:srgbClr val="101631"/>
                </a:solidFill>
                <a:latin typeface="Zilla Slab Light Light"/>
                <a:cs typeface="B Nazanin" panose="00000400000000000000" pitchFamily="2" charset="-78"/>
              </a:rPr>
              <a:t>100%</a:t>
            </a:r>
          </a:p>
        </p:txBody>
      </p:sp>
      <p:sp>
        <p:nvSpPr>
          <p:cNvPr id="11" name="TextBox 11"/>
          <p:cNvSpPr txBox="1"/>
          <p:nvPr/>
        </p:nvSpPr>
        <p:spPr>
          <a:xfrm>
            <a:off x="-596572" y="8169087"/>
            <a:ext cx="7762320" cy="551433"/>
          </a:xfrm>
          <a:prstGeom prst="rect">
            <a:avLst/>
          </a:prstGeom>
        </p:spPr>
        <p:txBody>
          <a:bodyPr lIns="0" tIns="0" rIns="0" bIns="0" rtlCol="0" anchor="t">
            <a:spAutoFit/>
          </a:bodyPr>
          <a:lstStyle/>
          <a:p>
            <a:pPr algn="r" rtl="1">
              <a:lnSpc>
                <a:spcPts val="4320"/>
              </a:lnSpc>
            </a:pPr>
            <a:r>
              <a:rPr lang="fa-IR" sz="3600" spc="-2" dirty="0">
                <a:solidFill>
                  <a:srgbClr val="FFFFFF"/>
                </a:solidFill>
                <a:latin typeface="Zilla Slab Light Light"/>
                <a:cs typeface="B Nazanin" panose="00000400000000000000" pitchFamily="2" charset="-78"/>
              </a:rPr>
              <a:t>موفقیت کامل!</a:t>
            </a:r>
            <a:endParaRPr lang="en-US" sz="3600" spc="-2" dirty="0">
              <a:solidFill>
                <a:srgbClr val="FFFFFF"/>
              </a:solidFill>
              <a:latin typeface="Zilla Slab Light Light"/>
              <a:cs typeface="B Nazanin" panose="00000400000000000000" pitchFamily="2" charset="-78"/>
            </a:endParaRPr>
          </a:p>
        </p:txBody>
      </p:sp>
      <p:sp>
        <p:nvSpPr>
          <p:cNvPr id="12" name="TextBox 12"/>
          <p:cNvSpPr txBox="1"/>
          <p:nvPr/>
        </p:nvSpPr>
        <p:spPr>
          <a:xfrm>
            <a:off x="-152400" y="3755172"/>
            <a:ext cx="7762320" cy="1195905"/>
          </a:xfrm>
          <a:prstGeom prst="rect">
            <a:avLst/>
          </a:prstGeom>
        </p:spPr>
        <p:txBody>
          <a:bodyPr lIns="0" tIns="0" rIns="0" bIns="0" rtlCol="0" anchor="t">
            <a:spAutoFit/>
          </a:bodyPr>
          <a:lstStyle/>
          <a:p>
            <a:pPr algn="r" rtl="1">
              <a:lnSpc>
                <a:spcPts val="9935"/>
              </a:lnSpc>
            </a:pPr>
            <a:r>
              <a:rPr lang="en-US" sz="7200" spc="-2" dirty="0">
                <a:solidFill>
                  <a:srgbClr val="101631"/>
                </a:solidFill>
                <a:latin typeface="Zilla Slab Light Light"/>
                <a:cs typeface="B Nazanin" panose="00000400000000000000" pitchFamily="2" charset="-78"/>
              </a:rPr>
              <a:t>185,244 users</a:t>
            </a:r>
          </a:p>
        </p:txBody>
      </p:sp>
      <p:sp>
        <p:nvSpPr>
          <p:cNvPr id="13" name="TextBox 13"/>
          <p:cNvSpPr txBox="1"/>
          <p:nvPr/>
        </p:nvSpPr>
        <p:spPr>
          <a:xfrm>
            <a:off x="-522906" y="5301319"/>
            <a:ext cx="7762320" cy="551433"/>
          </a:xfrm>
          <a:prstGeom prst="rect">
            <a:avLst/>
          </a:prstGeom>
        </p:spPr>
        <p:txBody>
          <a:bodyPr lIns="0" tIns="0" rIns="0" bIns="0" rtlCol="0" anchor="t">
            <a:spAutoFit/>
          </a:bodyPr>
          <a:lstStyle/>
          <a:p>
            <a:pPr algn="r" rtl="1">
              <a:lnSpc>
                <a:spcPts val="4320"/>
              </a:lnSpc>
            </a:pPr>
            <a:r>
              <a:rPr lang="fa-IR" sz="3600" spc="-2" dirty="0">
                <a:solidFill>
                  <a:srgbClr val="FFFFFF"/>
                </a:solidFill>
                <a:latin typeface="Zilla Slab Light Light"/>
                <a:cs typeface="B Nazanin" panose="00000400000000000000" pitchFamily="2" charset="-78"/>
              </a:rPr>
              <a:t>و تعداد زیادی از کاربران</a:t>
            </a:r>
            <a:endParaRPr lang="en-US" sz="3600" spc="-2" dirty="0">
              <a:solidFill>
                <a:srgbClr val="FFFFFF"/>
              </a:solidFill>
              <a:latin typeface="Zilla Slab Light Light"/>
              <a:cs typeface="B Nazanin" panose="00000400000000000000" pitchFamily="2" charset="-78"/>
            </a:endParaRPr>
          </a:p>
        </p:txBody>
      </p:sp>
      <p:sp>
        <p:nvSpPr>
          <p:cNvPr id="14" name="TextBox 14"/>
          <p:cNvSpPr txBox="1"/>
          <p:nvPr/>
        </p:nvSpPr>
        <p:spPr>
          <a:xfrm>
            <a:off x="12399120" y="4222665"/>
            <a:ext cx="4968000" cy="1974900"/>
          </a:xfrm>
          <a:prstGeom prst="rect">
            <a:avLst/>
          </a:prstGeom>
        </p:spPr>
        <p:txBody>
          <a:bodyPr lIns="0" tIns="0" rIns="0" bIns="0" rtlCol="0" anchor="t">
            <a:spAutoFit/>
          </a:bodyPr>
          <a:lstStyle/>
          <a:p>
            <a:pPr algn="r">
              <a:lnSpc>
                <a:spcPts val="7680"/>
              </a:lnSpc>
            </a:pPr>
            <a:r>
              <a:rPr lang="fa-IR" sz="6400" spc="-2" dirty="0">
                <a:solidFill>
                  <a:srgbClr val="FFFFFF"/>
                </a:solidFill>
                <a:latin typeface="Arimo Bold"/>
                <a:cs typeface="B Nazanin" panose="00000400000000000000" pitchFamily="2" charset="-78"/>
              </a:rPr>
              <a:t>شرکت</a:t>
            </a:r>
          </a:p>
          <a:p>
            <a:pPr algn="r">
              <a:lnSpc>
                <a:spcPts val="7680"/>
              </a:lnSpc>
            </a:pPr>
            <a:r>
              <a:rPr lang="fa-IR" sz="6400" spc="-2" dirty="0">
                <a:solidFill>
                  <a:srgbClr val="000000"/>
                </a:solidFill>
                <a:latin typeface="Arimo Bold"/>
                <a:cs typeface="B Nazanin" panose="00000400000000000000" pitchFamily="2" charset="-78"/>
              </a:rPr>
              <a:t>پروژه</a:t>
            </a:r>
            <a:endParaRPr lang="en-US" sz="6400" spc="-2" dirty="0">
              <a:solidFill>
                <a:srgbClr val="000000"/>
              </a:solidFill>
              <a:latin typeface="Arimo Bold"/>
              <a:cs typeface="B Nazanin" panose="00000400000000000000" pitchFamily="2" charset="-78"/>
            </a:endParaRPr>
          </a:p>
        </p:txBody>
      </p:sp>
      <p:sp>
        <p:nvSpPr>
          <p:cNvPr id="15" name="TextBox 15"/>
          <p:cNvSpPr txBox="1"/>
          <p:nvPr/>
        </p:nvSpPr>
        <p:spPr>
          <a:xfrm>
            <a:off x="9245520" y="6405480"/>
            <a:ext cx="8120880" cy="2893100"/>
          </a:xfrm>
          <a:prstGeom prst="rect">
            <a:avLst/>
          </a:prstGeom>
        </p:spPr>
        <p:txBody>
          <a:bodyPr lIns="0" tIns="0" rIns="0" bIns="0" rtlCol="0" anchor="t">
            <a:spAutoFit/>
          </a:bodyPr>
          <a:lstStyle/>
          <a:p>
            <a:pPr algn="r">
              <a:lnSpc>
                <a:spcPct val="150000"/>
              </a:lnSpc>
            </a:pPr>
            <a:r>
              <a:rPr lang="fa-IR" sz="3200" spc="-2" dirty="0">
                <a:solidFill>
                  <a:srgbClr val="FFFFFF"/>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که در آن دریاها خزنده ما هستند. خیلی ساختن از برای دریاها مکان و او ظاهر نخواهد شد، باطل تقسیم شدند.</a:t>
            </a:r>
            <a:endParaRPr lang="en-US" sz="3200" spc="-2" dirty="0">
              <a:solidFill>
                <a:srgbClr val="FFFFFF"/>
              </a:solidFill>
              <a:latin typeface="Montserrat Light Light"/>
              <a:cs typeface="B Nazanin" panose="00000400000000000000" pitchFamily="2" charset="-78"/>
            </a:endParaRPr>
          </a:p>
        </p:txBody>
      </p:sp>
      <p:grpSp>
        <p:nvGrpSpPr>
          <p:cNvPr id="16" name="Group 16"/>
          <p:cNvGrpSpPr/>
          <p:nvPr/>
        </p:nvGrpSpPr>
        <p:grpSpPr>
          <a:xfrm>
            <a:off x="14268960" y="889920"/>
            <a:ext cx="2576880" cy="3263760"/>
            <a:chOff x="0" y="0"/>
            <a:chExt cx="3435840" cy="4351680"/>
          </a:xfrm>
        </p:grpSpPr>
        <p:sp>
          <p:nvSpPr>
            <p:cNvPr id="17" name="Freeform 17"/>
            <p:cNvSpPr/>
            <p:nvPr/>
          </p:nvSpPr>
          <p:spPr>
            <a:xfrm>
              <a:off x="-51435" y="-28194"/>
              <a:ext cx="3554222" cy="4384421"/>
            </a:xfrm>
            <a:custGeom>
              <a:avLst/>
              <a:gdLst/>
              <a:ahLst/>
              <a:cxnLst/>
              <a:rect l="l" t="t" r="r" b="b"/>
              <a:pathLst>
                <a:path w="3554222" h="4384421">
                  <a:moveTo>
                    <a:pt x="1626616" y="1304544"/>
                  </a:moveTo>
                  <a:cubicBezTo>
                    <a:pt x="1480947" y="1304544"/>
                    <a:pt x="1335786" y="1303274"/>
                    <a:pt x="1190117" y="1304544"/>
                  </a:cubicBezTo>
                  <a:cubicBezTo>
                    <a:pt x="1056259" y="1306195"/>
                    <a:pt x="990092" y="1244854"/>
                    <a:pt x="991362" y="1108583"/>
                  </a:cubicBezTo>
                  <a:cubicBezTo>
                    <a:pt x="993394" y="872109"/>
                    <a:pt x="993394" y="635508"/>
                    <a:pt x="991362" y="399034"/>
                  </a:cubicBezTo>
                  <a:cubicBezTo>
                    <a:pt x="990092" y="266319"/>
                    <a:pt x="1046480" y="194564"/>
                    <a:pt x="1184910" y="199898"/>
                  </a:cubicBezTo>
                  <a:cubicBezTo>
                    <a:pt x="1294892" y="203962"/>
                    <a:pt x="1377569" y="159385"/>
                    <a:pt x="1475740" y="102997"/>
                  </a:cubicBezTo>
                  <a:cubicBezTo>
                    <a:pt x="1654175" y="0"/>
                    <a:pt x="1880997" y="6096"/>
                    <a:pt x="2057400" y="105029"/>
                  </a:cubicBezTo>
                  <a:cubicBezTo>
                    <a:pt x="2155952" y="160147"/>
                    <a:pt x="2238375" y="204470"/>
                    <a:pt x="2347468" y="199517"/>
                  </a:cubicBezTo>
                  <a:cubicBezTo>
                    <a:pt x="2482977" y="193802"/>
                    <a:pt x="2547493" y="257175"/>
                    <a:pt x="2546604" y="392557"/>
                  </a:cubicBezTo>
                  <a:cubicBezTo>
                    <a:pt x="2545334" y="629031"/>
                    <a:pt x="2544191" y="865632"/>
                    <a:pt x="2547366" y="1102106"/>
                  </a:cubicBezTo>
                  <a:cubicBezTo>
                    <a:pt x="2549398" y="1238758"/>
                    <a:pt x="2482850" y="1300861"/>
                    <a:pt x="2351024" y="1301750"/>
                  </a:cubicBezTo>
                  <a:cubicBezTo>
                    <a:pt x="2205355" y="1302512"/>
                    <a:pt x="2059813" y="1301750"/>
                    <a:pt x="1881759" y="1301750"/>
                  </a:cubicBezTo>
                  <a:cubicBezTo>
                    <a:pt x="1948688" y="1390650"/>
                    <a:pt x="2006346" y="1371092"/>
                    <a:pt x="2053717" y="1373505"/>
                  </a:cubicBezTo>
                  <a:cubicBezTo>
                    <a:pt x="2147443" y="1378331"/>
                    <a:pt x="2185543" y="1425448"/>
                    <a:pt x="2184781" y="1515491"/>
                  </a:cubicBezTo>
                  <a:cubicBezTo>
                    <a:pt x="2184019" y="1603121"/>
                    <a:pt x="2198624" y="1692783"/>
                    <a:pt x="2186051" y="1778381"/>
                  </a:cubicBezTo>
                  <a:cubicBezTo>
                    <a:pt x="2125599" y="2186051"/>
                    <a:pt x="2336165" y="2469261"/>
                    <a:pt x="2600579" y="2737358"/>
                  </a:cubicBezTo>
                  <a:cubicBezTo>
                    <a:pt x="2708529" y="2846451"/>
                    <a:pt x="2813558" y="2971800"/>
                    <a:pt x="2876804" y="3109341"/>
                  </a:cubicBezTo>
                  <a:cubicBezTo>
                    <a:pt x="3011424" y="3401060"/>
                    <a:pt x="3214751" y="3644392"/>
                    <a:pt x="3387852" y="3908933"/>
                  </a:cubicBezTo>
                  <a:cubicBezTo>
                    <a:pt x="3443859" y="3994531"/>
                    <a:pt x="3554222" y="4099941"/>
                    <a:pt x="3431667" y="4189603"/>
                  </a:cubicBezTo>
                  <a:cubicBezTo>
                    <a:pt x="3313176" y="4276852"/>
                    <a:pt x="3230499" y="4155567"/>
                    <a:pt x="3176143" y="4066667"/>
                  </a:cubicBezTo>
                  <a:cubicBezTo>
                    <a:pt x="2874391" y="3572129"/>
                    <a:pt x="2414016" y="3191256"/>
                    <a:pt x="2170176" y="2654173"/>
                  </a:cubicBezTo>
                  <a:cubicBezTo>
                    <a:pt x="2132838" y="2571369"/>
                    <a:pt x="2079371" y="2427351"/>
                    <a:pt x="1962531" y="2474468"/>
                  </a:cubicBezTo>
                  <a:cubicBezTo>
                    <a:pt x="1848993" y="2520315"/>
                    <a:pt x="1913509" y="2650109"/>
                    <a:pt x="1935734" y="2745105"/>
                  </a:cubicBezTo>
                  <a:cubicBezTo>
                    <a:pt x="1966976" y="2877820"/>
                    <a:pt x="1994154" y="3016123"/>
                    <a:pt x="1964944" y="3146679"/>
                  </a:cubicBezTo>
                  <a:cubicBezTo>
                    <a:pt x="1890268" y="3480562"/>
                    <a:pt x="1908937" y="3817620"/>
                    <a:pt x="1903730" y="4154424"/>
                  </a:cubicBezTo>
                  <a:cubicBezTo>
                    <a:pt x="1903349" y="4194556"/>
                    <a:pt x="1898904" y="4235958"/>
                    <a:pt x="1887855" y="4274058"/>
                  </a:cubicBezTo>
                  <a:cubicBezTo>
                    <a:pt x="1872488" y="4328414"/>
                    <a:pt x="1839595" y="4375531"/>
                    <a:pt x="1778762" y="4379595"/>
                  </a:cubicBezTo>
                  <a:cubicBezTo>
                    <a:pt x="1706499" y="4384421"/>
                    <a:pt x="1649730" y="4331335"/>
                    <a:pt x="1652651" y="4272534"/>
                  </a:cubicBezTo>
                  <a:cubicBezTo>
                    <a:pt x="1678178" y="3760978"/>
                    <a:pt x="1524508" y="3256280"/>
                    <a:pt x="1599057" y="2743581"/>
                  </a:cubicBezTo>
                  <a:cubicBezTo>
                    <a:pt x="1601851" y="2723642"/>
                    <a:pt x="1614932" y="2705481"/>
                    <a:pt x="1617345" y="2685923"/>
                  </a:cubicBezTo>
                  <a:cubicBezTo>
                    <a:pt x="1627505" y="2608834"/>
                    <a:pt x="1674495" y="2511425"/>
                    <a:pt x="1578356" y="2469642"/>
                  </a:cubicBezTo>
                  <a:cubicBezTo>
                    <a:pt x="1491996" y="2432304"/>
                    <a:pt x="1458341" y="2530856"/>
                    <a:pt x="1408811" y="2582418"/>
                  </a:cubicBezTo>
                  <a:cubicBezTo>
                    <a:pt x="1288288" y="2707767"/>
                    <a:pt x="1257554" y="2883027"/>
                    <a:pt x="1159764" y="3020187"/>
                  </a:cubicBezTo>
                  <a:cubicBezTo>
                    <a:pt x="897763" y="3388106"/>
                    <a:pt x="581279" y="3713861"/>
                    <a:pt x="338328" y="4096893"/>
                  </a:cubicBezTo>
                  <a:cubicBezTo>
                    <a:pt x="288798" y="4174744"/>
                    <a:pt x="202819" y="4261612"/>
                    <a:pt x="103886" y="4188968"/>
                  </a:cubicBezTo>
                  <a:cubicBezTo>
                    <a:pt x="0" y="4113149"/>
                    <a:pt x="73025" y="4012438"/>
                    <a:pt x="128651" y="3940302"/>
                  </a:cubicBezTo>
                  <a:cubicBezTo>
                    <a:pt x="385826" y="3608832"/>
                    <a:pt x="568706" y="3230753"/>
                    <a:pt x="806831" y="2887599"/>
                  </a:cubicBezTo>
                  <a:cubicBezTo>
                    <a:pt x="937514" y="2699258"/>
                    <a:pt x="1130935" y="2561717"/>
                    <a:pt x="1239266" y="2354834"/>
                  </a:cubicBezTo>
                  <a:cubicBezTo>
                    <a:pt x="1261110" y="2313051"/>
                    <a:pt x="1294003" y="2277364"/>
                    <a:pt x="1315466" y="2235581"/>
                  </a:cubicBezTo>
                  <a:cubicBezTo>
                    <a:pt x="1360043" y="2147951"/>
                    <a:pt x="1386459" y="2040001"/>
                    <a:pt x="1323975" y="1968246"/>
                  </a:cubicBezTo>
                  <a:cubicBezTo>
                    <a:pt x="1265555" y="1901317"/>
                    <a:pt x="1168273" y="1962150"/>
                    <a:pt x="1100836" y="1996694"/>
                  </a:cubicBezTo>
                  <a:cubicBezTo>
                    <a:pt x="900049" y="2098929"/>
                    <a:pt x="679323" y="2139061"/>
                    <a:pt x="469265" y="2212086"/>
                  </a:cubicBezTo>
                  <a:cubicBezTo>
                    <a:pt x="392557" y="2238883"/>
                    <a:pt x="302133" y="2271776"/>
                    <a:pt x="268859" y="2157349"/>
                  </a:cubicBezTo>
                  <a:cubicBezTo>
                    <a:pt x="240030" y="2059178"/>
                    <a:pt x="320802" y="2027936"/>
                    <a:pt x="393446" y="2006854"/>
                  </a:cubicBezTo>
                  <a:cubicBezTo>
                    <a:pt x="600329" y="1946402"/>
                    <a:pt x="799465" y="1858010"/>
                    <a:pt x="1014857" y="1827149"/>
                  </a:cubicBezTo>
                  <a:cubicBezTo>
                    <a:pt x="1209548" y="1799209"/>
                    <a:pt x="1385570" y="1768348"/>
                    <a:pt x="1362075" y="1490853"/>
                  </a:cubicBezTo>
                  <a:cubicBezTo>
                    <a:pt x="1346200" y="1306703"/>
                    <a:pt x="1541018" y="1410589"/>
                    <a:pt x="1626489" y="1302258"/>
                  </a:cubicBezTo>
                  <a:close/>
                  <a:moveTo>
                    <a:pt x="1762760" y="1011428"/>
                  </a:moveTo>
                  <a:cubicBezTo>
                    <a:pt x="1906397" y="1006602"/>
                    <a:pt x="1988693" y="929513"/>
                    <a:pt x="1991995" y="799719"/>
                  </a:cubicBezTo>
                  <a:cubicBezTo>
                    <a:pt x="1995678" y="659003"/>
                    <a:pt x="1905127" y="570865"/>
                    <a:pt x="1764792" y="569341"/>
                  </a:cubicBezTo>
                  <a:cubicBezTo>
                    <a:pt x="1633728" y="568071"/>
                    <a:pt x="1547368" y="645160"/>
                    <a:pt x="1544574" y="781558"/>
                  </a:cubicBezTo>
                  <a:cubicBezTo>
                    <a:pt x="1541780" y="927227"/>
                    <a:pt x="1627378" y="1000252"/>
                    <a:pt x="1763268" y="1011174"/>
                  </a:cubicBez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grpSp>
        <p:nvGrpSpPr>
          <p:cNvPr id="3" name="Group 3"/>
          <p:cNvGrpSpPr/>
          <p:nvPr/>
        </p:nvGrpSpPr>
        <p:grpSpPr>
          <a:xfrm>
            <a:off x="406080" y="380160"/>
            <a:ext cx="17424000" cy="9403200"/>
            <a:chOff x="0" y="0"/>
            <a:chExt cx="23232000" cy="12537600"/>
          </a:xfrm>
        </p:grpSpPr>
        <p:sp>
          <p:nvSpPr>
            <p:cNvPr id="4" name="Freeform 4"/>
            <p:cNvSpPr/>
            <p:nvPr/>
          </p:nvSpPr>
          <p:spPr>
            <a:xfrm>
              <a:off x="50927" y="50927"/>
              <a:ext cx="23130256" cy="12435840"/>
            </a:xfrm>
            <a:custGeom>
              <a:avLst/>
              <a:gdLst/>
              <a:ahLst/>
              <a:cxnLst/>
              <a:rect l="l" t="t" r="r" b="b"/>
              <a:pathLst>
                <a:path w="23130256" h="12435840">
                  <a:moveTo>
                    <a:pt x="0" y="0"/>
                  </a:moveTo>
                  <a:lnTo>
                    <a:pt x="23130256" y="0"/>
                  </a:lnTo>
                  <a:lnTo>
                    <a:pt x="23130256" y="12435840"/>
                  </a:lnTo>
                  <a:lnTo>
                    <a:pt x="0" y="12435840"/>
                  </a:lnTo>
                  <a:close/>
                </a:path>
              </a:pathLst>
            </a:custGeom>
            <a:solidFill>
              <a:srgbClr val="0D0D0D">
                <a:alpha val="51765"/>
              </a:srgbClr>
            </a:solidFill>
          </p:spPr>
        </p:sp>
        <p:sp>
          <p:nvSpPr>
            <p:cNvPr id="5" name="Freeform 5"/>
            <p:cNvSpPr/>
            <p:nvPr/>
          </p:nvSpPr>
          <p:spPr>
            <a:xfrm>
              <a:off x="0" y="0"/>
              <a:ext cx="23232111" cy="12537694"/>
            </a:xfrm>
            <a:custGeom>
              <a:avLst/>
              <a:gdLst/>
              <a:ahLst/>
              <a:cxnLst/>
              <a:rect l="l" t="t" r="r" b="b"/>
              <a:pathLst>
                <a:path w="23232111" h="12537694">
                  <a:moveTo>
                    <a:pt x="50927" y="0"/>
                  </a:moveTo>
                  <a:lnTo>
                    <a:pt x="23181183" y="0"/>
                  </a:lnTo>
                  <a:cubicBezTo>
                    <a:pt x="23209250" y="0"/>
                    <a:pt x="23232111" y="22733"/>
                    <a:pt x="23232111" y="50927"/>
                  </a:cubicBezTo>
                  <a:lnTo>
                    <a:pt x="23232111" y="12486767"/>
                  </a:lnTo>
                  <a:cubicBezTo>
                    <a:pt x="23232111" y="12514834"/>
                    <a:pt x="23209377" y="12537694"/>
                    <a:pt x="23181183" y="12537694"/>
                  </a:cubicBezTo>
                  <a:lnTo>
                    <a:pt x="50927" y="12537694"/>
                  </a:lnTo>
                  <a:cubicBezTo>
                    <a:pt x="22860" y="12537694"/>
                    <a:pt x="0" y="12514961"/>
                    <a:pt x="0" y="12486767"/>
                  </a:cubicBezTo>
                  <a:lnTo>
                    <a:pt x="0" y="50927"/>
                  </a:lnTo>
                  <a:cubicBezTo>
                    <a:pt x="0" y="22733"/>
                    <a:pt x="22733" y="0"/>
                    <a:pt x="50927" y="0"/>
                  </a:cubicBezTo>
                  <a:moveTo>
                    <a:pt x="50927" y="101727"/>
                  </a:moveTo>
                  <a:lnTo>
                    <a:pt x="50927" y="50927"/>
                  </a:lnTo>
                  <a:lnTo>
                    <a:pt x="101727" y="50927"/>
                  </a:lnTo>
                  <a:lnTo>
                    <a:pt x="101727" y="12486767"/>
                  </a:lnTo>
                  <a:lnTo>
                    <a:pt x="50927" y="12486767"/>
                  </a:lnTo>
                  <a:lnTo>
                    <a:pt x="50927" y="12435840"/>
                  </a:lnTo>
                  <a:lnTo>
                    <a:pt x="23181183" y="12435840"/>
                  </a:lnTo>
                  <a:lnTo>
                    <a:pt x="23181183" y="12486767"/>
                  </a:lnTo>
                  <a:lnTo>
                    <a:pt x="23130256" y="12486767"/>
                  </a:lnTo>
                  <a:lnTo>
                    <a:pt x="23130256" y="50927"/>
                  </a:lnTo>
                  <a:lnTo>
                    <a:pt x="23181183" y="50927"/>
                  </a:lnTo>
                  <a:lnTo>
                    <a:pt x="23181183" y="101727"/>
                  </a:lnTo>
                  <a:lnTo>
                    <a:pt x="50927" y="101727"/>
                  </a:lnTo>
                  <a:close/>
                </a:path>
              </a:pathLst>
            </a:custGeom>
            <a:solidFill>
              <a:srgbClr val="FFFFFF"/>
            </a:solidFill>
          </p:spPr>
        </p:sp>
      </p:grpSp>
      <p:sp>
        <p:nvSpPr>
          <p:cNvPr id="6" name="TextBox 6"/>
          <p:cNvSpPr txBox="1"/>
          <p:nvPr/>
        </p:nvSpPr>
        <p:spPr>
          <a:xfrm>
            <a:off x="962640" y="583605"/>
            <a:ext cx="8046720" cy="1410643"/>
          </a:xfrm>
          <a:prstGeom prst="rect">
            <a:avLst/>
          </a:prstGeom>
        </p:spPr>
        <p:txBody>
          <a:bodyPr lIns="0" tIns="0" rIns="0" bIns="0" rtlCol="0" anchor="t">
            <a:spAutoFit/>
          </a:bodyPr>
          <a:lstStyle/>
          <a:p>
            <a:pPr algn="r" rtl="1">
              <a:lnSpc>
                <a:spcPts val="11040"/>
              </a:lnSpc>
            </a:pPr>
            <a:r>
              <a:rPr lang="fa-IR" sz="8000" spc="-2" dirty="0">
                <a:solidFill>
                  <a:srgbClr val="7F7F7F"/>
                </a:solidFill>
                <a:latin typeface="Zilla Slab Light Bold"/>
                <a:cs typeface="B Nazanin" panose="00000400000000000000" pitchFamily="2" charset="-78"/>
              </a:rPr>
              <a:t>روند ما آسان است</a:t>
            </a:r>
            <a:endParaRPr lang="en-US" sz="8000" spc="-2" dirty="0">
              <a:solidFill>
                <a:srgbClr val="7F7F7F"/>
              </a:solidFill>
              <a:latin typeface="Zilla Slab Light Bold"/>
              <a:cs typeface="B Nazanin" panose="00000400000000000000" pitchFamily="2" charset="-78"/>
            </a:endParaRPr>
          </a:p>
        </p:txBody>
      </p:sp>
      <p:sp>
        <p:nvSpPr>
          <p:cNvPr id="7" name="TextBox 7"/>
          <p:cNvSpPr txBox="1"/>
          <p:nvPr/>
        </p:nvSpPr>
        <p:spPr>
          <a:xfrm>
            <a:off x="17251200" y="9267840"/>
            <a:ext cx="868320" cy="1654299"/>
          </a:xfrm>
          <a:prstGeom prst="rect">
            <a:avLst/>
          </a:prstGeom>
        </p:spPr>
        <p:txBody>
          <a:bodyPr lIns="0" tIns="0" rIns="0" bIns="0" rtlCol="0" anchor="t">
            <a:spAutoFit/>
          </a:bodyPr>
          <a:lstStyle/>
          <a:p>
            <a:pPr algn="l" rtl="1">
              <a:lnSpc>
                <a:spcPts val="4320"/>
              </a:lnSpc>
            </a:pPr>
            <a:r>
              <a:rPr lang="en-US" sz="3600" spc="-145">
                <a:solidFill>
                  <a:srgbClr val="000000"/>
                </a:solidFill>
                <a:latin typeface="Open Sans"/>
                <a:cs typeface="B Nazanin" panose="00000400000000000000" pitchFamily="2" charset="-78"/>
              </a:rPr>
              <a:t>&lt;number&gt;</a:t>
            </a:r>
          </a:p>
        </p:txBody>
      </p:sp>
      <p:sp>
        <p:nvSpPr>
          <p:cNvPr id="8" name="TextBox 8"/>
          <p:cNvSpPr txBox="1"/>
          <p:nvPr/>
        </p:nvSpPr>
        <p:spPr>
          <a:xfrm>
            <a:off x="640800" y="5732343"/>
            <a:ext cx="3199680" cy="2949525"/>
          </a:xfrm>
          <a:prstGeom prst="rect">
            <a:avLst/>
          </a:prstGeom>
        </p:spPr>
        <p:txBody>
          <a:bodyPr lIns="0" tIns="0" rIns="0" bIns="0" rtlCol="0" anchor="t">
            <a:spAutoFit/>
          </a:bodyPr>
          <a:lstStyle/>
          <a:p>
            <a:pPr algn="r" rtl="1">
              <a:lnSpc>
                <a:spcPts val="11519"/>
              </a:lnSpc>
            </a:pPr>
            <a:r>
              <a:rPr lang="fa-IR" sz="9600" spc="-2" dirty="0">
                <a:solidFill>
                  <a:srgbClr val="FFFFFF"/>
                </a:solidFill>
                <a:latin typeface="Zilla Slab Light Light"/>
                <a:cs typeface="B Nazanin" panose="00000400000000000000" pitchFamily="2" charset="-78"/>
              </a:rPr>
              <a:t>1.</a:t>
            </a:r>
          </a:p>
          <a:p>
            <a:pPr algn="r" rtl="1">
              <a:lnSpc>
                <a:spcPts val="11519"/>
              </a:lnSpc>
            </a:pPr>
            <a:r>
              <a:rPr lang="fa-IR" sz="9600" spc="-2" dirty="0">
                <a:solidFill>
                  <a:srgbClr val="FFFFFF"/>
                </a:solidFill>
                <a:latin typeface="Zilla Slab Light Light"/>
                <a:cs typeface="B Nazanin" panose="00000400000000000000" pitchFamily="2" charset="-78"/>
              </a:rPr>
              <a:t>اولین</a:t>
            </a:r>
            <a:endParaRPr lang="en-US" sz="3600" spc="-2" dirty="0">
              <a:solidFill>
                <a:srgbClr val="FFFFFF"/>
              </a:solidFill>
              <a:latin typeface="Zilla Slab Light Light"/>
              <a:cs typeface="B Nazanin" panose="00000400000000000000" pitchFamily="2" charset="-78"/>
            </a:endParaRPr>
          </a:p>
        </p:txBody>
      </p:sp>
      <p:sp>
        <p:nvSpPr>
          <p:cNvPr id="9" name="TextBox 9"/>
          <p:cNvSpPr txBox="1"/>
          <p:nvPr/>
        </p:nvSpPr>
        <p:spPr>
          <a:xfrm>
            <a:off x="5300335" y="5747595"/>
            <a:ext cx="3199680" cy="2949525"/>
          </a:xfrm>
          <a:prstGeom prst="rect">
            <a:avLst/>
          </a:prstGeom>
        </p:spPr>
        <p:txBody>
          <a:bodyPr lIns="0" tIns="0" rIns="0" bIns="0" rtlCol="0" anchor="t">
            <a:spAutoFit/>
          </a:bodyPr>
          <a:lstStyle/>
          <a:p>
            <a:pPr algn="r" rtl="1">
              <a:lnSpc>
                <a:spcPts val="11519"/>
              </a:lnSpc>
            </a:pPr>
            <a:r>
              <a:rPr lang="fa-IR" sz="9600" spc="-2" dirty="0">
                <a:solidFill>
                  <a:srgbClr val="FFFFFF"/>
                </a:solidFill>
                <a:latin typeface="Zilla Slab Light Light"/>
                <a:cs typeface="B Nazanin" panose="00000400000000000000" pitchFamily="2" charset="-78"/>
              </a:rPr>
              <a:t>2.</a:t>
            </a:r>
          </a:p>
          <a:p>
            <a:pPr algn="r" rtl="1">
              <a:lnSpc>
                <a:spcPts val="11519"/>
              </a:lnSpc>
            </a:pPr>
            <a:r>
              <a:rPr lang="fa-IR" sz="9600" spc="-2" dirty="0">
                <a:solidFill>
                  <a:srgbClr val="FFFFFF"/>
                </a:solidFill>
                <a:latin typeface="Zilla Slab Light Light"/>
                <a:cs typeface="B Nazanin" panose="00000400000000000000" pitchFamily="2" charset="-78"/>
              </a:rPr>
              <a:t>دومین</a:t>
            </a:r>
            <a:endParaRPr lang="en-US" sz="3600" spc="-2" dirty="0">
              <a:solidFill>
                <a:srgbClr val="FFFFFF"/>
              </a:solidFill>
              <a:latin typeface="Zilla Slab Light Light"/>
              <a:cs typeface="B Nazanin" panose="00000400000000000000" pitchFamily="2" charset="-78"/>
            </a:endParaRPr>
          </a:p>
        </p:txBody>
      </p:sp>
      <p:sp>
        <p:nvSpPr>
          <p:cNvPr id="10" name="TextBox 10"/>
          <p:cNvSpPr txBox="1"/>
          <p:nvPr/>
        </p:nvSpPr>
        <p:spPr>
          <a:xfrm>
            <a:off x="8608186" y="5747595"/>
            <a:ext cx="3199680" cy="2949525"/>
          </a:xfrm>
          <a:prstGeom prst="rect">
            <a:avLst/>
          </a:prstGeom>
        </p:spPr>
        <p:txBody>
          <a:bodyPr lIns="0" tIns="0" rIns="0" bIns="0" rtlCol="0" anchor="t">
            <a:spAutoFit/>
          </a:bodyPr>
          <a:lstStyle/>
          <a:p>
            <a:pPr algn="r" rtl="1">
              <a:lnSpc>
                <a:spcPts val="11519"/>
              </a:lnSpc>
            </a:pPr>
            <a:r>
              <a:rPr lang="fa-IR" sz="9600" spc="-2" dirty="0">
                <a:solidFill>
                  <a:srgbClr val="FFFFFF"/>
                </a:solidFill>
                <a:latin typeface="Zilla Slab Light Light"/>
                <a:cs typeface="B Nazanin" panose="00000400000000000000" pitchFamily="2" charset="-78"/>
              </a:rPr>
              <a:t>3.</a:t>
            </a:r>
          </a:p>
          <a:p>
            <a:pPr algn="r" rtl="1">
              <a:lnSpc>
                <a:spcPts val="11519"/>
              </a:lnSpc>
            </a:pPr>
            <a:r>
              <a:rPr lang="fa-IR" sz="9600" spc="-2" dirty="0">
                <a:solidFill>
                  <a:srgbClr val="FFFFFF"/>
                </a:solidFill>
                <a:latin typeface="Zilla Slab Light Light"/>
                <a:cs typeface="B Nazanin" panose="00000400000000000000" pitchFamily="2" charset="-78"/>
              </a:rPr>
              <a:t>آخر</a:t>
            </a:r>
            <a:endParaRPr lang="en-US" sz="3600" spc="-2" dirty="0">
              <a:solidFill>
                <a:srgbClr val="FFFFFF"/>
              </a:solidFill>
              <a:latin typeface="Zilla Slab Light Light"/>
              <a:cs typeface="B Nazanin" panose="00000400000000000000" pitchFamily="2" charset="-78"/>
            </a:endParaRPr>
          </a:p>
        </p:txBody>
      </p:sp>
      <p:sp>
        <p:nvSpPr>
          <p:cNvPr id="11" name="AutoShape 11"/>
          <p:cNvSpPr/>
          <p:nvPr/>
        </p:nvSpPr>
        <p:spPr>
          <a:xfrm rot="35304">
            <a:off x="2240590" y="7296641"/>
            <a:ext cx="1892980" cy="0"/>
          </a:xfrm>
          <a:prstGeom prst="line">
            <a:avLst/>
          </a:prstGeom>
          <a:ln w="9525" cap="rnd">
            <a:solidFill>
              <a:srgbClr val="000000"/>
            </a:solidFill>
            <a:prstDash val="solid"/>
            <a:headEnd type="triangle" w="lg" len="med"/>
            <a:tailEnd type="triangle" w="lg" len="med"/>
          </a:ln>
        </p:spPr>
      </p:sp>
      <p:sp>
        <p:nvSpPr>
          <p:cNvPr id="12" name="AutoShape 12"/>
          <p:cNvSpPr/>
          <p:nvPr/>
        </p:nvSpPr>
        <p:spPr>
          <a:xfrm rot="35304">
            <a:off x="6753868" y="7303104"/>
            <a:ext cx="1892980" cy="0"/>
          </a:xfrm>
          <a:prstGeom prst="line">
            <a:avLst/>
          </a:prstGeom>
          <a:ln w="9525" cap="rnd">
            <a:solidFill>
              <a:srgbClr val="000000"/>
            </a:solidFill>
            <a:prstDash val="solid"/>
            <a:headEnd type="triangle" w="lg" len="med"/>
            <a:tailEnd type="triangle" w="lg" len="med"/>
          </a:ln>
        </p:spPr>
      </p:sp>
      <p:grpSp>
        <p:nvGrpSpPr>
          <p:cNvPr id="13" name="Group 13"/>
          <p:cNvGrpSpPr/>
          <p:nvPr/>
        </p:nvGrpSpPr>
        <p:grpSpPr>
          <a:xfrm>
            <a:off x="12024720" y="1735920"/>
            <a:ext cx="4767840" cy="3755520"/>
            <a:chOff x="0" y="0"/>
            <a:chExt cx="6357120" cy="5007360"/>
          </a:xfrm>
        </p:grpSpPr>
        <p:sp>
          <p:nvSpPr>
            <p:cNvPr id="14" name="Freeform 14"/>
            <p:cNvSpPr/>
            <p:nvPr/>
          </p:nvSpPr>
          <p:spPr>
            <a:xfrm>
              <a:off x="0" y="-38989"/>
              <a:ext cx="6376543" cy="5047107"/>
            </a:xfrm>
            <a:custGeom>
              <a:avLst/>
              <a:gdLst/>
              <a:ahLst/>
              <a:cxnLst/>
              <a:rect l="l" t="t" r="r" b="b"/>
              <a:pathLst>
                <a:path w="6376543" h="5047107">
                  <a:moveTo>
                    <a:pt x="2784221" y="5045710"/>
                  </a:moveTo>
                  <a:cubicBezTo>
                    <a:pt x="2019300" y="5045710"/>
                    <a:pt x="1252855" y="5047107"/>
                    <a:pt x="487934" y="5045710"/>
                  </a:cubicBezTo>
                  <a:cubicBezTo>
                    <a:pt x="48641" y="5045710"/>
                    <a:pt x="0" y="4995799"/>
                    <a:pt x="0" y="4568571"/>
                  </a:cubicBezTo>
                  <a:cubicBezTo>
                    <a:pt x="0" y="3541268"/>
                    <a:pt x="0" y="2514092"/>
                    <a:pt x="0" y="1488186"/>
                  </a:cubicBezTo>
                  <a:cubicBezTo>
                    <a:pt x="0" y="1065149"/>
                    <a:pt x="43307" y="1005586"/>
                    <a:pt x="456819" y="1013714"/>
                  </a:cubicBezTo>
                  <a:cubicBezTo>
                    <a:pt x="700151" y="1019175"/>
                    <a:pt x="801497" y="932561"/>
                    <a:pt x="796036" y="697484"/>
                  </a:cubicBezTo>
                  <a:cubicBezTo>
                    <a:pt x="796036" y="651510"/>
                    <a:pt x="819023" y="605536"/>
                    <a:pt x="819023" y="559562"/>
                  </a:cubicBezTo>
                  <a:cubicBezTo>
                    <a:pt x="806831" y="0"/>
                    <a:pt x="959612" y="10922"/>
                    <a:pt x="1462405" y="60833"/>
                  </a:cubicBezTo>
                  <a:cubicBezTo>
                    <a:pt x="2723388" y="185166"/>
                    <a:pt x="3985768" y="309499"/>
                    <a:pt x="5246751" y="433832"/>
                  </a:cubicBezTo>
                  <a:cubicBezTo>
                    <a:pt x="5515737" y="460883"/>
                    <a:pt x="5784723" y="486537"/>
                    <a:pt x="6053582" y="512191"/>
                  </a:cubicBezTo>
                  <a:cubicBezTo>
                    <a:pt x="6285992" y="533781"/>
                    <a:pt x="6376543" y="659511"/>
                    <a:pt x="6353683" y="889254"/>
                  </a:cubicBezTo>
                  <a:cubicBezTo>
                    <a:pt x="6268593" y="1713738"/>
                    <a:pt x="6186043" y="2539619"/>
                    <a:pt x="6106287" y="3365500"/>
                  </a:cubicBezTo>
                  <a:cubicBezTo>
                    <a:pt x="6079236" y="3643884"/>
                    <a:pt x="6054979" y="3923792"/>
                    <a:pt x="6050915" y="4202176"/>
                  </a:cubicBezTo>
                  <a:cubicBezTo>
                    <a:pt x="6048248" y="4402201"/>
                    <a:pt x="5965825" y="4503547"/>
                    <a:pt x="5772531" y="4502277"/>
                  </a:cubicBezTo>
                  <a:cubicBezTo>
                    <a:pt x="5614416" y="4502277"/>
                    <a:pt x="5557647" y="4573905"/>
                    <a:pt x="5556250" y="4722622"/>
                  </a:cubicBezTo>
                  <a:cubicBezTo>
                    <a:pt x="5554853" y="4941570"/>
                    <a:pt x="5440045" y="5034915"/>
                    <a:pt x="5219700" y="5033518"/>
                  </a:cubicBezTo>
                  <a:cubicBezTo>
                    <a:pt x="4407408" y="5028057"/>
                    <a:pt x="3595116" y="5030851"/>
                    <a:pt x="2784221" y="5030851"/>
                  </a:cubicBezTo>
                  <a:cubicBezTo>
                    <a:pt x="2784221" y="5034915"/>
                    <a:pt x="2784221" y="5040376"/>
                    <a:pt x="2784221" y="5044313"/>
                  </a:cubicBezTo>
                  <a:close/>
                  <a:moveTo>
                    <a:pt x="2762631" y="4605020"/>
                  </a:moveTo>
                  <a:cubicBezTo>
                    <a:pt x="2762631" y="4605020"/>
                    <a:pt x="2762631" y="4603623"/>
                    <a:pt x="2762631" y="4602353"/>
                  </a:cubicBezTo>
                  <a:cubicBezTo>
                    <a:pt x="3481705" y="4602353"/>
                    <a:pt x="4200652" y="4596892"/>
                    <a:pt x="4918329" y="4606417"/>
                  </a:cubicBezTo>
                  <a:cubicBezTo>
                    <a:pt x="5087239" y="4607814"/>
                    <a:pt x="5148072" y="4561840"/>
                    <a:pt x="5146802" y="4387469"/>
                  </a:cubicBezTo>
                  <a:cubicBezTo>
                    <a:pt x="5141341" y="3491357"/>
                    <a:pt x="5142738" y="2595245"/>
                    <a:pt x="5150866" y="1699006"/>
                  </a:cubicBezTo>
                  <a:cubicBezTo>
                    <a:pt x="5152263" y="1501648"/>
                    <a:pt x="5095494" y="1415161"/>
                    <a:pt x="4880610" y="1416558"/>
                  </a:cubicBezTo>
                  <a:cubicBezTo>
                    <a:pt x="3480435" y="1423289"/>
                    <a:pt x="2080133" y="1422019"/>
                    <a:pt x="681355" y="1416558"/>
                  </a:cubicBezTo>
                  <a:cubicBezTo>
                    <a:pt x="496189" y="1416558"/>
                    <a:pt x="412369" y="1466596"/>
                    <a:pt x="413766" y="1669288"/>
                  </a:cubicBezTo>
                  <a:cubicBezTo>
                    <a:pt x="421894" y="2574925"/>
                    <a:pt x="419227" y="3480435"/>
                    <a:pt x="413766" y="4386072"/>
                  </a:cubicBezTo>
                  <a:cubicBezTo>
                    <a:pt x="413766" y="4548251"/>
                    <a:pt x="450215" y="4613148"/>
                    <a:pt x="634111" y="4610481"/>
                  </a:cubicBezTo>
                  <a:cubicBezTo>
                    <a:pt x="1343660" y="4598289"/>
                    <a:pt x="2053209" y="4605020"/>
                    <a:pt x="2761488" y="4605020"/>
                  </a:cubicBezTo>
                  <a:close/>
                  <a:moveTo>
                    <a:pt x="5554853" y="4007739"/>
                  </a:moveTo>
                  <a:cubicBezTo>
                    <a:pt x="5580507" y="4006342"/>
                    <a:pt x="5606161" y="4003675"/>
                    <a:pt x="5633212" y="4002278"/>
                  </a:cubicBezTo>
                  <a:cubicBezTo>
                    <a:pt x="5726430" y="3039872"/>
                    <a:pt x="5819775" y="2076196"/>
                    <a:pt x="5917057" y="1115187"/>
                  </a:cubicBezTo>
                  <a:cubicBezTo>
                    <a:pt x="5930519" y="988187"/>
                    <a:pt x="5894070" y="920496"/>
                    <a:pt x="5761609" y="908431"/>
                  </a:cubicBezTo>
                  <a:cubicBezTo>
                    <a:pt x="5502148" y="884047"/>
                    <a:pt x="5242560" y="853059"/>
                    <a:pt x="4983099" y="827278"/>
                  </a:cubicBezTo>
                  <a:cubicBezTo>
                    <a:pt x="3815334" y="709676"/>
                    <a:pt x="2647569" y="592074"/>
                    <a:pt x="1479804" y="474472"/>
                  </a:cubicBezTo>
                  <a:cubicBezTo>
                    <a:pt x="1337945" y="459613"/>
                    <a:pt x="1252728" y="501523"/>
                    <a:pt x="1218946" y="652907"/>
                  </a:cubicBezTo>
                  <a:cubicBezTo>
                    <a:pt x="1158113" y="928624"/>
                    <a:pt x="1208151" y="1005713"/>
                    <a:pt x="1501394" y="1006983"/>
                  </a:cubicBezTo>
                  <a:cubicBezTo>
                    <a:pt x="2704338" y="1011047"/>
                    <a:pt x="3908552" y="1008380"/>
                    <a:pt x="5111369" y="1011047"/>
                  </a:cubicBezTo>
                  <a:cubicBezTo>
                    <a:pt x="5492496" y="1011047"/>
                    <a:pt x="5551932" y="1062355"/>
                    <a:pt x="5560060" y="1446276"/>
                  </a:cubicBezTo>
                  <a:cubicBezTo>
                    <a:pt x="5569458" y="1884172"/>
                    <a:pt x="5557393" y="2322195"/>
                    <a:pt x="5555996" y="2761488"/>
                  </a:cubicBezTo>
                  <a:cubicBezTo>
                    <a:pt x="5555996" y="3177794"/>
                    <a:pt x="5555996" y="3594100"/>
                    <a:pt x="5555996" y="4009009"/>
                  </a:cubicBezTo>
                  <a:close/>
                </a:path>
              </a:pathLst>
            </a:custGeom>
            <a:solidFill>
              <a:srgbClr val="FFFFFF"/>
            </a:solidFill>
          </p:spPr>
        </p:sp>
      </p:grpSp>
      <p:grpSp>
        <p:nvGrpSpPr>
          <p:cNvPr id="15" name="Group 15"/>
          <p:cNvGrpSpPr/>
          <p:nvPr/>
        </p:nvGrpSpPr>
        <p:grpSpPr>
          <a:xfrm>
            <a:off x="12543840" y="3504960"/>
            <a:ext cx="3114720" cy="1460880"/>
            <a:chOff x="0" y="0"/>
            <a:chExt cx="4152960" cy="1947840"/>
          </a:xfrm>
        </p:grpSpPr>
        <p:sp>
          <p:nvSpPr>
            <p:cNvPr id="16" name="Freeform 16"/>
            <p:cNvSpPr/>
            <p:nvPr/>
          </p:nvSpPr>
          <p:spPr>
            <a:xfrm>
              <a:off x="-30353" y="-45974"/>
              <a:ext cx="4208653" cy="1997710"/>
            </a:xfrm>
            <a:custGeom>
              <a:avLst/>
              <a:gdLst/>
              <a:ahLst/>
              <a:cxnLst/>
              <a:rect l="l" t="t" r="r" b="b"/>
              <a:pathLst>
                <a:path w="4208653" h="1997710">
                  <a:moveTo>
                    <a:pt x="2044827" y="1989582"/>
                  </a:moveTo>
                  <a:cubicBezTo>
                    <a:pt x="1455547" y="1989582"/>
                    <a:pt x="867664" y="1982851"/>
                    <a:pt x="278384" y="1993646"/>
                  </a:cubicBezTo>
                  <a:cubicBezTo>
                    <a:pt x="89154" y="1997710"/>
                    <a:pt x="53975" y="1931416"/>
                    <a:pt x="37846" y="1753108"/>
                  </a:cubicBezTo>
                  <a:cubicBezTo>
                    <a:pt x="0" y="1342263"/>
                    <a:pt x="102743" y="1015111"/>
                    <a:pt x="436499" y="750189"/>
                  </a:cubicBezTo>
                  <a:cubicBezTo>
                    <a:pt x="639191" y="589280"/>
                    <a:pt x="804164" y="379730"/>
                    <a:pt x="979805" y="187833"/>
                  </a:cubicBezTo>
                  <a:cubicBezTo>
                    <a:pt x="1143381" y="10795"/>
                    <a:pt x="1309624" y="0"/>
                    <a:pt x="1494790" y="152654"/>
                  </a:cubicBezTo>
                  <a:cubicBezTo>
                    <a:pt x="1725930" y="343281"/>
                    <a:pt x="1962404" y="524383"/>
                    <a:pt x="2189480" y="717677"/>
                  </a:cubicBezTo>
                  <a:cubicBezTo>
                    <a:pt x="2321941" y="829818"/>
                    <a:pt x="2432812" y="843407"/>
                    <a:pt x="2535428" y="686562"/>
                  </a:cubicBezTo>
                  <a:cubicBezTo>
                    <a:pt x="2550287" y="663575"/>
                    <a:pt x="2561082" y="633857"/>
                    <a:pt x="2582672" y="617601"/>
                  </a:cubicBezTo>
                  <a:cubicBezTo>
                    <a:pt x="3043555" y="267462"/>
                    <a:pt x="2896235" y="156718"/>
                    <a:pt x="3413887" y="516255"/>
                  </a:cubicBezTo>
                  <a:cubicBezTo>
                    <a:pt x="3497707" y="574421"/>
                    <a:pt x="3580130" y="643255"/>
                    <a:pt x="3674745" y="679831"/>
                  </a:cubicBezTo>
                  <a:cubicBezTo>
                    <a:pt x="4182872" y="873125"/>
                    <a:pt x="4208653" y="1282700"/>
                    <a:pt x="4172077" y="1734185"/>
                  </a:cubicBezTo>
                  <a:cubicBezTo>
                    <a:pt x="4157218" y="1926082"/>
                    <a:pt x="4080129" y="1989709"/>
                    <a:pt x="3892296" y="1988312"/>
                  </a:cubicBezTo>
                  <a:cubicBezTo>
                    <a:pt x="3275965" y="1980184"/>
                    <a:pt x="2658364" y="1985645"/>
                    <a:pt x="2042033" y="1985645"/>
                  </a:cubicBezTo>
                  <a:cubicBezTo>
                    <a:pt x="2042033" y="1987042"/>
                    <a:pt x="2042033" y="1989709"/>
                    <a:pt x="2042033" y="1991106"/>
                  </a:cubicBezTo>
                  <a:close/>
                </a:path>
              </a:pathLst>
            </a:custGeom>
            <a:solidFill>
              <a:srgbClr val="FFFFFF"/>
            </a:solidFill>
          </p:spPr>
        </p:sp>
      </p:grpSp>
      <p:grpSp>
        <p:nvGrpSpPr>
          <p:cNvPr id="17" name="Group 17"/>
          <p:cNvGrpSpPr/>
          <p:nvPr/>
        </p:nvGrpSpPr>
        <p:grpSpPr>
          <a:xfrm>
            <a:off x="13806000" y="3291120"/>
            <a:ext cx="597600" cy="550080"/>
            <a:chOff x="0" y="0"/>
            <a:chExt cx="796800" cy="733440"/>
          </a:xfrm>
        </p:grpSpPr>
        <p:sp>
          <p:nvSpPr>
            <p:cNvPr id="18" name="Freeform 18"/>
            <p:cNvSpPr/>
            <p:nvPr/>
          </p:nvSpPr>
          <p:spPr>
            <a:xfrm>
              <a:off x="-49276" y="0"/>
              <a:ext cx="880364" cy="792861"/>
            </a:xfrm>
            <a:custGeom>
              <a:avLst/>
              <a:gdLst/>
              <a:ahLst/>
              <a:cxnLst/>
              <a:rect l="l" t="t" r="r" b="b"/>
              <a:pathLst>
                <a:path w="880364" h="792861">
                  <a:moveTo>
                    <a:pt x="393573" y="1397"/>
                  </a:moveTo>
                  <a:cubicBezTo>
                    <a:pt x="635635" y="4064"/>
                    <a:pt x="765429" y="159385"/>
                    <a:pt x="834390" y="359283"/>
                  </a:cubicBezTo>
                  <a:cubicBezTo>
                    <a:pt x="880364" y="494411"/>
                    <a:pt x="781685" y="613283"/>
                    <a:pt x="685673" y="696976"/>
                  </a:cubicBezTo>
                  <a:cubicBezTo>
                    <a:pt x="577469" y="792861"/>
                    <a:pt x="503047" y="675386"/>
                    <a:pt x="427355" y="617220"/>
                  </a:cubicBezTo>
                  <a:cubicBezTo>
                    <a:pt x="354330" y="560451"/>
                    <a:pt x="286766" y="496951"/>
                    <a:pt x="219075" y="434848"/>
                  </a:cubicBezTo>
                  <a:cubicBezTo>
                    <a:pt x="143383" y="364744"/>
                    <a:pt x="0" y="322834"/>
                    <a:pt x="66294" y="178308"/>
                  </a:cubicBezTo>
                  <a:cubicBezTo>
                    <a:pt x="127127" y="48641"/>
                    <a:pt x="257048" y="13462"/>
                    <a:pt x="393573" y="0"/>
                  </a:cubicBezTo>
                  <a:close/>
                </a:path>
              </a:pathLst>
            </a:custGeom>
            <a:solidFill>
              <a:srgbClr val="FFFFFF"/>
            </a:solidFill>
          </p:spPr>
        </p:sp>
      </p:grpSp>
      <p:sp>
        <p:nvSpPr>
          <p:cNvPr id="19" name="TextBox 19"/>
          <p:cNvSpPr txBox="1"/>
          <p:nvPr/>
        </p:nvSpPr>
        <p:spPr>
          <a:xfrm>
            <a:off x="12116160" y="6134565"/>
            <a:ext cx="5368320" cy="1884618"/>
          </a:xfrm>
          <a:prstGeom prst="rect">
            <a:avLst/>
          </a:prstGeom>
        </p:spPr>
        <p:txBody>
          <a:bodyPr lIns="0" tIns="0" rIns="0" bIns="0" rtlCol="0" anchor="t">
            <a:spAutoFit/>
          </a:bodyPr>
          <a:lstStyle/>
          <a:p>
            <a:pPr algn="r" rtl="1">
              <a:lnSpc>
                <a:spcPct val="150000"/>
              </a:lnSpc>
            </a:pPr>
            <a:r>
              <a:rPr lang="fa-IR" sz="2799" spc="39" dirty="0">
                <a:solidFill>
                  <a:srgbClr val="FFFFFF"/>
                </a:solidFill>
                <a:latin typeface="Montserrat"/>
                <a:cs typeface="B Nazanin" panose="00000400000000000000" pitchFamily="2" charset="-78"/>
              </a:rPr>
              <a:t>یک ایده پیچیده را می توان تنها با یک تصویر ثابت منتقل کرد، یعنی امکان جذب سریع مقادیر زیادی از داده ها.</a:t>
            </a:r>
            <a:endParaRPr lang="en-US" sz="2799" spc="39" dirty="0">
              <a:solidFill>
                <a:srgbClr val="FFFFFF"/>
              </a:solidFill>
              <a:latin typeface="Montserrat"/>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09360" y="2910960"/>
            <a:ext cx="9750240" cy="6500160"/>
          </a:xfrm>
          <a:custGeom>
            <a:avLst/>
            <a:gdLst/>
            <a:ahLst/>
            <a:cxnLst/>
            <a:rect l="l" t="t" r="r" b="b"/>
            <a:pathLst>
              <a:path w="9750240" h="6500160">
                <a:moveTo>
                  <a:pt x="0" y="0"/>
                </a:moveTo>
                <a:lnTo>
                  <a:pt x="9750240" y="0"/>
                </a:lnTo>
                <a:lnTo>
                  <a:pt x="9750240" y="6500160"/>
                </a:lnTo>
                <a:lnTo>
                  <a:pt x="0" y="6500160"/>
                </a:lnTo>
                <a:lnTo>
                  <a:pt x="0" y="0"/>
                </a:lnTo>
                <a:close/>
              </a:path>
            </a:pathLst>
          </a:custGeom>
          <a:blipFill>
            <a:blip r:embed="rId3"/>
            <a:stretch>
              <a:fillRect r="-132" b="-230"/>
            </a:stretch>
          </a:blipFill>
        </p:spPr>
      </p:sp>
      <p:grpSp>
        <p:nvGrpSpPr>
          <p:cNvPr id="3" name="Group 3"/>
          <p:cNvGrpSpPr/>
          <p:nvPr/>
        </p:nvGrpSpPr>
        <p:grpSpPr>
          <a:xfrm>
            <a:off x="7856640" y="4209840"/>
            <a:ext cx="5620320" cy="3772080"/>
            <a:chOff x="0" y="0"/>
            <a:chExt cx="7493760" cy="5029440"/>
          </a:xfrm>
        </p:grpSpPr>
        <p:sp>
          <p:nvSpPr>
            <p:cNvPr id="4" name="Freeform 4"/>
            <p:cNvSpPr/>
            <p:nvPr/>
          </p:nvSpPr>
          <p:spPr>
            <a:xfrm>
              <a:off x="0" y="0"/>
              <a:ext cx="7493762" cy="5029454"/>
            </a:xfrm>
            <a:custGeom>
              <a:avLst/>
              <a:gdLst/>
              <a:ahLst/>
              <a:cxnLst/>
              <a:rect l="l" t="t" r="r" b="b"/>
              <a:pathLst>
                <a:path w="7493762" h="5029454">
                  <a:moveTo>
                    <a:pt x="0" y="0"/>
                  </a:moveTo>
                  <a:lnTo>
                    <a:pt x="3570986" y="0"/>
                  </a:lnTo>
                  <a:lnTo>
                    <a:pt x="7493762" y="0"/>
                  </a:lnTo>
                  <a:lnTo>
                    <a:pt x="7493762" y="5029454"/>
                  </a:lnTo>
                  <a:lnTo>
                    <a:pt x="3570986" y="5029454"/>
                  </a:lnTo>
                  <a:lnTo>
                    <a:pt x="0" y="5029454"/>
                  </a:lnTo>
                  <a:close/>
                </a:path>
              </a:pathLst>
            </a:custGeom>
            <a:solidFill>
              <a:srgbClr val="BCDCE1"/>
            </a:solidFill>
          </p:spPr>
        </p:sp>
      </p:grpSp>
      <p:sp>
        <p:nvSpPr>
          <p:cNvPr id="5" name="TextBox 5"/>
          <p:cNvSpPr txBox="1"/>
          <p:nvPr/>
        </p:nvSpPr>
        <p:spPr>
          <a:xfrm>
            <a:off x="8683920" y="5185800"/>
            <a:ext cx="1253520" cy="692497"/>
          </a:xfrm>
          <a:prstGeom prst="rect">
            <a:avLst/>
          </a:prstGeom>
        </p:spPr>
        <p:txBody>
          <a:bodyPr lIns="0" tIns="0" rIns="0" bIns="0" rtlCol="0" anchor="t">
            <a:spAutoFit/>
          </a:bodyPr>
          <a:lstStyle/>
          <a:p>
            <a:pPr algn="ctr">
              <a:lnSpc>
                <a:spcPts val="5400"/>
              </a:lnSpc>
            </a:pPr>
            <a:r>
              <a:rPr lang="en-US" sz="4500" spc="444">
                <a:solidFill>
                  <a:srgbClr val="FFFFFF"/>
                </a:solidFill>
                <a:latin typeface="Montserrat Light Bold"/>
                <a:cs typeface="B Nazanin" panose="00000400000000000000" pitchFamily="2" charset="-78"/>
              </a:rPr>
              <a:t>5%</a:t>
            </a:r>
          </a:p>
        </p:txBody>
      </p:sp>
      <p:sp>
        <p:nvSpPr>
          <p:cNvPr id="6" name="TextBox 6"/>
          <p:cNvSpPr txBox="1"/>
          <p:nvPr/>
        </p:nvSpPr>
        <p:spPr>
          <a:xfrm>
            <a:off x="8255522" y="5976315"/>
            <a:ext cx="1966318" cy="1231106"/>
          </a:xfrm>
          <a:prstGeom prst="rect">
            <a:avLst/>
          </a:prstGeom>
        </p:spPr>
        <p:txBody>
          <a:bodyPr wrap="square" lIns="0" tIns="0" rIns="0" bIns="0" rtlCol="0" anchor="t">
            <a:spAutoFit/>
          </a:bodyPr>
          <a:lstStyle/>
          <a:p>
            <a:pPr algn="ctr">
              <a:lnSpc>
                <a:spcPts val="2412"/>
              </a:lnSpc>
            </a:pPr>
            <a:r>
              <a:rPr lang="fa-IR" sz="2000" spc="-2" dirty="0">
                <a:solidFill>
                  <a:srgbClr val="FFFFFF"/>
                </a:solidFill>
                <a:latin typeface="Montserrat Light Light"/>
                <a:cs typeface="B Nazanin" panose="00000400000000000000" pitchFamily="2" charset="-78"/>
              </a:rPr>
              <a:t>آنها را برای یکی داشته باشید. نمی توانم جمع آوری مجموعه فصلی داشت.</a:t>
            </a:r>
            <a:endParaRPr lang="en-US" sz="2000" spc="-2" dirty="0">
              <a:solidFill>
                <a:srgbClr val="FFFFFF"/>
              </a:solidFill>
              <a:latin typeface="Montserrat Light Light"/>
              <a:cs typeface="B Nazanin" panose="00000400000000000000" pitchFamily="2" charset="-78"/>
            </a:endParaRPr>
          </a:p>
        </p:txBody>
      </p:sp>
      <p:sp>
        <p:nvSpPr>
          <p:cNvPr id="7" name="AutoShape 7"/>
          <p:cNvSpPr/>
          <p:nvPr/>
        </p:nvSpPr>
        <p:spPr>
          <a:xfrm rot="5344878">
            <a:off x="9831496" y="6096240"/>
            <a:ext cx="1616608" cy="0"/>
          </a:xfrm>
          <a:prstGeom prst="line">
            <a:avLst/>
          </a:prstGeom>
          <a:ln w="9525" cap="rnd">
            <a:solidFill>
              <a:srgbClr val="BFBFBF"/>
            </a:solidFill>
            <a:prstDash val="solid"/>
            <a:headEnd type="none" w="sm" len="sm"/>
            <a:tailEnd type="none" w="sm" len="sm"/>
          </a:ln>
        </p:spPr>
      </p:sp>
      <p:sp>
        <p:nvSpPr>
          <p:cNvPr id="8" name="TextBox 8"/>
          <p:cNvSpPr txBox="1"/>
          <p:nvPr/>
        </p:nvSpPr>
        <p:spPr>
          <a:xfrm>
            <a:off x="11341440" y="5185800"/>
            <a:ext cx="1253520" cy="692497"/>
          </a:xfrm>
          <a:prstGeom prst="rect">
            <a:avLst/>
          </a:prstGeom>
        </p:spPr>
        <p:txBody>
          <a:bodyPr lIns="0" tIns="0" rIns="0" bIns="0" rtlCol="0" anchor="t">
            <a:spAutoFit/>
          </a:bodyPr>
          <a:lstStyle/>
          <a:p>
            <a:pPr algn="ctr">
              <a:lnSpc>
                <a:spcPts val="5400"/>
              </a:lnSpc>
            </a:pPr>
            <a:r>
              <a:rPr lang="en-US" sz="4500" spc="444">
                <a:solidFill>
                  <a:srgbClr val="FFFFFF"/>
                </a:solidFill>
                <a:latin typeface="Montserrat Light Bold"/>
                <a:cs typeface="B Nazanin" panose="00000400000000000000" pitchFamily="2" charset="-78"/>
              </a:rPr>
              <a:t>5%</a:t>
            </a:r>
          </a:p>
        </p:txBody>
      </p:sp>
      <p:sp>
        <p:nvSpPr>
          <p:cNvPr id="9" name="TextBox 9"/>
          <p:cNvSpPr txBox="1"/>
          <p:nvPr/>
        </p:nvSpPr>
        <p:spPr>
          <a:xfrm>
            <a:off x="10911239" y="5976315"/>
            <a:ext cx="1968121" cy="1231106"/>
          </a:xfrm>
          <a:prstGeom prst="rect">
            <a:avLst/>
          </a:prstGeom>
        </p:spPr>
        <p:txBody>
          <a:bodyPr wrap="square" lIns="0" tIns="0" rIns="0" bIns="0" rtlCol="0" anchor="t">
            <a:spAutoFit/>
          </a:bodyPr>
          <a:lstStyle/>
          <a:p>
            <a:pPr algn="ctr">
              <a:lnSpc>
                <a:spcPts val="2412"/>
              </a:lnSpc>
            </a:pPr>
            <a:r>
              <a:rPr lang="fa-IR" sz="2000" spc="-2" dirty="0">
                <a:solidFill>
                  <a:srgbClr val="FFFFFF"/>
                </a:solidFill>
                <a:latin typeface="Montserrat Light Light"/>
                <a:cs typeface="B Nazanin" panose="00000400000000000000" pitchFamily="2" charset="-78"/>
              </a:rPr>
              <a:t>آنها را برای یکی داشته باشید. نمی توانم جمع آوری مجموعه فصلی داشت.</a:t>
            </a:r>
            <a:endParaRPr lang="en-US" sz="2000" spc="-2" dirty="0">
              <a:solidFill>
                <a:srgbClr val="FFFFFF"/>
              </a:solidFill>
              <a:latin typeface="Montserrat Light Light"/>
              <a:cs typeface="B Nazanin" panose="00000400000000000000" pitchFamily="2" charset="-78"/>
            </a:endParaRPr>
          </a:p>
        </p:txBody>
      </p:sp>
      <p:sp>
        <p:nvSpPr>
          <p:cNvPr id="10" name="TextBox 10"/>
          <p:cNvSpPr txBox="1"/>
          <p:nvPr/>
        </p:nvSpPr>
        <p:spPr>
          <a:xfrm>
            <a:off x="4172400" y="1433490"/>
            <a:ext cx="9943920" cy="654025"/>
          </a:xfrm>
          <a:prstGeom prst="rect">
            <a:avLst/>
          </a:prstGeom>
        </p:spPr>
        <p:txBody>
          <a:bodyPr lIns="0" tIns="0" rIns="0" bIns="0" rtlCol="0" anchor="t">
            <a:spAutoFit/>
          </a:bodyPr>
          <a:lstStyle/>
          <a:p>
            <a:pPr algn="ctr">
              <a:lnSpc>
                <a:spcPts val="4950"/>
              </a:lnSpc>
            </a:pPr>
            <a:r>
              <a:rPr lang="fa-IR" sz="4500" spc="-1" dirty="0">
                <a:solidFill>
                  <a:srgbClr val="000000"/>
                </a:solidFill>
                <a:latin typeface="Arimo Bold"/>
                <a:cs typeface="B Nazanin" panose="00000400000000000000" pitchFamily="2" charset="-78"/>
              </a:rPr>
              <a:t>چند متن شرکت</a:t>
            </a:r>
            <a:endParaRPr lang="en-US" sz="4500" spc="-1" dirty="0">
              <a:solidFill>
                <a:srgbClr val="000000"/>
              </a:solidFill>
              <a:latin typeface="Arimo Bold"/>
              <a:cs typeface="B Nazanin" panose="00000400000000000000" pitchFamily="2" charset="-78"/>
            </a:endParaRPr>
          </a:p>
        </p:txBody>
      </p:sp>
      <p:sp>
        <p:nvSpPr>
          <p:cNvPr id="11" name="TextBox 11"/>
          <p:cNvSpPr txBox="1"/>
          <p:nvPr/>
        </p:nvSpPr>
        <p:spPr>
          <a:xfrm>
            <a:off x="6117120" y="836115"/>
            <a:ext cx="6054480" cy="307777"/>
          </a:xfrm>
          <a:prstGeom prst="rect">
            <a:avLst/>
          </a:prstGeom>
        </p:spPr>
        <p:txBody>
          <a:bodyPr lIns="0" tIns="0" rIns="0" bIns="0" rtlCol="0" anchor="t">
            <a:spAutoFit/>
          </a:bodyPr>
          <a:lstStyle/>
          <a:p>
            <a:pPr algn="ctr">
              <a:lnSpc>
                <a:spcPts val="2352"/>
              </a:lnSpc>
            </a:pPr>
            <a:r>
              <a:rPr lang="fa-IR" sz="1960" spc="144" dirty="0">
                <a:solidFill>
                  <a:srgbClr val="7F7F7F"/>
                </a:solidFill>
                <a:latin typeface="Montserrat Bold"/>
                <a:cs typeface="B Nazanin" panose="00000400000000000000" pitchFamily="2" charset="-78"/>
              </a:rPr>
              <a:t>ارائه تمیز</a:t>
            </a:r>
            <a:endParaRPr lang="en-US" sz="1960" spc="144" dirty="0">
              <a:solidFill>
                <a:srgbClr val="7F7F7F"/>
              </a:solidFill>
              <a:latin typeface="Montserrat Bold"/>
              <a:cs typeface="B Nazanin" panose="00000400000000000000" pitchFamily="2" charset="-78"/>
            </a:endParaRPr>
          </a:p>
        </p:txBody>
      </p:sp>
      <p:sp>
        <p:nvSpPr>
          <p:cNvPr id="12" name="AutoShape 12"/>
          <p:cNvSpPr/>
          <p:nvPr/>
        </p:nvSpPr>
        <p:spPr>
          <a:xfrm rot="224086">
            <a:off x="14227435" y="3990435"/>
            <a:ext cx="795850" cy="0"/>
          </a:xfrm>
          <a:prstGeom prst="line">
            <a:avLst/>
          </a:prstGeom>
          <a:ln w="19050" cap="rnd">
            <a:solidFill>
              <a:srgbClr val="D89F39"/>
            </a:solidFill>
            <a:prstDash val="solid"/>
            <a:headEnd type="none" w="sm" len="sm"/>
            <a:tailEnd type="none" w="sm" len="sm"/>
          </a:ln>
        </p:spPr>
      </p:sp>
      <p:sp>
        <p:nvSpPr>
          <p:cNvPr id="13" name="TextBox 13"/>
          <p:cNvSpPr txBox="1"/>
          <p:nvPr/>
        </p:nvSpPr>
        <p:spPr>
          <a:xfrm>
            <a:off x="13874402" y="4282155"/>
            <a:ext cx="3711598" cy="5039841"/>
          </a:xfrm>
          <a:prstGeom prst="rect">
            <a:avLst/>
          </a:prstGeom>
        </p:spPr>
        <p:txBody>
          <a:bodyPr wrap="square" lIns="0" tIns="0" rIns="0" bIns="0" rtlCol="0" anchor="t">
            <a:spAutoFit/>
          </a:bodyPr>
          <a:lstStyle/>
          <a:p>
            <a:pPr algn="r" rtl="1">
              <a:lnSpc>
                <a:spcPct val="150000"/>
              </a:lnSpc>
            </a:pPr>
            <a:r>
              <a:rPr lang="fa-IR" sz="2000" spc="-2" dirty="0">
                <a:solidFill>
                  <a:srgbClr val="000000"/>
                </a:solidFill>
                <a:latin typeface="Montserrat Light Light"/>
                <a:cs typeface="B Nazanin" panose="00000400000000000000" pitchFamily="2" charset="-78"/>
              </a:rPr>
              <a:t>آنها را برای یکی داشته باشید. علف های زنده را برای یک نفر داشته باشید. چمن زنده به برای نمی تواند جمع آوری مجموعه فصلی داشت. پنجم شما، مردی که در آن برای نمی تواند جمع آوری مجموعه ای از فصل داشت. پنجم تو، مردی که دریاهای ما در آن ظاهر می‌شوند، اگر هستند و سال‌ها پس از آن، نورهای خزنده شب باطل تقسیم نمی‌شوند. آنها را برای یکی داشته باشید. چمن زنده به برای نمی تواند جمع آوری مجموعه فصلی داشت. پنجم شما، مرد</a:t>
            </a:r>
            <a:endParaRPr lang="en-US" sz="2000" spc="-2" dirty="0">
              <a:solidFill>
                <a:srgbClr val="000000"/>
              </a:solidFill>
              <a:latin typeface="Montserrat Light Light"/>
              <a:cs typeface="B Nazanin" panose="00000400000000000000" pitchFamily="2" charset="-78"/>
            </a:endParaRPr>
          </a:p>
        </p:txBody>
      </p:sp>
      <p:grpSp>
        <p:nvGrpSpPr>
          <p:cNvPr id="14" name="Group 14"/>
          <p:cNvGrpSpPr/>
          <p:nvPr/>
        </p:nvGrpSpPr>
        <p:grpSpPr>
          <a:xfrm>
            <a:off x="8572320" y="2368800"/>
            <a:ext cx="1143360" cy="68400"/>
            <a:chOff x="0" y="0"/>
            <a:chExt cx="1524480" cy="91200"/>
          </a:xfrm>
        </p:grpSpPr>
        <p:sp>
          <p:nvSpPr>
            <p:cNvPr id="15" name="Freeform 15"/>
            <p:cNvSpPr/>
            <p:nvPr/>
          </p:nvSpPr>
          <p:spPr>
            <a:xfrm>
              <a:off x="0" y="0"/>
              <a:ext cx="1524508" cy="91186"/>
            </a:xfrm>
            <a:custGeom>
              <a:avLst/>
              <a:gdLst/>
              <a:ahLst/>
              <a:cxnLst/>
              <a:rect l="l" t="t" r="r" b="b"/>
              <a:pathLst>
                <a:path w="1524508" h="91186">
                  <a:moveTo>
                    <a:pt x="0" y="0"/>
                  </a:moveTo>
                  <a:lnTo>
                    <a:pt x="1524508" y="0"/>
                  </a:lnTo>
                  <a:lnTo>
                    <a:pt x="1524508" y="91186"/>
                  </a:lnTo>
                  <a:lnTo>
                    <a:pt x="0" y="91186"/>
                  </a:lnTo>
                  <a:close/>
                </a:path>
              </a:pathLst>
            </a:custGeom>
            <a:solidFill>
              <a:srgbClr val="000000"/>
            </a:solidFill>
          </p:spPr>
        </p:sp>
      </p:grpSp>
      <p:grpSp>
        <p:nvGrpSpPr>
          <p:cNvPr id="16" name="Group 16"/>
          <p:cNvGrpSpPr/>
          <p:nvPr/>
        </p:nvGrpSpPr>
        <p:grpSpPr>
          <a:xfrm>
            <a:off x="0" y="10018800"/>
            <a:ext cx="18288000" cy="296640"/>
            <a:chOff x="0" y="0"/>
            <a:chExt cx="24384000" cy="395520"/>
          </a:xfrm>
        </p:grpSpPr>
        <p:sp>
          <p:nvSpPr>
            <p:cNvPr id="17" name="Freeform 17"/>
            <p:cNvSpPr/>
            <p:nvPr/>
          </p:nvSpPr>
          <p:spPr>
            <a:xfrm>
              <a:off x="0" y="0"/>
              <a:ext cx="24384000" cy="395478"/>
            </a:xfrm>
            <a:custGeom>
              <a:avLst/>
              <a:gdLst/>
              <a:ahLst/>
              <a:cxnLst/>
              <a:rect l="l" t="t" r="r" b="b"/>
              <a:pathLst>
                <a:path w="24384000" h="395478">
                  <a:moveTo>
                    <a:pt x="0" y="0"/>
                  </a:moveTo>
                  <a:lnTo>
                    <a:pt x="24384000" y="0"/>
                  </a:lnTo>
                  <a:lnTo>
                    <a:pt x="24384000" y="395478"/>
                  </a:lnTo>
                  <a:lnTo>
                    <a:pt x="0" y="395478"/>
                  </a:lnTo>
                  <a:close/>
                </a:path>
              </a:pathLst>
            </a:custGeom>
            <a:solidFill>
              <a:srgbClr val="57C2BF"/>
            </a:solidFill>
          </p:spPr>
        </p:sp>
      </p:grpSp>
      <p:grpSp>
        <p:nvGrpSpPr>
          <p:cNvPr id="18" name="Group 18"/>
          <p:cNvGrpSpPr/>
          <p:nvPr/>
        </p:nvGrpSpPr>
        <p:grpSpPr>
          <a:xfrm>
            <a:off x="0" y="9658080"/>
            <a:ext cx="4162320" cy="238320"/>
            <a:chOff x="0" y="0"/>
            <a:chExt cx="5549760" cy="317760"/>
          </a:xfrm>
        </p:grpSpPr>
        <p:sp>
          <p:nvSpPr>
            <p:cNvPr id="19" name="Freeform 19"/>
            <p:cNvSpPr/>
            <p:nvPr/>
          </p:nvSpPr>
          <p:spPr>
            <a:xfrm>
              <a:off x="0" y="0"/>
              <a:ext cx="5549773" cy="317754"/>
            </a:xfrm>
            <a:custGeom>
              <a:avLst/>
              <a:gdLst/>
              <a:ahLst/>
              <a:cxnLst/>
              <a:rect l="l" t="t" r="r" b="b"/>
              <a:pathLst>
                <a:path w="5549773" h="317754">
                  <a:moveTo>
                    <a:pt x="0" y="0"/>
                  </a:moveTo>
                  <a:lnTo>
                    <a:pt x="5549773" y="0"/>
                  </a:lnTo>
                  <a:lnTo>
                    <a:pt x="5549773" y="317754"/>
                  </a:lnTo>
                  <a:lnTo>
                    <a:pt x="0" y="317754"/>
                  </a:lnTo>
                  <a:close/>
                </a:path>
              </a:pathLst>
            </a:custGeom>
            <a:solidFill>
              <a:srgbClr val="6EA7CB"/>
            </a:solidFill>
          </p:spPr>
        </p:sp>
      </p:grpSp>
      <p:grpSp>
        <p:nvGrpSpPr>
          <p:cNvPr id="20" name="Group 20"/>
          <p:cNvGrpSpPr/>
          <p:nvPr/>
        </p:nvGrpSpPr>
        <p:grpSpPr>
          <a:xfrm>
            <a:off x="14125680" y="1847520"/>
            <a:ext cx="4162320" cy="455760"/>
            <a:chOff x="0" y="0"/>
            <a:chExt cx="5549760" cy="607680"/>
          </a:xfrm>
        </p:grpSpPr>
        <p:sp>
          <p:nvSpPr>
            <p:cNvPr id="21" name="Freeform 21"/>
            <p:cNvSpPr/>
            <p:nvPr/>
          </p:nvSpPr>
          <p:spPr>
            <a:xfrm>
              <a:off x="0" y="0"/>
              <a:ext cx="5549773" cy="607695"/>
            </a:xfrm>
            <a:custGeom>
              <a:avLst/>
              <a:gdLst/>
              <a:ahLst/>
              <a:cxnLst/>
              <a:rect l="l" t="t" r="r" b="b"/>
              <a:pathLst>
                <a:path w="5549773" h="607695">
                  <a:moveTo>
                    <a:pt x="0" y="0"/>
                  </a:moveTo>
                  <a:lnTo>
                    <a:pt x="5549773" y="0"/>
                  </a:lnTo>
                  <a:lnTo>
                    <a:pt x="5549773" y="607695"/>
                  </a:lnTo>
                  <a:lnTo>
                    <a:pt x="0" y="607695"/>
                  </a:lnTo>
                  <a:close/>
                </a:path>
              </a:pathLst>
            </a:custGeom>
            <a:solidFill>
              <a:srgbClr val="6EA7CB"/>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sp>
      <p:grpSp>
        <p:nvGrpSpPr>
          <p:cNvPr id="3" name="Group 3"/>
          <p:cNvGrpSpPr/>
          <p:nvPr/>
        </p:nvGrpSpPr>
        <p:grpSpPr>
          <a:xfrm>
            <a:off x="0" y="4019760"/>
            <a:ext cx="18288000" cy="5699520"/>
            <a:chOff x="0" y="0"/>
            <a:chExt cx="24384000" cy="7599360"/>
          </a:xfrm>
        </p:grpSpPr>
        <p:sp>
          <p:nvSpPr>
            <p:cNvPr id="4" name="Freeform 4"/>
            <p:cNvSpPr/>
            <p:nvPr/>
          </p:nvSpPr>
          <p:spPr>
            <a:xfrm>
              <a:off x="0" y="0"/>
              <a:ext cx="24384000" cy="7599299"/>
            </a:xfrm>
            <a:custGeom>
              <a:avLst/>
              <a:gdLst/>
              <a:ahLst/>
              <a:cxnLst/>
              <a:rect l="l" t="t" r="r" b="b"/>
              <a:pathLst>
                <a:path w="24384000" h="7599299">
                  <a:moveTo>
                    <a:pt x="0" y="0"/>
                  </a:moveTo>
                  <a:lnTo>
                    <a:pt x="24384000" y="0"/>
                  </a:lnTo>
                  <a:lnTo>
                    <a:pt x="24384000" y="7599299"/>
                  </a:lnTo>
                  <a:lnTo>
                    <a:pt x="0" y="7599299"/>
                  </a:lnTo>
                  <a:close/>
                </a:path>
              </a:pathLst>
            </a:custGeom>
            <a:solidFill>
              <a:srgbClr val="404040">
                <a:alpha val="67843"/>
              </a:srgbClr>
            </a:solidFill>
          </p:spPr>
        </p:sp>
      </p:grpSp>
      <p:sp>
        <p:nvSpPr>
          <p:cNvPr id="5" name="TextBox 5"/>
          <p:cNvSpPr txBox="1"/>
          <p:nvPr/>
        </p:nvSpPr>
        <p:spPr>
          <a:xfrm>
            <a:off x="4495800" y="14273"/>
            <a:ext cx="11414760" cy="1410643"/>
          </a:xfrm>
          <a:prstGeom prst="rect">
            <a:avLst/>
          </a:prstGeom>
        </p:spPr>
        <p:txBody>
          <a:bodyPr wrap="square" lIns="0" tIns="0" rIns="0" bIns="0" rtlCol="0" anchor="t">
            <a:spAutoFit/>
          </a:bodyPr>
          <a:lstStyle/>
          <a:p>
            <a:pPr algn="r" rtl="1">
              <a:lnSpc>
                <a:spcPts val="11040"/>
              </a:lnSpc>
            </a:pPr>
            <a:r>
              <a:rPr lang="fa-IR" sz="8000" spc="-2" dirty="0">
                <a:solidFill>
                  <a:srgbClr val="101631"/>
                </a:solidFill>
                <a:latin typeface="Zilla Slab Light Light"/>
                <a:cs typeface="B Nazanin" panose="00000400000000000000" pitchFamily="2" charset="-78"/>
              </a:rPr>
              <a:t>بیایید چند مفهوم را مرور کنیم</a:t>
            </a:r>
            <a:endParaRPr lang="en-US" sz="8000" spc="-2" dirty="0">
              <a:solidFill>
                <a:srgbClr val="101631"/>
              </a:solidFill>
              <a:latin typeface="Zilla Slab Light Light"/>
              <a:cs typeface="B Nazanin" panose="00000400000000000000" pitchFamily="2" charset="-78"/>
            </a:endParaRPr>
          </a:p>
        </p:txBody>
      </p:sp>
      <p:sp>
        <p:nvSpPr>
          <p:cNvPr id="6" name="TextBox 6"/>
          <p:cNvSpPr txBox="1"/>
          <p:nvPr/>
        </p:nvSpPr>
        <p:spPr>
          <a:xfrm>
            <a:off x="1005840" y="4472640"/>
            <a:ext cx="5081040" cy="1325043"/>
          </a:xfrm>
          <a:prstGeom prst="rect">
            <a:avLst/>
          </a:prstGeom>
        </p:spPr>
        <p:txBody>
          <a:bodyPr lIns="0" tIns="0" rIns="0" bIns="0" rtlCol="0" anchor="t">
            <a:spAutoFit/>
          </a:bodyPr>
          <a:lstStyle/>
          <a:p>
            <a:pPr algn="r" rtl="1">
              <a:lnSpc>
                <a:spcPct val="150000"/>
              </a:lnSpc>
            </a:pPr>
            <a:r>
              <a:rPr lang="fa-IR" sz="2000" spc="-2" dirty="0">
                <a:solidFill>
                  <a:srgbClr val="FFFFFF"/>
                </a:solidFill>
                <a:latin typeface="Zilla Slab Light Bold"/>
                <a:cs typeface="B Nazanin" panose="00000400000000000000" pitchFamily="2" charset="-78"/>
              </a:rPr>
              <a:t>عنوان در اینجا</a:t>
            </a:r>
          </a:p>
          <a:p>
            <a:pPr algn="r" rtl="1">
              <a:lnSpc>
                <a:spcPct val="150000"/>
              </a:lnSpc>
            </a:pPr>
            <a:r>
              <a:rPr lang="fa-IR" sz="1968" spc="-2" dirty="0">
                <a:solidFill>
                  <a:srgbClr val="FFFFFF"/>
                </a:solidFill>
                <a:latin typeface="Zilla Slab Light Light"/>
                <a:cs typeface="B Nazanin" panose="00000400000000000000" pitchFamily="2" charset="-78"/>
              </a:rPr>
              <a:t>رنگ طلایی، کره و لیموی رسیده است. در طیف نور مرئی، زرد بین سبز و نارنجی یافت می شود.</a:t>
            </a:r>
            <a:endParaRPr lang="en-US" sz="1968" spc="-2" dirty="0">
              <a:solidFill>
                <a:srgbClr val="FFFFFF"/>
              </a:solidFill>
              <a:latin typeface="Zilla Slab Light Light"/>
              <a:cs typeface="B Nazanin" panose="00000400000000000000" pitchFamily="2" charset="-78"/>
            </a:endParaRPr>
          </a:p>
        </p:txBody>
      </p:sp>
      <p:sp>
        <p:nvSpPr>
          <p:cNvPr id="7" name="TextBox 7"/>
          <p:cNvSpPr txBox="1"/>
          <p:nvPr/>
        </p:nvSpPr>
        <p:spPr>
          <a:xfrm>
            <a:off x="6539040" y="4472640"/>
            <a:ext cx="5081040" cy="1357231"/>
          </a:xfrm>
          <a:prstGeom prst="rect">
            <a:avLst/>
          </a:prstGeom>
        </p:spPr>
        <p:txBody>
          <a:bodyPr lIns="0" tIns="0" rIns="0" bIns="0" rtlCol="0" anchor="t">
            <a:spAutoFit/>
          </a:bodyPr>
          <a:lstStyle/>
          <a:p>
            <a:pPr algn="r" rtl="1">
              <a:lnSpc>
                <a:spcPct val="150000"/>
              </a:lnSpc>
            </a:pPr>
            <a:r>
              <a:rPr lang="fa-IR" sz="2016" spc="-2" dirty="0">
                <a:solidFill>
                  <a:srgbClr val="FFFFFF"/>
                </a:solidFill>
                <a:latin typeface="Zilla Slab Light Bold"/>
                <a:cs typeface="B Nazanin" panose="00000400000000000000" pitchFamily="2" charset="-78"/>
              </a:rPr>
              <a:t>عنوان در اینجا</a:t>
            </a:r>
            <a:endParaRPr lang="en-US" sz="2016" spc="-2" dirty="0">
              <a:solidFill>
                <a:srgbClr val="FFFFFF"/>
              </a:solidFill>
              <a:latin typeface="Zilla Slab Light Bold"/>
              <a:cs typeface="B Nazanin" panose="00000400000000000000" pitchFamily="2" charset="-78"/>
            </a:endParaRPr>
          </a:p>
          <a:p>
            <a:pPr algn="r" rtl="1">
              <a:lnSpc>
                <a:spcPct val="150000"/>
              </a:lnSpc>
            </a:pPr>
            <a:r>
              <a:rPr lang="fa-IR" sz="2016" spc="-2" dirty="0">
                <a:solidFill>
                  <a:srgbClr val="FFFFFF"/>
                </a:solidFill>
                <a:latin typeface="Zilla Slab Light Light"/>
                <a:cs typeface="B Nazanin" panose="00000400000000000000" pitchFamily="2" charset="-78"/>
              </a:rPr>
              <a:t>رنگ آسمان صاف و دریای عمیق است. در طیف نوری بین بنفش و سبز قرار دارد.</a:t>
            </a:r>
            <a:endParaRPr lang="en-US" sz="2016" spc="-2" dirty="0">
              <a:solidFill>
                <a:srgbClr val="FFFFFF"/>
              </a:solidFill>
              <a:latin typeface="Zilla Slab Light Light"/>
              <a:cs typeface="B Nazanin" panose="00000400000000000000" pitchFamily="2" charset="-78"/>
            </a:endParaRPr>
          </a:p>
        </p:txBody>
      </p:sp>
      <p:sp>
        <p:nvSpPr>
          <p:cNvPr id="8" name="TextBox 8"/>
          <p:cNvSpPr txBox="1"/>
          <p:nvPr/>
        </p:nvSpPr>
        <p:spPr>
          <a:xfrm>
            <a:off x="12072960" y="4472640"/>
            <a:ext cx="5081040" cy="1357231"/>
          </a:xfrm>
          <a:prstGeom prst="rect">
            <a:avLst/>
          </a:prstGeom>
        </p:spPr>
        <p:txBody>
          <a:bodyPr lIns="0" tIns="0" rIns="0" bIns="0" rtlCol="0" anchor="t">
            <a:spAutoFit/>
          </a:bodyPr>
          <a:lstStyle/>
          <a:p>
            <a:pPr algn="r" rtl="1">
              <a:lnSpc>
                <a:spcPct val="150000"/>
              </a:lnSpc>
            </a:pPr>
            <a:r>
              <a:rPr lang="fa-IR" sz="2016" spc="-2" dirty="0">
                <a:solidFill>
                  <a:srgbClr val="FFFFFF"/>
                </a:solidFill>
                <a:latin typeface="Zilla Slab Light Bold"/>
                <a:cs typeface="B Nazanin" panose="00000400000000000000" pitchFamily="2" charset="-78"/>
              </a:rPr>
              <a:t>عنوان در اینجا</a:t>
            </a:r>
          </a:p>
          <a:p>
            <a:pPr algn="r" rtl="1">
              <a:lnSpc>
                <a:spcPct val="150000"/>
              </a:lnSpc>
            </a:pPr>
            <a:r>
              <a:rPr lang="fa-IR" sz="2016" spc="-2" dirty="0">
                <a:solidFill>
                  <a:srgbClr val="FFFFFF"/>
                </a:solidFill>
                <a:latin typeface="Zilla Slab Light Light"/>
                <a:cs typeface="B Nazanin" panose="00000400000000000000" pitchFamily="2" charset="-78"/>
              </a:rPr>
              <a:t>رنگ خون است و به همین دلیل در طول تاریخ با فداکاری، خطر و شجاعت همراه بوده است.</a:t>
            </a:r>
            <a:r>
              <a:rPr lang="en-US" sz="2016" spc="-2" dirty="0">
                <a:solidFill>
                  <a:srgbClr val="FFFFFF"/>
                </a:solidFill>
                <a:latin typeface="Zilla Slab Light Light"/>
                <a:cs typeface="B Nazanin" panose="00000400000000000000" pitchFamily="2" charset="-78"/>
              </a:rPr>
              <a:t> </a:t>
            </a:r>
          </a:p>
        </p:txBody>
      </p:sp>
      <p:sp>
        <p:nvSpPr>
          <p:cNvPr id="9" name="TextBox 9"/>
          <p:cNvSpPr txBox="1"/>
          <p:nvPr/>
        </p:nvSpPr>
        <p:spPr>
          <a:xfrm>
            <a:off x="1005840" y="7063920"/>
            <a:ext cx="5081040" cy="1325043"/>
          </a:xfrm>
          <a:prstGeom prst="rect">
            <a:avLst/>
          </a:prstGeom>
        </p:spPr>
        <p:txBody>
          <a:bodyPr lIns="0" tIns="0" rIns="0" bIns="0" rtlCol="0" anchor="t">
            <a:spAutoFit/>
          </a:bodyPr>
          <a:lstStyle/>
          <a:p>
            <a:pPr algn="r" rtl="1">
              <a:lnSpc>
                <a:spcPct val="150000"/>
              </a:lnSpc>
            </a:pPr>
            <a:r>
              <a:rPr lang="fa-IR" sz="2000" spc="-2" dirty="0">
                <a:solidFill>
                  <a:srgbClr val="FFFFFF"/>
                </a:solidFill>
                <a:latin typeface="Zilla Slab Light Bold"/>
                <a:cs typeface="B Nazanin" panose="00000400000000000000" pitchFamily="2" charset="-78"/>
              </a:rPr>
              <a:t>عنوان در اینجا</a:t>
            </a:r>
          </a:p>
          <a:p>
            <a:pPr algn="r" rtl="1">
              <a:lnSpc>
                <a:spcPct val="150000"/>
              </a:lnSpc>
            </a:pPr>
            <a:r>
              <a:rPr lang="fa-IR" sz="1968" spc="-2" dirty="0">
                <a:solidFill>
                  <a:srgbClr val="FFFFFF"/>
                </a:solidFill>
                <a:latin typeface="Zilla Slab Light Light"/>
                <a:cs typeface="B Nazanin" panose="00000400000000000000" pitchFamily="2" charset="-78"/>
              </a:rPr>
              <a:t>رنگ طلایی، کره و لیموی رسیده است. در طیف نور مرئی، زرد بین سبز و نارنجی یافت می شود.</a:t>
            </a:r>
            <a:endParaRPr lang="en-US" sz="1968" spc="-2" dirty="0">
              <a:solidFill>
                <a:srgbClr val="FFFFFF"/>
              </a:solidFill>
              <a:latin typeface="Zilla Slab Light Light"/>
              <a:cs typeface="B Nazanin" panose="00000400000000000000" pitchFamily="2" charset="-78"/>
            </a:endParaRPr>
          </a:p>
        </p:txBody>
      </p:sp>
      <p:sp>
        <p:nvSpPr>
          <p:cNvPr id="10" name="TextBox 10"/>
          <p:cNvSpPr txBox="1"/>
          <p:nvPr/>
        </p:nvSpPr>
        <p:spPr>
          <a:xfrm>
            <a:off x="6539040" y="7063920"/>
            <a:ext cx="5081040" cy="1357231"/>
          </a:xfrm>
          <a:prstGeom prst="rect">
            <a:avLst/>
          </a:prstGeom>
        </p:spPr>
        <p:txBody>
          <a:bodyPr lIns="0" tIns="0" rIns="0" bIns="0" rtlCol="0" anchor="t">
            <a:spAutoFit/>
          </a:bodyPr>
          <a:lstStyle/>
          <a:p>
            <a:pPr algn="r" rtl="1">
              <a:lnSpc>
                <a:spcPct val="150000"/>
              </a:lnSpc>
            </a:pPr>
            <a:r>
              <a:rPr lang="fa-IR" sz="2016" spc="-2" dirty="0">
                <a:solidFill>
                  <a:srgbClr val="FFFFFF"/>
                </a:solidFill>
                <a:latin typeface="Zilla Slab Light Bold"/>
                <a:cs typeface="B Nazanin" panose="00000400000000000000" pitchFamily="2" charset="-78"/>
              </a:rPr>
              <a:t>عنوان در اینجا</a:t>
            </a:r>
            <a:endParaRPr lang="en-US" sz="2016" spc="-2" dirty="0">
              <a:solidFill>
                <a:srgbClr val="FFFFFF"/>
              </a:solidFill>
              <a:latin typeface="Zilla Slab Light Bold"/>
              <a:cs typeface="B Nazanin" panose="00000400000000000000" pitchFamily="2" charset="-78"/>
            </a:endParaRPr>
          </a:p>
          <a:p>
            <a:pPr algn="r" rtl="1">
              <a:lnSpc>
                <a:spcPct val="150000"/>
              </a:lnSpc>
            </a:pPr>
            <a:r>
              <a:rPr lang="fa-IR" sz="2016" spc="-2" dirty="0">
                <a:solidFill>
                  <a:srgbClr val="FFFFFF"/>
                </a:solidFill>
                <a:latin typeface="Zilla Slab Light Light"/>
                <a:cs typeface="B Nazanin" panose="00000400000000000000" pitchFamily="2" charset="-78"/>
              </a:rPr>
              <a:t>رنگ آسمان صاف و دریای عمیق است. در طیف نوری بین بنفش و سبز قرار دارد.</a:t>
            </a:r>
            <a:endParaRPr lang="en-US" sz="2016" spc="-2" dirty="0">
              <a:solidFill>
                <a:srgbClr val="FFFFFF"/>
              </a:solidFill>
              <a:latin typeface="Zilla Slab Light Light"/>
              <a:cs typeface="B Nazanin" panose="00000400000000000000" pitchFamily="2" charset="-78"/>
            </a:endParaRPr>
          </a:p>
        </p:txBody>
      </p:sp>
      <p:sp>
        <p:nvSpPr>
          <p:cNvPr id="11" name="TextBox 11"/>
          <p:cNvSpPr txBox="1"/>
          <p:nvPr/>
        </p:nvSpPr>
        <p:spPr>
          <a:xfrm>
            <a:off x="12072960" y="7063920"/>
            <a:ext cx="5081040" cy="1357231"/>
          </a:xfrm>
          <a:prstGeom prst="rect">
            <a:avLst/>
          </a:prstGeom>
        </p:spPr>
        <p:txBody>
          <a:bodyPr lIns="0" tIns="0" rIns="0" bIns="0" rtlCol="0" anchor="t">
            <a:spAutoFit/>
          </a:bodyPr>
          <a:lstStyle/>
          <a:p>
            <a:pPr algn="r" rtl="1">
              <a:lnSpc>
                <a:spcPct val="150000"/>
              </a:lnSpc>
            </a:pPr>
            <a:r>
              <a:rPr lang="fa-IR" sz="2016" spc="-2" dirty="0">
                <a:solidFill>
                  <a:srgbClr val="FFFFFF"/>
                </a:solidFill>
                <a:latin typeface="Zilla Slab Light Bold"/>
                <a:cs typeface="B Nazanin" panose="00000400000000000000" pitchFamily="2" charset="-78"/>
              </a:rPr>
              <a:t>عنوان در اینجا</a:t>
            </a:r>
          </a:p>
          <a:p>
            <a:pPr algn="r" rtl="1">
              <a:lnSpc>
                <a:spcPct val="150000"/>
              </a:lnSpc>
            </a:pPr>
            <a:r>
              <a:rPr lang="fa-IR" sz="2016" spc="-2" dirty="0">
                <a:solidFill>
                  <a:srgbClr val="FFFFFF"/>
                </a:solidFill>
                <a:latin typeface="Zilla Slab Light Light"/>
                <a:cs typeface="B Nazanin" panose="00000400000000000000" pitchFamily="2" charset="-78"/>
              </a:rPr>
              <a:t>رنگ خون است و به همین دلیل در طول تاریخ با فداکاری، خطر و شجاعت همراه بوده است.</a:t>
            </a:r>
            <a:r>
              <a:rPr lang="en-US" sz="2016" spc="-2" dirty="0">
                <a:solidFill>
                  <a:srgbClr val="FFFFFF"/>
                </a:solidFill>
                <a:latin typeface="Zilla Slab Light Light"/>
                <a:cs typeface="B Nazanin" panose="00000400000000000000" pitchFamily="2" charset="-78"/>
              </a:rPr>
              <a:t> </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grpSp>
        <p:nvGrpSpPr>
          <p:cNvPr id="3" name="Group 3"/>
          <p:cNvGrpSpPr/>
          <p:nvPr/>
        </p:nvGrpSpPr>
        <p:grpSpPr>
          <a:xfrm>
            <a:off x="457200" y="457200"/>
            <a:ext cx="17316720" cy="9344160"/>
            <a:chOff x="0" y="0"/>
            <a:chExt cx="23088960" cy="12458880"/>
          </a:xfrm>
        </p:grpSpPr>
        <p:sp>
          <p:nvSpPr>
            <p:cNvPr id="4" name="Freeform 4"/>
            <p:cNvSpPr/>
            <p:nvPr/>
          </p:nvSpPr>
          <p:spPr>
            <a:xfrm>
              <a:off x="0" y="0"/>
              <a:ext cx="23088981" cy="12458827"/>
            </a:xfrm>
            <a:custGeom>
              <a:avLst/>
              <a:gdLst/>
              <a:ahLst/>
              <a:cxnLst/>
              <a:rect l="l" t="t" r="r" b="b"/>
              <a:pathLst>
                <a:path w="23088981" h="12458827">
                  <a:moveTo>
                    <a:pt x="0" y="0"/>
                  </a:moveTo>
                  <a:lnTo>
                    <a:pt x="23088981" y="0"/>
                  </a:lnTo>
                  <a:lnTo>
                    <a:pt x="23088981" y="12458827"/>
                  </a:lnTo>
                  <a:lnTo>
                    <a:pt x="0" y="12458827"/>
                  </a:lnTo>
                  <a:close/>
                </a:path>
              </a:pathLst>
            </a:custGeom>
            <a:solidFill>
              <a:srgbClr val="000000">
                <a:alpha val="27843"/>
              </a:srgbClr>
            </a:solidFill>
          </p:spPr>
        </p:sp>
      </p:grpSp>
      <p:sp>
        <p:nvSpPr>
          <p:cNvPr id="5" name="TextBox 5"/>
          <p:cNvSpPr txBox="1"/>
          <p:nvPr/>
        </p:nvSpPr>
        <p:spPr>
          <a:xfrm>
            <a:off x="514064" y="-190500"/>
            <a:ext cx="17088136" cy="2975815"/>
          </a:xfrm>
          <a:prstGeom prst="rect">
            <a:avLst/>
          </a:prstGeom>
        </p:spPr>
        <p:txBody>
          <a:bodyPr wrap="square" lIns="0" tIns="0" rIns="0" bIns="0" rtlCol="0" anchor="t">
            <a:spAutoFit/>
          </a:bodyPr>
          <a:lstStyle/>
          <a:p>
            <a:pPr algn="r" rtl="1">
              <a:lnSpc>
                <a:spcPts val="26495"/>
              </a:lnSpc>
            </a:pPr>
            <a:r>
              <a:rPr lang="fa-IR" sz="11100" spc="-2" dirty="0">
                <a:solidFill>
                  <a:schemeClr val="bg1"/>
                </a:solidFill>
                <a:latin typeface="Zilla Slab Light Light"/>
                <a:cs typeface="B Nazanin" panose="00000400000000000000" pitchFamily="2" charset="-78"/>
              </a:rPr>
              <a:t>با تشکر از شما دوستان عزیز... !</a:t>
            </a:r>
            <a:endParaRPr lang="en-US" sz="11100" spc="-2" dirty="0">
              <a:solidFill>
                <a:schemeClr val="bg1"/>
              </a:solidFill>
              <a:latin typeface="Zilla Slab Light Light"/>
              <a:cs typeface="B Nazanin" panose="00000400000000000000" pitchFamily="2" charset="-78"/>
            </a:endParaRPr>
          </a:p>
        </p:txBody>
      </p:sp>
      <p:sp>
        <p:nvSpPr>
          <p:cNvPr id="6" name="TextBox 6"/>
          <p:cNvSpPr txBox="1"/>
          <p:nvPr/>
        </p:nvSpPr>
        <p:spPr>
          <a:xfrm>
            <a:off x="1254240" y="4651920"/>
            <a:ext cx="4780800" cy="615553"/>
          </a:xfrm>
          <a:prstGeom prst="rect">
            <a:avLst/>
          </a:prstGeom>
        </p:spPr>
        <p:txBody>
          <a:bodyPr lIns="0" tIns="0" rIns="0" bIns="0" rtlCol="0" anchor="t">
            <a:spAutoFit/>
          </a:bodyPr>
          <a:lstStyle/>
          <a:p>
            <a:pPr algn="r" rtl="1">
              <a:lnSpc>
                <a:spcPts val="4780"/>
              </a:lnSpc>
            </a:pPr>
            <a:r>
              <a:rPr lang="fa-IR" sz="3983" spc="-1" dirty="0">
                <a:solidFill>
                  <a:srgbClr val="FFFFFF"/>
                </a:solidFill>
                <a:latin typeface="Zilla Slab Light Bold"/>
                <a:cs typeface="B Nazanin" panose="00000400000000000000" pitchFamily="2" charset="-78"/>
              </a:rPr>
              <a:t>هر سوالی دارید؟</a:t>
            </a:r>
            <a:endParaRPr lang="en-US" sz="3983" spc="-1" dirty="0">
              <a:solidFill>
                <a:srgbClr val="FFFFFF"/>
              </a:solidFill>
              <a:latin typeface="Zilla Slab Light Bold"/>
              <a:cs typeface="B Nazanin" panose="00000400000000000000" pitchFamily="2" charset="-78"/>
            </a:endParaRPr>
          </a:p>
        </p:txBody>
      </p:sp>
      <p:grpSp>
        <p:nvGrpSpPr>
          <p:cNvPr id="7" name="Group 7"/>
          <p:cNvGrpSpPr/>
          <p:nvPr/>
        </p:nvGrpSpPr>
        <p:grpSpPr>
          <a:xfrm>
            <a:off x="13773600" y="8502480"/>
            <a:ext cx="859680" cy="915840"/>
            <a:chOff x="0" y="0"/>
            <a:chExt cx="1146240" cy="1221120"/>
          </a:xfrm>
        </p:grpSpPr>
        <p:sp>
          <p:nvSpPr>
            <p:cNvPr id="8" name="Freeform 8"/>
            <p:cNvSpPr/>
            <p:nvPr/>
          </p:nvSpPr>
          <p:spPr>
            <a:xfrm>
              <a:off x="0" y="0"/>
              <a:ext cx="1146302" cy="1221105"/>
            </a:xfrm>
            <a:custGeom>
              <a:avLst/>
              <a:gdLst/>
              <a:ahLst/>
              <a:cxnLst/>
              <a:rect l="l" t="t" r="r" b="b"/>
              <a:pathLst>
                <a:path w="1146302" h="1221105">
                  <a:moveTo>
                    <a:pt x="572897" y="145669"/>
                  </a:moveTo>
                  <a:cubicBezTo>
                    <a:pt x="355473" y="149860"/>
                    <a:pt x="245999" y="332486"/>
                    <a:pt x="235585" y="442214"/>
                  </a:cubicBezTo>
                  <a:cubicBezTo>
                    <a:pt x="227965" y="549402"/>
                    <a:pt x="257556" y="618363"/>
                    <a:pt x="323977" y="685419"/>
                  </a:cubicBezTo>
                  <a:cubicBezTo>
                    <a:pt x="341376" y="654685"/>
                    <a:pt x="364871" y="588518"/>
                    <a:pt x="384429" y="559054"/>
                  </a:cubicBezTo>
                  <a:cubicBezTo>
                    <a:pt x="353822" y="508127"/>
                    <a:pt x="363474" y="541655"/>
                    <a:pt x="357505" y="441579"/>
                  </a:cubicBezTo>
                  <a:cubicBezTo>
                    <a:pt x="385445" y="284480"/>
                    <a:pt x="497586" y="250698"/>
                    <a:pt x="641858" y="274955"/>
                  </a:cubicBezTo>
                  <a:cubicBezTo>
                    <a:pt x="779653" y="313690"/>
                    <a:pt x="806958" y="414782"/>
                    <a:pt x="805688" y="495554"/>
                  </a:cubicBezTo>
                  <a:cubicBezTo>
                    <a:pt x="802132" y="537718"/>
                    <a:pt x="775589" y="636651"/>
                    <a:pt x="710946" y="686435"/>
                  </a:cubicBezTo>
                  <a:cubicBezTo>
                    <a:pt x="634619" y="740029"/>
                    <a:pt x="580390" y="681355"/>
                    <a:pt x="586740" y="622554"/>
                  </a:cubicBezTo>
                  <a:cubicBezTo>
                    <a:pt x="599948" y="558292"/>
                    <a:pt x="603885" y="541147"/>
                    <a:pt x="618236" y="479425"/>
                  </a:cubicBezTo>
                  <a:cubicBezTo>
                    <a:pt x="635381" y="426212"/>
                    <a:pt x="603377" y="388493"/>
                    <a:pt x="554609" y="376174"/>
                  </a:cubicBezTo>
                  <a:cubicBezTo>
                    <a:pt x="506730" y="366014"/>
                    <a:pt x="470789" y="410464"/>
                    <a:pt x="459994" y="442468"/>
                  </a:cubicBezTo>
                  <a:cubicBezTo>
                    <a:pt x="434086" y="534416"/>
                    <a:pt x="467360" y="562483"/>
                    <a:pt x="455803" y="598170"/>
                  </a:cubicBezTo>
                  <a:cubicBezTo>
                    <a:pt x="385953" y="823722"/>
                    <a:pt x="353441" y="1069467"/>
                    <a:pt x="387858" y="1075436"/>
                  </a:cubicBezTo>
                  <a:cubicBezTo>
                    <a:pt x="415417" y="1078357"/>
                    <a:pt x="500888" y="964819"/>
                    <a:pt x="546481" y="747014"/>
                  </a:cubicBezTo>
                  <a:cubicBezTo>
                    <a:pt x="574802" y="780669"/>
                    <a:pt x="606044" y="847344"/>
                    <a:pt x="676275" y="838835"/>
                  </a:cubicBezTo>
                  <a:cubicBezTo>
                    <a:pt x="779780" y="822198"/>
                    <a:pt x="895096" y="740537"/>
                    <a:pt x="919480" y="501777"/>
                  </a:cubicBezTo>
                  <a:cubicBezTo>
                    <a:pt x="941959" y="308229"/>
                    <a:pt x="815213" y="132842"/>
                    <a:pt x="573024" y="145669"/>
                  </a:cubicBezTo>
                  <a:close/>
                  <a:moveTo>
                    <a:pt x="126492" y="0"/>
                  </a:moveTo>
                  <a:lnTo>
                    <a:pt x="1019810" y="0"/>
                  </a:lnTo>
                  <a:cubicBezTo>
                    <a:pt x="1089660" y="0"/>
                    <a:pt x="1146302" y="60325"/>
                    <a:pt x="1146302" y="134747"/>
                  </a:cubicBezTo>
                  <a:lnTo>
                    <a:pt x="1146302" y="1086358"/>
                  </a:lnTo>
                  <a:cubicBezTo>
                    <a:pt x="1146302" y="1160780"/>
                    <a:pt x="1089660" y="1221105"/>
                    <a:pt x="1019810" y="1221105"/>
                  </a:cubicBezTo>
                  <a:lnTo>
                    <a:pt x="126492" y="1221105"/>
                  </a:lnTo>
                  <a:cubicBezTo>
                    <a:pt x="56642" y="1221105"/>
                    <a:pt x="0" y="1160780"/>
                    <a:pt x="0" y="1086358"/>
                  </a:cubicBezTo>
                  <a:lnTo>
                    <a:pt x="0" y="134747"/>
                  </a:lnTo>
                  <a:cubicBezTo>
                    <a:pt x="0" y="60325"/>
                    <a:pt x="56642" y="0"/>
                    <a:pt x="126492" y="0"/>
                  </a:cubicBezTo>
                  <a:close/>
                </a:path>
              </a:pathLst>
            </a:custGeom>
            <a:solidFill>
              <a:srgbClr val="FFFFFF"/>
            </a:solidFill>
          </p:spPr>
        </p:sp>
      </p:grpSp>
      <p:grpSp>
        <p:nvGrpSpPr>
          <p:cNvPr id="9" name="Group 9"/>
          <p:cNvGrpSpPr/>
          <p:nvPr/>
        </p:nvGrpSpPr>
        <p:grpSpPr>
          <a:xfrm>
            <a:off x="12371040" y="8502480"/>
            <a:ext cx="859680" cy="915840"/>
            <a:chOff x="0" y="0"/>
            <a:chExt cx="1146240" cy="1221120"/>
          </a:xfrm>
        </p:grpSpPr>
        <p:sp>
          <p:nvSpPr>
            <p:cNvPr id="10" name="Freeform 10"/>
            <p:cNvSpPr/>
            <p:nvPr/>
          </p:nvSpPr>
          <p:spPr>
            <a:xfrm>
              <a:off x="0" y="0"/>
              <a:ext cx="1146175" cy="1221105"/>
            </a:xfrm>
            <a:custGeom>
              <a:avLst/>
              <a:gdLst/>
              <a:ahLst/>
              <a:cxnLst/>
              <a:rect l="l" t="t" r="r" b="b"/>
              <a:pathLst>
                <a:path w="1146175" h="1221105">
                  <a:moveTo>
                    <a:pt x="163449" y="466217"/>
                  </a:moveTo>
                  <a:lnTo>
                    <a:pt x="163449" y="1021334"/>
                  </a:lnTo>
                  <a:lnTo>
                    <a:pt x="354203" y="1021334"/>
                  </a:lnTo>
                  <a:lnTo>
                    <a:pt x="354203" y="466217"/>
                  </a:lnTo>
                  <a:lnTo>
                    <a:pt x="163449" y="466217"/>
                  </a:lnTo>
                  <a:close/>
                  <a:moveTo>
                    <a:pt x="837311" y="456311"/>
                  </a:moveTo>
                  <a:cubicBezTo>
                    <a:pt x="676021" y="457835"/>
                    <a:pt x="664464" y="549021"/>
                    <a:pt x="629920" y="550545"/>
                  </a:cubicBezTo>
                  <a:lnTo>
                    <a:pt x="629920" y="465582"/>
                  </a:lnTo>
                  <a:lnTo>
                    <a:pt x="439166" y="465582"/>
                  </a:lnTo>
                  <a:lnTo>
                    <a:pt x="439166" y="1020699"/>
                  </a:lnTo>
                  <a:lnTo>
                    <a:pt x="629920" y="1020699"/>
                  </a:lnTo>
                  <a:cubicBezTo>
                    <a:pt x="630936" y="901954"/>
                    <a:pt x="628904" y="789559"/>
                    <a:pt x="632968" y="664591"/>
                  </a:cubicBezTo>
                  <a:cubicBezTo>
                    <a:pt x="644779" y="567944"/>
                    <a:pt x="786765" y="597789"/>
                    <a:pt x="788289" y="659511"/>
                  </a:cubicBezTo>
                  <a:lnTo>
                    <a:pt x="789940" y="1021334"/>
                  </a:lnTo>
                  <a:lnTo>
                    <a:pt x="980694" y="1021334"/>
                  </a:lnTo>
                  <a:cubicBezTo>
                    <a:pt x="981329" y="899668"/>
                    <a:pt x="982091" y="778002"/>
                    <a:pt x="982726" y="656336"/>
                  </a:cubicBezTo>
                  <a:cubicBezTo>
                    <a:pt x="984250" y="599059"/>
                    <a:pt x="938784" y="455041"/>
                    <a:pt x="837311" y="456311"/>
                  </a:cubicBezTo>
                  <a:close/>
                  <a:moveTo>
                    <a:pt x="258826" y="199771"/>
                  </a:moveTo>
                  <a:cubicBezTo>
                    <a:pt x="206121" y="199771"/>
                    <a:pt x="163449" y="244475"/>
                    <a:pt x="163449" y="299593"/>
                  </a:cubicBezTo>
                  <a:cubicBezTo>
                    <a:pt x="163449" y="354711"/>
                    <a:pt x="206121" y="399415"/>
                    <a:pt x="258826" y="399415"/>
                  </a:cubicBezTo>
                  <a:cubicBezTo>
                    <a:pt x="311531" y="399415"/>
                    <a:pt x="354203" y="354711"/>
                    <a:pt x="354203" y="299593"/>
                  </a:cubicBezTo>
                  <a:cubicBezTo>
                    <a:pt x="354203" y="244475"/>
                    <a:pt x="311531" y="199771"/>
                    <a:pt x="258826" y="199771"/>
                  </a:cubicBezTo>
                  <a:close/>
                  <a:moveTo>
                    <a:pt x="98298" y="0"/>
                  </a:moveTo>
                  <a:lnTo>
                    <a:pt x="1047877" y="0"/>
                  </a:lnTo>
                  <a:cubicBezTo>
                    <a:pt x="1102233" y="0"/>
                    <a:pt x="1146175" y="46101"/>
                    <a:pt x="1146175" y="102870"/>
                  </a:cubicBezTo>
                  <a:lnTo>
                    <a:pt x="1146175" y="1118235"/>
                  </a:lnTo>
                  <a:cubicBezTo>
                    <a:pt x="1146175" y="1175004"/>
                    <a:pt x="1102106" y="1221105"/>
                    <a:pt x="1047877" y="1221105"/>
                  </a:cubicBezTo>
                  <a:lnTo>
                    <a:pt x="98298" y="1221105"/>
                  </a:lnTo>
                  <a:cubicBezTo>
                    <a:pt x="44069" y="1221105"/>
                    <a:pt x="0" y="1175131"/>
                    <a:pt x="0" y="1118235"/>
                  </a:cubicBezTo>
                  <a:lnTo>
                    <a:pt x="0" y="102870"/>
                  </a:lnTo>
                  <a:cubicBezTo>
                    <a:pt x="0" y="46101"/>
                    <a:pt x="44069" y="0"/>
                    <a:pt x="98298" y="0"/>
                  </a:cubicBezTo>
                  <a:close/>
                </a:path>
              </a:pathLst>
            </a:custGeom>
            <a:solidFill>
              <a:srgbClr val="FFFFFF"/>
            </a:solidFill>
          </p:spPr>
        </p:sp>
      </p:grpSp>
      <p:grpSp>
        <p:nvGrpSpPr>
          <p:cNvPr id="11" name="Group 11"/>
          <p:cNvGrpSpPr/>
          <p:nvPr/>
        </p:nvGrpSpPr>
        <p:grpSpPr>
          <a:xfrm>
            <a:off x="16567920" y="8502480"/>
            <a:ext cx="859680" cy="915840"/>
            <a:chOff x="0" y="0"/>
            <a:chExt cx="1146240" cy="1221120"/>
          </a:xfrm>
        </p:grpSpPr>
        <p:sp>
          <p:nvSpPr>
            <p:cNvPr id="12" name="Freeform 12"/>
            <p:cNvSpPr/>
            <p:nvPr/>
          </p:nvSpPr>
          <p:spPr>
            <a:xfrm>
              <a:off x="0" y="0"/>
              <a:ext cx="1146302" cy="1221105"/>
            </a:xfrm>
            <a:custGeom>
              <a:avLst/>
              <a:gdLst/>
              <a:ahLst/>
              <a:cxnLst/>
              <a:rect l="l" t="t" r="r" b="b"/>
              <a:pathLst>
                <a:path w="1146302" h="1221105">
                  <a:moveTo>
                    <a:pt x="914908" y="423799"/>
                  </a:moveTo>
                  <a:lnTo>
                    <a:pt x="913257" y="437642"/>
                  </a:lnTo>
                  <a:lnTo>
                    <a:pt x="914908" y="423799"/>
                  </a:lnTo>
                  <a:close/>
                  <a:moveTo>
                    <a:pt x="722503" y="237744"/>
                  </a:moveTo>
                  <a:cubicBezTo>
                    <a:pt x="611759" y="237744"/>
                    <a:pt x="558546" y="341376"/>
                    <a:pt x="556133" y="398653"/>
                  </a:cubicBezTo>
                  <a:cubicBezTo>
                    <a:pt x="554101" y="448564"/>
                    <a:pt x="558038" y="469392"/>
                    <a:pt x="562102" y="484251"/>
                  </a:cubicBezTo>
                  <a:cubicBezTo>
                    <a:pt x="447675" y="465836"/>
                    <a:pt x="358013" y="410337"/>
                    <a:pt x="235839" y="257810"/>
                  </a:cubicBezTo>
                  <a:cubicBezTo>
                    <a:pt x="178943" y="378968"/>
                    <a:pt x="212090" y="480695"/>
                    <a:pt x="279400" y="535051"/>
                  </a:cubicBezTo>
                  <a:cubicBezTo>
                    <a:pt x="250190" y="529209"/>
                    <a:pt x="191770" y="522859"/>
                    <a:pt x="164973" y="502412"/>
                  </a:cubicBezTo>
                  <a:cubicBezTo>
                    <a:pt x="172974" y="621792"/>
                    <a:pt x="286639" y="671449"/>
                    <a:pt x="346075" y="695960"/>
                  </a:cubicBezTo>
                  <a:cubicBezTo>
                    <a:pt x="322199" y="701802"/>
                    <a:pt x="273050" y="715772"/>
                    <a:pt x="235458" y="708152"/>
                  </a:cubicBezTo>
                  <a:cubicBezTo>
                    <a:pt x="268097" y="812419"/>
                    <a:pt x="383667" y="805307"/>
                    <a:pt x="430149" y="803910"/>
                  </a:cubicBezTo>
                  <a:cubicBezTo>
                    <a:pt x="375412" y="847725"/>
                    <a:pt x="289433" y="861949"/>
                    <a:pt x="141605" y="872236"/>
                  </a:cubicBezTo>
                  <a:cubicBezTo>
                    <a:pt x="264795" y="967994"/>
                    <a:pt x="502158" y="999617"/>
                    <a:pt x="597027" y="970026"/>
                  </a:cubicBezTo>
                  <a:cubicBezTo>
                    <a:pt x="799846" y="895350"/>
                    <a:pt x="843915" y="808355"/>
                    <a:pt x="889889" y="649224"/>
                  </a:cubicBezTo>
                  <a:cubicBezTo>
                    <a:pt x="918718" y="534416"/>
                    <a:pt x="910463" y="508381"/>
                    <a:pt x="928497" y="460375"/>
                  </a:cubicBezTo>
                  <a:cubicBezTo>
                    <a:pt x="946531" y="412369"/>
                    <a:pt x="988187" y="393573"/>
                    <a:pt x="998474" y="360934"/>
                  </a:cubicBezTo>
                  <a:cubicBezTo>
                    <a:pt x="969645" y="367792"/>
                    <a:pt x="941451" y="382143"/>
                    <a:pt x="908939" y="378460"/>
                  </a:cubicBezTo>
                  <a:cubicBezTo>
                    <a:pt x="932053" y="364998"/>
                    <a:pt x="947801" y="307340"/>
                    <a:pt x="962152" y="262636"/>
                  </a:cubicBezTo>
                  <a:cubicBezTo>
                    <a:pt x="930529" y="284099"/>
                    <a:pt x="912368" y="307975"/>
                    <a:pt x="867029" y="311150"/>
                  </a:cubicBezTo>
                  <a:cubicBezTo>
                    <a:pt x="834898" y="271907"/>
                    <a:pt x="775208" y="237744"/>
                    <a:pt x="722503" y="237744"/>
                  </a:cubicBezTo>
                  <a:close/>
                  <a:moveTo>
                    <a:pt x="89154" y="0"/>
                  </a:moveTo>
                  <a:lnTo>
                    <a:pt x="1057148" y="0"/>
                  </a:lnTo>
                  <a:cubicBezTo>
                    <a:pt x="1106424" y="0"/>
                    <a:pt x="1146302" y="42545"/>
                    <a:pt x="1146302" y="94996"/>
                  </a:cubicBezTo>
                  <a:lnTo>
                    <a:pt x="1146302" y="1126109"/>
                  </a:lnTo>
                  <a:cubicBezTo>
                    <a:pt x="1146302" y="1178560"/>
                    <a:pt x="1106424" y="1221105"/>
                    <a:pt x="1057148" y="1221105"/>
                  </a:cubicBezTo>
                  <a:lnTo>
                    <a:pt x="89154" y="1221105"/>
                  </a:lnTo>
                  <a:cubicBezTo>
                    <a:pt x="39878" y="1221105"/>
                    <a:pt x="0" y="1178560"/>
                    <a:pt x="0" y="1126109"/>
                  </a:cubicBezTo>
                  <a:lnTo>
                    <a:pt x="0" y="94996"/>
                  </a:lnTo>
                  <a:cubicBezTo>
                    <a:pt x="0" y="42545"/>
                    <a:pt x="39878" y="0"/>
                    <a:pt x="89154" y="0"/>
                  </a:cubicBezTo>
                  <a:close/>
                </a:path>
              </a:pathLst>
            </a:custGeom>
            <a:solidFill>
              <a:srgbClr val="FFFFFF"/>
            </a:solidFill>
          </p:spPr>
        </p:sp>
      </p:grpSp>
      <p:grpSp>
        <p:nvGrpSpPr>
          <p:cNvPr id="13" name="Group 13"/>
          <p:cNvGrpSpPr/>
          <p:nvPr/>
        </p:nvGrpSpPr>
        <p:grpSpPr>
          <a:xfrm>
            <a:off x="15160320" y="8502480"/>
            <a:ext cx="859680" cy="915840"/>
            <a:chOff x="0" y="0"/>
            <a:chExt cx="1146240" cy="1221120"/>
          </a:xfrm>
        </p:grpSpPr>
        <p:sp>
          <p:nvSpPr>
            <p:cNvPr id="14" name="Freeform 14"/>
            <p:cNvSpPr/>
            <p:nvPr/>
          </p:nvSpPr>
          <p:spPr>
            <a:xfrm>
              <a:off x="0" y="0"/>
              <a:ext cx="1146302" cy="1221105"/>
            </a:xfrm>
            <a:custGeom>
              <a:avLst/>
              <a:gdLst/>
              <a:ahLst/>
              <a:cxnLst/>
              <a:rect l="l" t="t" r="r" b="b"/>
              <a:pathLst>
                <a:path w="1146302" h="1221105">
                  <a:moveTo>
                    <a:pt x="822579" y="55880"/>
                  </a:moveTo>
                  <a:cubicBezTo>
                    <a:pt x="719455" y="58674"/>
                    <a:pt x="609854" y="104648"/>
                    <a:pt x="609473" y="265049"/>
                  </a:cubicBezTo>
                  <a:lnTo>
                    <a:pt x="609727" y="266192"/>
                  </a:lnTo>
                  <a:lnTo>
                    <a:pt x="609727" y="384937"/>
                  </a:lnTo>
                  <a:lnTo>
                    <a:pt x="489712" y="384937"/>
                  </a:lnTo>
                  <a:lnTo>
                    <a:pt x="489712" y="562483"/>
                  </a:lnTo>
                  <a:lnTo>
                    <a:pt x="609854" y="562483"/>
                  </a:lnTo>
                  <a:lnTo>
                    <a:pt x="609854" y="1165479"/>
                  </a:lnTo>
                  <a:lnTo>
                    <a:pt x="797433" y="1165479"/>
                  </a:lnTo>
                  <a:lnTo>
                    <a:pt x="797433" y="562483"/>
                  </a:lnTo>
                  <a:lnTo>
                    <a:pt x="956945" y="559181"/>
                  </a:lnTo>
                  <a:lnTo>
                    <a:pt x="969137" y="384810"/>
                  </a:lnTo>
                  <a:lnTo>
                    <a:pt x="797433" y="384810"/>
                  </a:lnTo>
                  <a:lnTo>
                    <a:pt x="797433" y="279781"/>
                  </a:lnTo>
                  <a:cubicBezTo>
                    <a:pt x="794893" y="210693"/>
                    <a:pt x="905002" y="211455"/>
                    <a:pt x="975233" y="217297"/>
                  </a:cubicBezTo>
                  <a:cubicBezTo>
                    <a:pt x="981837" y="171704"/>
                    <a:pt x="987044" y="117729"/>
                    <a:pt x="987171" y="60325"/>
                  </a:cubicBezTo>
                  <a:cubicBezTo>
                    <a:pt x="937895" y="50673"/>
                    <a:pt x="902843" y="53721"/>
                    <a:pt x="822706" y="56007"/>
                  </a:cubicBezTo>
                  <a:close/>
                  <a:moveTo>
                    <a:pt x="89154" y="0"/>
                  </a:moveTo>
                  <a:lnTo>
                    <a:pt x="1057148" y="0"/>
                  </a:lnTo>
                  <a:cubicBezTo>
                    <a:pt x="1106424" y="0"/>
                    <a:pt x="1146302" y="42545"/>
                    <a:pt x="1146302" y="94996"/>
                  </a:cubicBezTo>
                  <a:lnTo>
                    <a:pt x="1146302" y="1126109"/>
                  </a:lnTo>
                  <a:cubicBezTo>
                    <a:pt x="1146302" y="1178560"/>
                    <a:pt x="1106424" y="1221105"/>
                    <a:pt x="1057148" y="1221105"/>
                  </a:cubicBezTo>
                  <a:lnTo>
                    <a:pt x="89154" y="1221105"/>
                  </a:lnTo>
                  <a:cubicBezTo>
                    <a:pt x="39878" y="1221105"/>
                    <a:pt x="0" y="1178560"/>
                    <a:pt x="0" y="1126109"/>
                  </a:cubicBezTo>
                  <a:lnTo>
                    <a:pt x="0" y="94996"/>
                  </a:lnTo>
                  <a:cubicBezTo>
                    <a:pt x="0" y="42545"/>
                    <a:pt x="39878" y="0"/>
                    <a:pt x="89154" y="0"/>
                  </a:cubicBezTo>
                  <a:close/>
                </a:path>
              </a:pathLst>
            </a:custGeom>
            <a:solidFill>
              <a:srgbClr val="FFFFFF"/>
            </a:solidFill>
          </p:spPr>
        </p:sp>
      </p:grpSp>
      <p:sp>
        <p:nvSpPr>
          <p:cNvPr id="15" name="TextBox 15"/>
          <p:cNvSpPr txBox="1"/>
          <p:nvPr/>
        </p:nvSpPr>
        <p:spPr>
          <a:xfrm>
            <a:off x="1345680" y="6348405"/>
            <a:ext cx="4937760" cy="2169825"/>
          </a:xfrm>
          <a:prstGeom prst="rect">
            <a:avLst/>
          </a:prstGeom>
        </p:spPr>
        <p:txBody>
          <a:bodyPr lIns="0" tIns="0" rIns="0" bIns="0" rtlCol="0" anchor="t">
            <a:spAutoFit/>
          </a:bodyPr>
          <a:lstStyle/>
          <a:p>
            <a:pPr algn="r" rtl="1">
              <a:lnSpc>
                <a:spcPct val="150000"/>
              </a:lnSpc>
            </a:pPr>
            <a:r>
              <a:rPr lang="fa-IR" sz="2400" spc="33" dirty="0">
                <a:solidFill>
                  <a:srgbClr val="FFFFFF"/>
                </a:solidFill>
                <a:latin typeface="Montserrat Bold"/>
                <a:cs typeface="B Nazanin" panose="00000400000000000000" pitchFamily="2" charset="-78"/>
              </a:rPr>
              <a:t>رنگ زرد</a:t>
            </a:r>
          </a:p>
          <a:p>
            <a:pPr algn="r" rtl="1">
              <a:lnSpc>
                <a:spcPct val="150000"/>
              </a:lnSpc>
            </a:pPr>
            <a:r>
              <a:rPr lang="fa-IR" sz="2400" spc="33" dirty="0">
                <a:solidFill>
                  <a:srgbClr val="FFFFFF"/>
                </a:solidFill>
                <a:latin typeface="Montserrat"/>
                <a:cs typeface="B Nazanin" panose="00000400000000000000" pitchFamily="2" charset="-78"/>
              </a:rPr>
              <a:t>رنگ طلایی، کره و لیموی رسیده است. در طیف نور مرئی، زرد بین سبز و نارنجی یافت می شود.</a:t>
            </a:r>
            <a:endParaRPr lang="en-US" sz="2400" spc="33" dirty="0">
              <a:solidFill>
                <a:srgbClr val="FFFFFF"/>
              </a:solidFill>
              <a:latin typeface="Montserrat"/>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308480" y="3817318"/>
            <a:ext cx="3921120" cy="2637260"/>
          </a:xfrm>
          <a:prstGeom prst="rect">
            <a:avLst/>
          </a:prstGeom>
        </p:spPr>
        <p:txBody>
          <a:bodyPr wrap="square" lIns="0" tIns="0" rIns="0" bIns="0" rtlCol="0" anchor="t">
            <a:spAutoFit/>
          </a:bodyPr>
          <a:lstStyle/>
          <a:p>
            <a:pPr algn="r" rtl="1">
              <a:lnSpc>
                <a:spcPts val="22080"/>
              </a:lnSpc>
            </a:pPr>
            <a:r>
              <a:rPr lang="fa-IR" sz="13300" spc="-2" dirty="0">
                <a:solidFill>
                  <a:srgbClr val="AECDE6"/>
                </a:solidFill>
                <a:latin typeface="Zilla Slab Light Light"/>
                <a:cs typeface="B Nazanin" panose="00000400000000000000" pitchFamily="2" charset="-78"/>
              </a:rPr>
              <a:t>سلام!</a:t>
            </a:r>
            <a:endParaRPr lang="en-US" sz="13300" spc="-2" dirty="0">
              <a:solidFill>
                <a:srgbClr val="AECDE6"/>
              </a:solidFill>
              <a:latin typeface="Zilla Slab Light Light"/>
              <a:cs typeface="B Nazanin" panose="00000400000000000000" pitchFamily="2" charset="-78"/>
            </a:endParaRPr>
          </a:p>
        </p:txBody>
      </p:sp>
      <p:sp>
        <p:nvSpPr>
          <p:cNvPr id="4" name="TextBox 4"/>
          <p:cNvSpPr txBox="1"/>
          <p:nvPr/>
        </p:nvSpPr>
        <p:spPr>
          <a:xfrm>
            <a:off x="482400" y="6894332"/>
            <a:ext cx="8046720" cy="2205732"/>
          </a:xfrm>
          <a:prstGeom prst="rect">
            <a:avLst/>
          </a:prstGeom>
        </p:spPr>
        <p:txBody>
          <a:bodyPr lIns="0" tIns="0" rIns="0" bIns="0" rtlCol="0" anchor="t">
            <a:spAutoFit/>
          </a:bodyPr>
          <a:lstStyle/>
          <a:p>
            <a:pPr algn="r" rtl="1">
              <a:lnSpc>
                <a:spcPts val="4320"/>
              </a:lnSpc>
            </a:pPr>
            <a:r>
              <a:rPr lang="fa-IR" sz="3600" spc="-2" dirty="0">
                <a:solidFill>
                  <a:srgbClr val="57C2BF"/>
                </a:solidFill>
                <a:latin typeface="Zilla Slab Light Bold"/>
                <a:cs typeface="B Nazanin" panose="00000400000000000000" pitchFamily="2" charset="-78"/>
              </a:rPr>
              <a:t>من جیدن اسمیت هستم</a:t>
            </a:r>
          </a:p>
          <a:p>
            <a:pPr algn="r" rtl="1">
              <a:lnSpc>
                <a:spcPts val="4320"/>
              </a:lnSpc>
            </a:pPr>
            <a:r>
              <a:rPr lang="fa-IR" sz="3600" spc="-2" dirty="0">
                <a:solidFill>
                  <a:srgbClr val="7F7F7F"/>
                </a:solidFill>
                <a:latin typeface="Zilla Slab Light Light"/>
                <a:cs typeface="B Nazanin" panose="00000400000000000000" pitchFamily="2" charset="-78"/>
              </a:rPr>
              <a:t>من اینجا هستم چون عاشق بخشش هستم </a:t>
            </a:r>
          </a:p>
          <a:p>
            <a:pPr algn="r" rtl="1">
              <a:lnSpc>
                <a:spcPts val="4320"/>
              </a:lnSpc>
            </a:pPr>
            <a:r>
              <a:rPr lang="fa-IR" sz="3600" spc="-2" dirty="0">
                <a:solidFill>
                  <a:srgbClr val="7F7F7F"/>
                </a:solidFill>
                <a:latin typeface="Zilla Slab Light Light"/>
                <a:cs typeface="B Nazanin" panose="00000400000000000000" pitchFamily="2" charset="-78"/>
              </a:rPr>
              <a:t>ارائه ها</a:t>
            </a:r>
          </a:p>
          <a:p>
            <a:pPr algn="r" rtl="1">
              <a:lnSpc>
                <a:spcPts val="4320"/>
              </a:lnSpc>
            </a:pPr>
            <a:r>
              <a:rPr lang="fa-IR" sz="3600" spc="-2" dirty="0">
                <a:solidFill>
                  <a:srgbClr val="7F7F7F"/>
                </a:solidFill>
                <a:latin typeface="Zilla Slab Light Light"/>
                <a:cs typeface="B Nazanin" panose="00000400000000000000" pitchFamily="2" charset="-78"/>
              </a:rPr>
              <a:t>می توانید من را در @</a:t>
            </a:r>
            <a:r>
              <a:rPr lang="en-US" sz="3600" spc="-2" dirty="0">
                <a:solidFill>
                  <a:srgbClr val="7F7F7F"/>
                </a:solidFill>
                <a:latin typeface="Zilla Slab Light Light"/>
                <a:cs typeface="B Nazanin" panose="00000400000000000000" pitchFamily="2" charset="-78"/>
              </a:rPr>
              <a:t>username </a:t>
            </a:r>
            <a:r>
              <a:rPr lang="fa-IR" sz="3600" spc="-2" dirty="0">
                <a:solidFill>
                  <a:srgbClr val="7F7F7F"/>
                </a:solidFill>
                <a:latin typeface="Zilla Slab Light Light"/>
                <a:cs typeface="B Nazanin" panose="00000400000000000000" pitchFamily="2" charset="-78"/>
              </a:rPr>
              <a:t>پیدا کنید</a:t>
            </a:r>
            <a:r>
              <a:rPr lang="en-US" sz="3600" spc="-2" dirty="0">
                <a:solidFill>
                  <a:srgbClr val="7F7F7F"/>
                </a:solidFill>
                <a:latin typeface="Zilla Slab Light Light"/>
                <a:cs typeface="B Nazanin" panose="00000400000000000000" pitchFamily="2" charset="-78"/>
              </a:rPr>
              <a:t> </a:t>
            </a:r>
          </a:p>
        </p:txBody>
      </p:sp>
      <p:grpSp>
        <p:nvGrpSpPr>
          <p:cNvPr id="5" name="Group 5"/>
          <p:cNvGrpSpPr/>
          <p:nvPr/>
        </p:nvGrpSpPr>
        <p:grpSpPr>
          <a:xfrm rot="-5400000">
            <a:off x="12960720" y="4959360"/>
            <a:ext cx="10286640" cy="367200"/>
            <a:chOff x="0" y="0"/>
            <a:chExt cx="13715520" cy="489600"/>
          </a:xfrm>
        </p:grpSpPr>
        <p:sp>
          <p:nvSpPr>
            <p:cNvPr id="6" name="Freeform 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7F7F7F"/>
            </a:solidFill>
          </p:spPr>
        </p:sp>
      </p:grpSp>
      <p:grpSp>
        <p:nvGrpSpPr>
          <p:cNvPr id="7" name="Group 7"/>
          <p:cNvGrpSpPr/>
          <p:nvPr/>
        </p:nvGrpSpPr>
        <p:grpSpPr>
          <a:xfrm rot="-5400000">
            <a:off x="13965309" y="6123081"/>
            <a:ext cx="3391920" cy="367200"/>
            <a:chOff x="0" y="0"/>
            <a:chExt cx="4522560" cy="489600"/>
          </a:xfrm>
        </p:grpSpPr>
        <p:sp>
          <p:nvSpPr>
            <p:cNvPr id="8" name="Freeform 8"/>
            <p:cNvSpPr/>
            <p:nvPr/>
          </p:nvSpPr>
          <p:spPr>
            <a:xfrm>
              <a:off x="0" y="0"/>
              <a:ext cx="4522597" cy="489585"/>
            </a:xfrm>
            <a:custGeom>
              <a:avLst/>
              <a:gdLst/>
              <a:ahLst/>
              <a:cxnLst/>
              <a:rect l="l" t="t" r="r" b="b"/>
              <a:pathLst>
                <a:path w="4522597" h="489585">
                  <a:moveTo>
                    <a:pt x="0" y="0"/>
                  </a:moveTo>
                  <a:lnTo>
                    <a:pt x="4522597" y="0"/>
                  </a:lnTo>
                  <a:lnTo>
                    <a:pt x="4522597" y="489585"/>
                  </a:lnTo>
                  <a:lnTo>
                    <a:pt x="0" y="489585"/>
                  </a:lnTo>
                  <a:close/>
                </a:path>
              </a:pathLst>
            </a:custGeom>
            <a:solidFill>
              <a:srgbClr val="AECDE6"/>
            </a:solidFill>
          </p:spPr>
        </p:sp>
      </p:grpSp>
      <p:grpSp>
        <p:nvGrpSpPr>
          <p:cNvPr id="9" name="Group 9"/>
          <p:cNvGrpSpPr/>
          <p:nvPr/>
        </p:nvGrpSpPr>
        <p:grpSpPr>
          <a:xfrm rot="-5400000">
            <a:off x="16259040" y="9352800"/>
            <a:ext cx="1500480" cy="367200"/>
            <a:chOff x="0" y="0"/>
            <a:chExt cx="2000640" cy="489600"/>
          </a:xfrm>
        </p:grpSpPr>
        <p:sp>
          <p:nvSpPr>
            <p:cNvPr id="10" name="Freeform 10"/>
            <p:cNvSpPr/>
            <p:nvPr/>
          </p:nvSpPr>
          <p:spPr>
            <a:xfrm>
              <a:off x="0" y="0"/>
              <a:ext cx="2000631" cy="489585"/>
            </a:xfrm>
            <a:custGeom>
              <a:avLst/>
              <a:gdLst/>
              <a:ahLst/>
              <a:cxnLst/>
              <a:rect l="l" t="t" r="r" b="b"/>
              <a:pathLst>
                <a:path w="2000631" h="489585">
                  <a:moveTo>
                    <a:pt x="0" y="0"/>
                  </a:moveTo>
                  <a:lnTo>
                    <a:pt x="2000631" y="0"/>
                  </a:lnTo>
                  <a:lnTo>
                    <a:pt x="2000631" y="489585"/>
                  </a:lnTo>
                  <a:lnTo>
                    <a:pt x="0" y="489585"/>
                  </a:lnTo>
                  <a:close/>
                </a:path>
              </a:pathLst>
            </a:custGeom>
            <a:solidFill>
              <a:srgbClr val="E8F0D8"/>
            </a:solidFill>
          </p:spPr>
        </p:sp>
      </p:grpSp>
      <p:sp>
        <p:nvSpPr>
          <p:cNvPr id="11" name="Freeform 11"/>
          <p:cNvSpPr/>
          <p:nvPr/>
        </p:nvSpPr>
        <p:spPr>
          <a:xfrm>
            <a:off x="1166400" y="2126160"/>
            <a:ext cx="2662560" cy="2039760"/>
          </a:xfrm>
          <a:custGeom>
            <a:avLst/>
            <a:gdLst/>
            <a:ahLst/>
            <a:cxnLst/>
            <a:rect l="l" t="t" r="r" b="b"/>
            <a:pathLst>
              <a:path w="2662560" h="2039760">
                <a:moveTo>
                  <a:pt x="0" y="0"/>
                </a:moveTo>
                <a:lnTo>
                  <a:pt x="2662560" y="0"/>
                </a:lnTo>
                <a:lnTo>
                  <a:pt x="2662560" y="2039760"/>
                </a:lnTo>
                <a:lnTo>
                  <a:pt x="0" y="2039760"/>
                </a:lnTo>
                <a:lnTo>
                  <a:pt x="0" y="0"/>
                </a:lnTo>
                <a:close/>
              </a:path>
            </a:pathLst>
          </a:custGeom>
          <a:blipFill>
            <a:blip r:embed="rId2"/>
            <a:stretch>
              <a:fillRect r="-392" b="-397"/>
            </a:stretch>
          </a:blipFill>
        </p:spPr>
      </p:sp>
      <p:sp>
        <p:nvSpPr>
          <p:cNvPr id="12" name="Freeform 12"/>
          <p:cNvSpPr/>
          <p:nvPr/>
        </p:nvSpPr>
        <p:spPr>
          <a:xfrm>
            <a:off x="9008640" y="0"/>
            <a:ext cx="6858000" cy="10286640"/>
          </a:xfrm>
          <a:custGeom>
            <a:avLst/>
            <a:gdLst/>
            <a:ahLst/>
            <a:cxnLst/>
            <a:rect l="l" t="t" r="r" b="b"/>
            <a:pathLst>
              <a:path w="6858000" h="10286640">
                <a:moveTo>
                  <a:pt x="0" y="0"/>
                </a:moveTo>
                <a:lnTo>
                  <a:pt x="6858000" y="0"/>
                </a:lnTo>
                <a:lnTo>
                  <a:pt x="6858000" y="10286640"/>
                </a:lnTo>
                <a:lnTo>
                  <a:pt x="0" y="10286640"/>
                </a:lnTo>
                <a:lnTo>
                  <a:pt x="0" y="0"/>
                </a:lnTo>
                <a:close/>
              </a:path>
            </a:pathLst>
          </a:custGeom>
          <a:blipFill>
            <a:blip r:embed="rId3"/>
            <a:stretch>
              <a:fillRect r="-138" b="-142"/>
            </a:stretch>
          </a:blipFill>
        </p:spPr>
      </p:sp>
      <p:grpSp>
        <p:nvGrpSpPr>
          <p:cNvPr id="13" name="Group 13"/>
          <p:cNvGrpSpPr/>
          <p:nvPr/>
        </p:nvGrpSpPr>
        <p:grpSpPr>
          <a:xfrm rot="5400000">
            <a:off x="12867291" y="4512243"/>
            <a:ext cx="418320" cy="10466640"/>
            <a:chOff x="0" y="0"/>
            <a:chExt cx="557760" cy="13955520"/>
          </a:xfrm>
        </p:grpSpPr>
        <p:sp>
          <p:nvSpPr>
            <p:cNvPr id="14" name="Freeform 14"/>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15" name="Freeform 15"/>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346199">
            <a:off x="8025840" y="2652480"/>
            <a:ext cx="8825760" cy="6273360"/>
          </a:xfrm>
          <a:custGeom>
            <a:avLst/>
            <a:gdLst/>
            <a:ahLst/>
            <a:cxnLst/>
            <a:rect l="l" t="t" r="r" b="b"/>
            <a:pathLst>
              <a:path w="8825760" h="6273360">
                <a:moveTo>
                  <a:pt x="0" y="0"/>
                </a:moveTo>
                <a:lnTo>
                  <a:pt x="8825760" y="0"/>
                </a:lnTo>
                <a:lnTo>
                  <a:pt x="8825760" y="6273360"/>
                </a:lnTo>
                <a:lnTo>
                  <a:pt x="0" y="6273360"/>
                </a:lnTo>
                <a:lnTo>
                  <a:pt x="0" y="0"/>
                </a:lnTo>
                <a:close/>
              </a:path>
            </a:pathLst>
          </a:custGeom>
          <a:blipFill>
            <a:blip r:embed="rId3"/>
            <a:stretch>
              <a:fillRect r="-240" b="-209"/>
            </a:stretch>
          </a:blipFill>
        </p:spPr>
      </p:sp>
      <p:sp>
        <p:nvSpPr>
          <p:cNvPr id="3" name="Freeform 3"/>
          <p:cNvSpPr/>
          <p:nvPr/>
        </p:nvSpPr>
        <p:spPr>
          <a:xfrm rot="-346199">
            <a:off x="9084240" y="3698640"/>
            <a:ext cx="6634800" cy="4066560"/>
          </a:xfrm>
          <a:custGeom>
            <a:avLst/>
            <a:gdLst/>
            <a:ahLst/>
            <a:cxnLst/>
            <a:rect l="l" t="t" r="r" b="b"/>
            <a:pathLst>
              <a:path w="6634800" h="4066560">
                <a:moveTo>
                  <a:pt x="0" y="0"/>
                </a:moveTo>
                <a:lnTo>
                  <a:pt x="6634800" y="0"/>
                </a:lnTo>
                <a:lnTo>
                  <a:pt x="6634800" y="4066560"/>
                </a:lnTo>
                <a:lnTo>
                  <a:pt x="0" y="4066560"/>
                </a:lnTo>
                <a:lnTo>
                  <a:pt x="0" y="0"/>
                </a:lnTo>
                <a:close/>
              </a:path>
            </a:pathLst>
          </a:custGeom>
          <a:blipFill>
            <a:blip r:embed="rId4"/>
            <a:stretch>
              <a:fillRect l="544" r="-355" b="-249"/>
            </a:stretch>
          </a:blipFill>
        </p:spPr>
      </p:sp>
      <p:sp>
        <p:nvSpPr>
          <p:cNvPr id="4" name="TextBox 4"/>
          <p:cNvSpPr txBox="1"/>
          <p:nvPr/>
        </p:nvSpPr>
        <p:spPr>
          <a:xfrm>
            <a:off x="1882080" y="1460805"/>
            <a:ext cx="5958720" cy="1146468"/>
          </a:xfrm>
          <a:prstGeom prst="rect">
            <a:avLst/>
          </a:prstGeom>
        </p:spPr>
        <p:txBody>
          <a:bodyPr lIns="0" tIns="0" rIns="0" bIns="0" rtlCol="0" anchor="t">
            <a:spAutoFit/>
          </a:bodyPr>
          <a:lstStyle/>
          <a:p>
            <a:pPr algn="r" rtl="1">
              <a:lnSpc>
                <a:spcPts val="8447"/>
              </a:lnSpc>
            </a:pPr>
            <a:r>
              <a:rPr lang="fa-IR" sz="8800" spc="-1" dirty="0">
                <a:solidFill>
                  <a:srgbClr val="57C2BF"/>
                </a:solidFill>
                <a:latin typeface="Arimo Bold"/>
                <a:cs typeface="B Nazanin" panose="00000400000000000000" pitchFamily="2" charset="-78"/>
              </a:rPr>
              <a:t>آبنما</a:t>
            </a:r>
            <a:endParaRPr lang="en-US" sz="8800" spc="-1" dirty="0">
              <a:solidFill>
                <a:srgbClr val="57C2BF"/>
              </a:solidFill>
              <a:latin typeface="Arimo Bold"/>
              <a:cs typeface="B Nazanin" panose="00000400000000000000" pitchFamily="2" charset="-78"/>
            </a:endParaRPr>
          </a:p>
        </p:txBody>
      </p:sp>
      <p:sp>
        <p:nvSpPr>
          <p:cNvPr id="6" name="TextBox 6"/>
          <p:cNvSpPr txBox="1"/>
          <p:nvPr/>
        </p:nvSpPr>
        <p:spPr>
          <a:xfrm>
            <a:off x="1846080" y="4586400"/>
            <a:ext cx="4051440" cy="487313"/>
          </a:xfrm>
          <a:prstGeom prst="rect">
            <a:avLst/>
          </a:prstGeom>
        </p:spPr>
        <p:txBody>
          <a:bodyPr lIns="0" tIns="0" rIns="0" bIns="0" rtlCol="0" anchor="t">
            <a:spAutoFit/>
          </a:bodyPr>
          <a:lstStyle/>
          <a:p>
            <a:pPr algn="r" rtl="1">
              <a:lnSpc>
                <a:spcPts val="3840"/>
              </a:lnSpc>
            </a:pPr>
            <a:r>
              <a:rPr lang="fa-IR" sz="3200" spc="45" dirty="0">
                <a:solidFill>
                  <a:srgbClr val="57C2BF"/>
                </a:solidFill>
                <a:latin typeface="Montserrat"/>
                <a:cs typeface="B Nazanin" panose="00000400000000000000" pitchFamily="2" charset="-78"/>
              </a:rPr>
              <a:t>تصاویر :</a:t>
            </a:r>
            <a:endParaRPr lang="en-US" sz="3200" spc="45" dirty="0">
              <a:solidFill>
                <a:srgbClr val="57C2BF"/>
              </a:solidFill>
              <a:latin typeface="Montserrat"/>
              <a:cs typeface="B Nazanin" panose="00000400000000000000" pitchFamily="2" charset="-78"/>
            </a:endParaRPr>
          </a:p>
        </p:txBody>
      </p:sp>
      <p:sp>
        <p:nvSpPr>
          <p:cNvPr id="7" name="TextBox 7"/>
          <p:cNvSpPr txBox="1"/>
          <p:nvPr/>
        </p:nvSpPr>
        <p:spPr>
          <a:xfrm>
            <a:off x="1846080" y="5204160"/>
            <a:ext cx="5795280" cy="1384995"/>
          </a:xfrm>
          <a:prstGeom prst="rect">
            <a:avLst/>
          </a:prstGeom>
        </p:spPr>
        <p:txBody>
          <a:bodyPr lIns="0" tIns="0" rIns="0" bIns="0" rtlCol="0" anchor="t">
            <a:spAutoFit/>
          </a:bodyPr>
          <a:lstStyle/>
          <a:p>
            <a:pPr marL="723900" lvl="1" indent="-361950" algn="l">
              <a:lnSpc>
                <a:spcPts val="3600"/>
              </a:lnSpc>
              <a:buFont typeface="Arial"/>
              <a:buChar char="•"/>
            </a:pPr>
            <a:r>
              <a:rPr lang="en-US" sz="3000" spc="42" dirty="0">
                <a:solidFill>
                  <a:srgbClr val="000000"/>
                </a:solidFill>
                <a:latin typeface="Montserrat"/>
                <a:cs typeface="B Nazanin" panose="00000400000000000000" pitchFamily="2" charset="-78"/>
              </a:rPr>
              <a:t>unsplash.com</a:t>
            </a:r>
          </a:p>
          <a:p>
            <a:pPr marL="723900" lvl="1" indent="-361950" algn="l">
              <a:lnSpc>
                <a:spcPts val="3600"/>
              </a:lnSpc>
              <a:buFont typeface="Arial"/>
              <a:buChar char="•"/>
            </a:pPr>
            <a:r>
              <a:rPr lang="en-US" sz="3000" spc="42" dirty="0">
                <a:solidFill>
                  <a:srgbClr val="000000"/>
                </a:solidFill>
                <a:latin typeface="Montserrat"/>
                <a:cs typeface="B Nazanin" panose="00000400000000000000" pitchFamily="2" charset="-78"/>
              </a:rPr>
              <a:t>pexels.com</a:t>
            </a:r>
          </a:p>
          <a:p>
            <a:pPr marL="723900" lvl="1" indent="-361950" algn="l">
              <a:lnSpc>
                <a:spcPts val="3600"/>
              </a:lnSpc>
              <a:buFont typeface="Arial"/>
              <a:buChar char="•"/>
            </a:pPr>
            <a:r>
              <a:rPr lang="en-US" sz="3000" spc="42" dirty="0">
                <a:solidFill>
                  <a:srgbClr val="000000"/>
                </a:solidFill>
                <a:latin typeface="Montserrat"/>
                <a:cs typeface="B Nazanin" panose="00000400000000000000" pitchFamily="2" charset="-78"/>
              </a:rPr>
              <a:t>gettyimages.es</a:t>
            </a:r>
          </a:p>
        </p:txBody>
      </p:sp>
      <p:sp>
        <p:nvSpPr>
          <p:cNvPr id="8" name="TextBox 8"/>
          <p:cNvSpPr txBox="1"/>
          <p:nvPr/>
        </p:nvSpPr>
        <p:spPr>
          <a:xfrm>
            <a:off x="1846080" y="7025760"/>
            <a:ext cx="4051440" cy="487313"/>
          </a:xfrm>
          <a:prstGeom prst="rect">
            <a:avLst/>
          </a:prstGeom>
        </p:spPr>
        <p:txBody>
          <a:bodyPr lIns="0" tIns="0" rIns="0" bIns="0" rtlCol="0" anchor="t">
            <a:spAutoFit/>
          </a:bodyPr>
          <a:lstStyle/>
          <a:p>
            <a:pPr algn="r" rtl="1">
              <a:lnSpc>
                <a:spcPts val="3840"/>
              </a:lnSpc>
            </a:pPr>
            <a:r>
              <a:rPr lang="fa-IR" sz="3200" spc="45" dirty="0">
                <a:solidFill>
                  <a:srgbClr val="57C2BF"/>
                </a:solidFill>
                <a:latin typeface="Montserrat"/>
                <a:cs typeface="B Nazanin" panose="00000400000000000000" pitchFamily="2" charset="-78"/>
              </a:rPr>
              <a:t>فونت ها:</a:t>
            </a:r>
            <a:endParaRPr lang="en-US" sz="3200" spc="45" dirty="0">
              <a:solidFill>
                <a:srgbClr val="57C2BF"/>
              </a:solidFill>
              <a:latin typeface="Montserrat"/>
              <a:cs typeface="B Nazanin" panose="00000400000000000000" pitchFamily="2" charset="-78"/>
            </a:endParaRPr>
          </a:p>
        </p:txBody>
      </p:sp>
      <p:sp>
        <p:nvSpPr>
          <p:cNvPr id="9" name="TextBox 9"/>
          <p:cNvSpPr txBox="1"/>
          <p:nvPr/>
        </p:nvSpPr>
        <p:spPr>
          <a:xfrm>
            <a:off x="1846080" y="7642800"/>
            <a:ext cx="5107680" cy="923330"/>
          </a:xfrm>
          <a:prstGeom prst="rect">
            <a:avLst/>
          </a:prstGeom>
        </p:spPr>
        <p:txBody>
          <a:bodyPr lIns="0" tIns="0" rIns="0" bIns="0" rtlCol="0" anchor="t">
            <a:spAutoFit/>
          </a:bodyPr>
          <a:lstStyle/>
          <a:p>
            <a:pPr marL="723900" lvl="1" indent="-361950" algn="r" rtl="1">
              <a:lnSpc>
                <a:spcPts val="3600"/>
              </a:lnSpc>
              <a:buFont typeface="Arial"/>
              <a:buChar char="•"/>
            </a:pPr>
            <a:r>
              <a:rPr lang="fa-IR" sz="3000" spc="42" dirty="0">
                <a:solidFill>
                  <a:srgbClr val="000000"/>
                </a:solidFill>
                <a:latin typeface="Montserrat"/>
                <a:cs typeface="B Nazanin" panose="00000400000000000000" pitchFamily="2" charset="-78"/>
              </a:rPr>
              <a:t>آریال</a:t>
            </a:r>
          </a:p>
          <a:p>
            <a:pPr marL="723900" lvl="1" indent="-361950" algn="r" rtl="1">
              <a:lnSpc>
                <a:spcPts val="3600"/>
              </a:lnSpc>
              <a:buFont typeface="Arial"/>
              <a:buChar char="•"/>
            </a:pPr>
            <a:r>
              <a:rPr lang="fa-IR" sz="3000" spc="42" dirty="0">
                <a:solidFill>
                  <a:srgbClr val="000000"/>
                </a:solidFill>
                <a:latin typeface="Montserrat"/>
                <a:cs typeface="B Nazanin" panose="00000400000000000000" pitchFamily="2" charset="-78"/>
              </a:rPr>
              <a:t>مونتسرات (بدن)</a:t>
            </a:r>
            <a:endParaRPr lang="en-US" sz="3000" spc="42" dirty="0">
              <a:solidFill>
                <a:srgbClr val="000000"/>
              </a:solidFill>
              <a:latin typeface="Montserrat"/>
              <a:cs typeface="B Nazanin" panose="00000400000000000000" pitchFamily="2" charset="-78"/>
            </a:endParaRPr>
          </a:p>
        </p:txBody>
      </p:sp>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792015" y="510037"/>
            <a:ext cx="7032240" cy="559769"/>
          </a:xfrm>
          <a:prstGeom prst="rect">
            <a:avLst/>
          </a:prstGeom>
        </p:spPr>
        <p:txBody>
          <a:bodyPr lIns="0" tIns="0" rIns="0" bIns="0" rtlCol="0" anchor="t">
            <a:spAutoFit/>
          </a:bodyPr>
          <a:lstStyle/>
          <a:p>
            <a:pPr algn="r" rtl="1">
              <a:lnSpc>
                <a:spcPts val="3888"/>
              </a:lnSpc>
            </a:pPr>
            <a:r>
              <a:rPr lang="fa-IR" sz="4800" spc="-2" dirty="0">
                <a:solidFill>
                  <a:srgbClr val="57C2BF"/>
                </a:solidFill>
                <a:latin typeface="Prompt Black"/>
                <a:cs typeface="B Nazanin" panose="00000400000000000000" pitchFamily="2" charset="-78"/>
              </a:rPr>
              <a:t>منابع</a:t>
            </a:r>
            <a:endParaRPr lang="en-US" sz="4800" spc="-2" dirty="0">
              <a:solidFill>
                <a:srgbClr val="57C2BF"/>
              </a:solidFill>
              <a:latin typeface="Prompt Black"/>
              <a:cs typeface="B Nazanin" panose="00000400000000000000" pitchFamily="2" charset="-78"/>
            </a:endParaRPr>
          </a:p>
        </p:txBody>
      </p:sp>
      <p:grpSp>
        <p:nvGrpSpPr>
          <p:cNvPr id="3" name="Group 3"/>
          <p:cNvGrpSpPr/>
          <p:nvPr/>
        </p:nvGrpSpPr>
        <p:grpSpPr>
          <a:xfrm>
            <a:off x="914400" y="1728720"/>
            <a:ext cx="2330640" cy="1783440"/>
            <a:chOff x="0" y="0"/>
            <a:chExt cx="3107520" cy="2377920"/>
          </a:xfrm>
        </p:grpSpPr>
        <p:sp>
          <p:nvSpPr>
            <p:cNvPr id="4" name="Freeform 4"/>
            <p:cNvSpPr/>
            <p:nvPr/>
          </p:nvSpPr>
          <p:spPr>
            <a:xfrm>
              <a:off x="-508" y="-1016"/>
              <a:ext cx="3108960" cy="2379472"/>
            </a:xfrm>
            <a:custGeom>
              <a:avLst/>
              <a:gdLst/>
              <a:ahLst/>
              <a:cxnLst/>
              <a:rect l="l" t="t" r="r" b="b"/>
              <a:pathLst>
                <a:path w="3108960" h="2379472">
                  <a:moveTo>
                    <a:pt x="1538986" y="2378837"/>
                  </a:moveTo>
                  <a:cubicBezTo>
                    <a:pt x="1103122" y="2378837"/>
                    <a:pt x="667385" y="2378837"/>
                    <a:pt x="231521" y="2378837"/>
                  </a:cubicBezTo>
                  <a:cubicBezTo>
                    <a:pt x="44577" y="2378837"/>
                    <a:pt x="1397" y="2336419"/>
                    <a:pt x="1143" y="2145665"/>
                  </a:cubicBezTo>
                  <a:cubicBezTo>
                    <a:pt x="508" y="1595628"/>
                    <a:pt x="0" y="1045591"/>
                    <a:pt x="1524" y="495554"/>
                  </a:cubicBezTo>
                  <a:cubicBezTo>
                    <a:pt x="2286" y="278130"/>
                    <a:pt x="234950" y="142748"/>
                    <a:pt x="432181" y="242570"/>
                  </a:cubicBezTo>
                  <a:cubicBezTo>
                    <a:pt x="502539" y="278130"/>
                    <a:pt x="584327" y="298958"/>
                    <a:pt x="613791" y="387858"/>
                  </a:cubicBezTo>
                  <a:cubicBezTo>
                    <a:pt x="623951" y="418846"/>
                    <a:pt x="654939" y="428498"/>
                    <a:pt x="686689" y="428752"/>
                  </a:cubicBezTo>
                  <a:cubicBezTo>
                    <a:pt x="720471" y="429260"/>
                    <a:pt x="755015" y="424688"/>
                    <a:pt x="788035" y="430276"/>
                  </a:cubicBezTo>
                  <a:cubicBezTo>
                    <a:pt x="1079881" y="478790"/>
                    <a:pt x="1299337" y="405638"/>
                    <a:pt x="1382522" y="88900"/>
                  </a:cubicBezTo>
                  <a:cubicBezTo>
                    <a:pt x="1399540" y="25146"/>
                    <a:pt x="1451864" y="0"/>
                    <a:pt x="1520190" y="1016"/>
                  </a:cubicBezTo>
                  <a:cubicBezTo>
                    <a:pt x="1672590" y="3810"/>
                    <a:pt x="1824736" y="3302"/>
                    <a:pt x="1977136" y="1016"/>
                  </a:cubicBezTo>
                  <a:cubicBezTo>
                    <a:pt x="2043430" y="0"/>
                    <a:pt x="2091690" y="21082"/>
                    <a:pt x="2118868" y="84328"/>
                  </a:cubicBezTo>
                  <a:cubicBezTo>
                    <a:pt x="2128774" y="107442"/>
                    <a:pt x="2148586" y="127254"/>
                    <a:pt x="2155190" y="151130"/>
                  </a:cubicBezTo>
                  <a:cubicBezTo>
                    <a:pt x="2223770" y="401066"/>
                    <a:pt x="2393188" y="470408"/>
                    <a:pt x="2633726" y="432308"/>
                  </a:cubicBezTo>
                  <a:cubicBezTo>
                    <a:pt x="2720340" y="418592"/>
                    <a:pt x="2811018" y="429514"/>
                    <a:pt x="2899918" y="430276"/>
                  </a:cubicBezTo>
                  <a:cubicBezTo>
                    <a:pt x="3065526" y="432054"/>
                    <a:pt x="3107182" y="473456"/>
                    <a:pt x="3107690" y="643382"/>
                  </a:cubicBezTo>
                  <a:cubicBezTo>
                    <a:pt x="3108706" y="935228"/>
                    <a:pt x="3107690" y="1227201"/>
                    <a:pt x="3107690" y="1519047"/>
                  </a:cubicBezTo>
                  <a:cubicBezTo>
                    <a:pt x="3107690" y="1734947"/>
                    <a:pt x="3108960" y="1950466"/>
                    <a:pt x="3107436" y="2166366"/>
                  </a:cubicBezTo>
                  <a:cubicBezTo>
                    <a:pt x="3106166" y="2334006"/>
                    <a:pt x="3062986" y="2378202"/>
                    <a:pt x="2897124" y="2378456"/>
                  </a:cubicBezTo>
                  <a:cubicBezTo>
                    <a:pt x="2444242" y="2379472"/>
                    <a:pt x="1991741" y="2378964"/>
                    <a:pt x="1538859" y="2378710"/>
                  </a:cubicBezTo>
                  <a:close/>
                  <a:moveTo>
                    <a:pt x="949833" y="1399032"/>
                  </a:moveTo>
                  <a:cubicBezTo>
                    <a:pt x="947801" y="1838833"/>
                    <a:pt x="1307719" y="2205609"/>
                    <a:pt x="1743964" y="2208149"/>
                  </a:cubicBezTo>
                  <a:cubicBezTo>
                    <a:pt x="2185924" y="2210689"/>
                    <a:pt x="2560447" y="1838706"/>
                    <a:pt x="2556383" y="1401318"/>
                  </a:cubicBezTo>
                  <a:cubicBezTo>
                    <a:pt x="2552573" y="963041"/>
                    <a:pt x="2191385" y="603377"/>
                    <a:pt x="1752092" y="600329"/>
                  </a:cubicBezTo>
                  <a:cubicBezTo>
                    <a:pt x="1314958" y="597281"/>
                    <a:pt x="951865" y="958977"/>
                    <a:pt x="949833" y="1399286"/>
                  </a:cubicBezTo>
                  <a:close/>
                  <a:moveTo>
                    <a:pt x="1735074" y="333756"/>
                  </a:moveTo>
                  <a:cubicBezTo>
                    <a:pt x="1768602" y="333756"/>
                    <a:pt x="1802130" y="333502"/>
                    <a:pt x="1835658" y="333756"/>
                  </a:cubicBezTo>
                  <a:cubicBezTo>
                    <a:pt x="1895856" y="334518"/>
                    <a:pt x="1930908" y="310896"/>
                    <a:pt x="1928876" y="244856"/>
                  </a:cubicBezTo>
                  <a:cubicBezTo>
                    <a:pt x="1927098" y="183896"/>
                    <a:pt x="1891284" y="166116"/>
                    <a:pt x="1838198" y="166624"/>
                  </a:cubicBezTo>
                  <a:cubicBezTo>
                    <a:pt x="1775206" y="167132"/>
                    <a:pt x="1712468" y="167132"/>
                    <a:pt x="1649476" y="167386"/>
                  </a:cubicBezTo>
                  <a:cubicBezTo>
                    <a:pt x="1594358" y="167640"/>
                    <a:pt x="1563624" y="192786"/>
                    <a:pt x="1562354" y="250698"/>
                  </a:cubicBezTo>
                  <a:cubicBezTo>
                    <a:pt x="1560830" y="309880"/>
                    <a:pt x="1590548" y="334518"/>
                    <a:pt x="1646936" y="334010"/>
                  </a:cubicBezTo>
                  <a:cubicBezTo>
                    <a:pt x="1676400" y="333756"/>
                    <a:pt x="1705610" y="334010"/>
                    <a:pt x="1735074" y="334010"/>
                  </a:cubicBezTo>
                  <a:close/>
                </a:path>
              </a:pathLst>
            </a:custGeom>
            <a:solidFill>
              <a:srgbClr val="9ACAD3"/>
            </a:solidFill>
          </p:spPr>
        </p:sp>
      </p:grpSp>
      <p:grpSp>
        <p:nvGrpSpPr>
          <p:cNvPr id="5" name="Group 5"/>
          <p:cNvGrpSpPr/>
          <p:nvPr/>
        </p:nvGrpSpPr>
        <p:grpSpPr>
          <a:xfrm>
            <a:off x="4037760" y="2039040"/>
            <a:ext cx="2044800" cy="1474560"/>
            <a:chOff x="0" y="0"/>
            <a:chExt cx="2726400" cy="1966080"/>
          </a:xfrm>
        </p:grpSpPr>
        <p:sp>
          <p:nvSpPr>
            <p:cNvPr id="6" name="Freeform 6"/>
            <p:cNvSpPr/>
            <p:nvPr/>
          </p:nvSpPr>
          <p:spPr>
            <a:xfrm>
              <a:off x="-889" y="-32131"/>
              <a:ext cx="2727960" cy="1998980"/>
            </a:xfrm>
            <a:custGeom>
              <a:avLst/>
              <a:gdLst/>
              <a:ahLst/>
              <a:cxnLst/>
              <a:rect l="l" t="t" r="r" b="b"/>
              <a:pathLst>
                <a:path w="2727960" h="1998980">
                  <a:moveTo>
                    <a:pt x="1360551" y="1997964"/>
                  </a:moveTo>
                  <a:cubicBezTo>
                    <a:pt x="979551" y="1997964"/>
                    <a:pt x="598551" y="1998472"/>
                    <a:pt x="217551" y="1997710"/>
                  </a:cubicBezTo>
                  <a:cubicBezTo>
                    <a:pt x="52070" y="1997202"/>
                    <a:pt x="4064" y="1953768"/>
                    <a:pt x="3048" y="1787906"/>
                  </a:cubicBezTo>
                  <a:cubicBezTo>
                    <a:pt x="508" y="1339215"/>
                    <a:pt x="0" y="890397"/>
                    <a:pt x="3048" y="441452"/>
                  </a:cubicBezTo>
                  <a:cubicBezTo>
                    <a:pt x="4318" y="260350"/>
                    <a:pt x="235458" y="125476"/>
                    <a:pt x="421386" y="197612"/>
                  </a:cubicBezTo>
                  <a:cubicBezTo>
                    <a:pt x="478790" y="219964"/>
                    <a:pt x="533908" y="230124"/>
                    <a:pt x="593598" y="230124"/>
                  </a:cubicBezTo>
                  <a:cubicBezTo>
                    <a:pt x="1050798" y="230124"/>
                    <a:pt x="1507998" y="228854"/>
                    <a:pt x="1965198" y="231140"/>
                  </a:cubicBezTo>
                  <a:cubicBezTo>
                    <a:pt x="2052320" y="231648"/>
                    <a:pt x="2119630" y="221742"/>
                    <a:pt x="2105914" y="110236"/>
                  </a:cubicBezTo>
                  <a:cubicBezTo>
                    <a:pt x="2104898" y="102108"/>
                    <a:pt x="2105152" y="90678"/>
                    <a:pt x="2109724" y="85598"/>
                  </a:cubicBezTo>
                  <a:cubicBezTo>
                    <a:pt x="2192274" y="0"/>
                    <a:pt x="2298446" y="45212"/>
                    <a:pt x="2394458" y="36830"/>
                  </a:cubicBezTo>
                  <a:cubicBezTo>
                    <a:pt x="2450846" y="31750"/>
                    <a:pt x="2510536" y="40132"/>
                    <a:pt x="2513330" y="117094"/>
                  </a:cubicBezTo>
                  <a:cubicBezTo>
                    <a:pt x="2515616" y="185166"/>
                    <a:pt x="2539746" y="224028"/>
                    <a:pt x="2612136" y="240030"/>
                  </a:cubicBezTo>
                  <a:cubicBezTo>
                    <a:pt x="2692908" y="257810"/>
                    <a:pt x="2726690" y="323088"/>
                    <a:pt x="2726690" y="402590"/>
                  </a:cubicBezTo>
                  <a:cubicBezTo>
                    <a:pt x="2727452" y="876935"/>
                    <a:pt x="2727960" y="1350899"/>
                    <a:pt x="2726690" y="1825244"/>
                  </a:cubicBezTo>
                  <a:cubicBezTo>
                    <a:pt x="2726436" y="1944624"/>
                    <a:pt x="2663190" y="1998980"/>
                    <a:pt x="2541778" y="1998218"/>
                  </a:cubicBezTo>
                  <a:cubicBezTo>
                    <a:pt x="2148078" y="1995678"/>
                    <a:pt x="1754378" y="1997202"/>
                    <a:pt x="1360678" y="1997202"/>
                  </a:cubicBezTo>
                  <a:lnTo>
                    <a:pt x="1360678" y="1997710"/>
                  </a:lnTo>
                  <a:close/>
                  <a:moveTo>
                    <a:pt x="1653413" y="591058"/>
                  </a:moveTo>
                  <a:cubicBezTo>
                    <a:pt x="1342771" y="589280"/>
                    <a:pt x="1123315" y="802386"/>
                    <a:pt x="1119759" y="1109599"/>
                  </a:cubicBezTo>
                  <a:cubicBezTo>
                    <a:pt x="1116203" y="1415161"/>
                    <a:pt x="1336675" y="1645666"/>
                    <a:pt x="1637411" y="1650492"/>
                  </a:cubicBezTo>
                  <a:cubicBezTo>
                    <a:pt x="1931035" y="1655318"/>
                    <a:pt x="2180971" y="1407414"/>
                    <a:pt x="2179955" y="1112393"/>
                  </a:cubicBezTo>
                  <a:cubicBezTo>
                    <a:pt x="2178685" y="825373"/>
                    <a:pt x="1943989" y="592582"/>
                    <a:pt x="1653667" y="591058"/>
                  </a:cubicBezTo>
                  <a:close/>
                </a:path>
              </a:pathLst>
            </a:custGeom>
            <a:solidFill>
              <a:srgbClr val="9ACAD3"/>
            </a:solidFill>
          </p:spPr>
        </p:sp>
      </p:grpSp>
      <p:grpSp>
        <p:nvGrpSpPr>
          <p:cNvPr id="7" name="Group 7"/>
          <p:cNvGrpSpPr/>
          <p:nvPr/>
        </p:nvGrpSpPr>
        <p:grpSpPr>
          <a:xfrm>
            <a:off x="7254000" y="4932000"/>
            <a:ext cx="890640" cy="1361520"/>
            <a:chOff x="0" y="0"/>
            <a:chExt cx="1187520" cy="1815360"/>
          </a:xfrm>
        </p:grpSpPr>
        <p:sp>
          <p:nvSpPr>
            <p:cNvPr id="8" name="Freeform 8"/>
            <p:cNvSpPr/>
            <p:nvPr/>
          </p:nvSpPr>
          <p:spPr>
            <a:xfrm>
              <a:off x="-2032" y="-1905"/>
              <a:ext cx="1191895" cy="1819021"/>
            </a:xfrm>
            <a:custGeom>
              <a:avLst/>
              <a:gdLst/>
              <a:ahLst/>
              <a:cxnLst/>
              <a:rect l="l" t="t" r="r" b="b"/>
              <a:pathLst>
                <a:path w="1191895" h="1819021">
                  <a:moveTo>
                    <a:pt x="1187831" y="1063752"/>
                  </a:moveTo>
                  <a:cubicBezTo>
                    <a:pt x="1187831" y="1266698"/>
                    <a:pt x="1184275" y="1469771"/>
                    <a:pt x="1189355" y="1672717"/>
                  </a:cubicBezTo>
                  <a:cubicBezTo>
                    <a:pt x="1191895" y="1773301"/>
                    <a:pt x="1161669" y="1819021"/>
                    <a:pt x="1053211" y="1817243"/>
                  </a:cubicBezTo>
                  <a:cubicBezTo>
                    <a:pt x="748538" y="1812417"/>
                    <a:pt x="443865" y="1813433"/>
                    <a:pt x="139192" y="1816989"/>
                  </a:cubicBezTo>
                  <a:cubicBezTo>
                    <a:pt x="42418" y="1818259"/>
                    <a:pt x="1524" y="1783715"/>
                    <a:pt x="2032" y="1684655"/>
                  </a:cubicBezTo>
                  <a:cubicBezTo>
                    <a:pt x="4826" y="1278636"/>
                    <a:pt x="0" y="872490"/>
                    <a:pt x="5080" y="466471"/>
                  </a:cubicBezTo>
                  <a:cubicBezTo>
                    <a:pt x="6604" y="333121"/>
                    <a:pt x="48260" y="213995"/>
                    <a:pt x="208153" y="189357"/>
                  </a:cubicBezTo>
                  <a:cubicBezTo>
                    <a:pt x="246761" y="183261"/>
                    <a:pt x="267843" y="162941"/>
                    <a:pt x="270383" y="122301"/>
                  </a:cubicBezTo>
                  <a:cubicBezTo>
                    <a:pt x="277241" y="21209"/>
                    <a:pt x="345313" y="1397"/>
                    <a:pt x="430149" y="2413"/>
                  </a:cubicBezTo>
                  <a:cubicBezTo>
                    <a:pt x="527558" y="3810"/>
                    <a:pt x="624840" y="4318"/>
                    <a:pt x="722122" y="2286"/>
                  </a:cubicBezTo>
                  <a:cubicBezTo>
                    <a:pt x="825500" y="0"/>
                    <a:pt x="921385" y="4318"/>
                    <a:pt x="935863" y="140208"/>
                  </a:cubicBezTo>
                  <a:cubicBezTo>
                    <a:pt x="939419" y="174244"/>
                    <a:pt x="971931" y="187706"/>
                    <a:pt x="1000887" y="193040"/>
                  </a:cubicBezTo>
                  <a:cubicBezTo>
                    <a:pt x="1155573" y="222504"/>
                    <a:pt x="1186180" y="336296"/>
                    <a:pt x="1187450" y="467360"/>
                  </a:cubicBezTo>
                  <a:cubicBezTo>
                    <a:pt x="1189482" y="666242"/>
                    <a:pt x="1187958" y="864997"/>
                    <a:pt x="1187958" y="1063625"/>
                  </a:cubicBezTo>
                  <a:close/>
                </a:path>
              </a:pathLst>
            </a:custGeom>
            <a:solidFill>
              <a:srgbClr val="9ACAD3"/>
            </a:solidFill>
          </p:spPr>
        </p:sp>
      </p:grpSp>
      <p:grpSp>
        <p:nvGrpSpPr>
          <p:cNvPr id="9" name="Group 9"/>
          <p:cNvGrpSpPr/>
          <p:nvPr/>
        </p:nvGrpSpPr>
        <p:grpSpPr>
          <a:xfrm>
            <a:off x="4510800" y="5119920"/>
            <a:ext cx="1099440" cy="1100160"/>
            <a:chOff x="0" y="0"/>
            <a:chExt cx="1465920" cy="1466880"/>
          </a:xfrm>
        </p:grpSpPr>
        <p:sp>
          <p:nvSpPr>
            <p:cNvPr id="10" name="Freeform 10"/>
            <p:cNvSpPr/>
            <p:nvPr/>
          </p:nvSpPr>
          <p:spPr>
            <a:xfrm>
              <a:off x="-3302" y="-2032"/>
              <a:ext cx="1470152" cy="1471676"/>
            </a:xfrm>
            <a:custGeom>
              <a:avLst/>
              <a:gdLst/>
              <a:ahLst/>
              <a:cxnLst/>
              <a:rect l="l" t="t" r="r" b="b"/>
              <a:pathLst>
                <a:path w="1470152" h="1471676">
                  <a:moveTo>
                    <a:pt x="1469009" y="739648"/>
                  </a:moveTo>
                  <a:cubicBezTo>
                    <a:pt x="1467993" y="1160526"/>
                    <a:pt x="1150620" y="1471676"/>
                    <a:pt x="725932" y="1468882"/>
                  </a:cubicBezTo>
                  <a:cubicBezTo>
                    <a:pt x="317627" y="1466088"/>
                    <a:pt x="0" y="1140460"/>
                    <a:pt x="3302" y="728218"/>
                  </a:cubicBezTo>
                  <a:cubicBezTo>
                    <a:pt x="6350" y="323088"/>
                    <a:pt x="336169" y="0"/>
                    <a:pt x="744093" y="2032"/>
                  </a:cubicBezTo>
                  <a:cubicBezTo>
                    <a:pt x="1153668" y="4318"/>
                    <a:pt x="1470152" y="326136"/>
                    <a:pt x="1469136" y="739648"/>
                  </a:cubicBezTo>
                  <a:close/>
                </a:path>
              </a:pathLst>
            </a:custGeom>
            <a:solidFill>
              <a:srgbClr val="9ACAD3"/>
            </a:solidFill>
          </p:spPr>
        </p:sp>
      </p:grpSp>
      <p:grpSp>
        <p:nvGrpSpPr>
          <p:cNvPr id="11" name="Group 11"/>
          <p:cNvGrpSpPr/>
          <p:nvPr/>
        </p:nvGrpSpPr>
        <p:grpSpPr>
          <a:xfrm>
            <a:off x="1052640" y="5041440"/>
            <a:ext cx="2059920" cy="1259280"/>
            <a:chOff x="0" y="0"/>
            <a:chExt cx="2746560" cy="1679040"/>
          </a:xfrm>
        </p:grpSpPr>
        <p:sp>
          <p:nvSpPr>
            <p:cNvPr id="12" name="Freeform 12"/>
            <p:cNvSpPr/>
            <p:nvPr/>
          </p:nvSpPr>
          <p:spPr>
            <a:xfrm>
              <a:off x="-19812" y="0"/>
              <a:ext cx="2791206" cy="1760347"/>
            </a:xfrm>
            <a:custGeom>
              <a:avLst/>
              <a:gdLst/>
              <a:ahLst/>
              <a:cxnLst/>
              <a:rect l="l" t="t" r="r" b="b"/>
              <a:pathLst>
                <a:path w="2791206" h="1760347">
                  <a:moveTo>
                    <a:pt x="1371092" y="0"/>
                  </a:moveTo>
                  <a:cubicBezTo>
                    <a:pt x="1750822" y="4572"/>
                    <a:pt x="2038604" y="158242"/>
                    <a:pt x="2305812" y="360045"/>
                  </a:cubicBezTo>
                  <a:cubicBezTo>
                    <a:pt x="2457958" y="474853"/>
                    <a:pt x="2595372" y="606425"/>
                    <a:pt x="2720086" y="751078"/>
                  </a:cubicBezTo>
                  <a:cubicBezTo>
                    <a:pt x="2765044" y="803402"/>
                    <a:pt x="2791206" y="851154"/>
                    <a:pt x="2732024" y="915924"/>
                  </a:cubicBezTo>
                  <a:cubicBezTo>
                    <a:pt x="2491232" y="1180592"/>
                    <a:pt x="2229612" y="1415669"/>
                    <a:pt x="1898396" y="1565783"/>
                  </a:cubicBezTo>
                  <a:cubicBezTo>
                    <a:pt x="1469136" y="1760347"/>
                    <a:pt x="1065022" y="1691259"/>
                    <a:pt x="677926" y="1457579"/>
                  </a:cubicBezTo>
                  <a:cubicBezTo>
                    <a:pt x="441198" y="1314831"/>
                    <a:pt x="236474" y="1132078"/>
                    <a:pt x="59436" y="918464"/>
                  </a:cubicBezTo>
                  <a:cubicBezTo>
                    <a:pt x="20066" y="870712"/>
                    <a:pt x="0" y="828548"/>
                    <a:pt x="47752" y="774446"/>
                  </a:cubicBezTo>
                  <a:cubicBezTo>
                    <a:pt x="360934" y="420751"/>
                    <a:pt x="707644" y="118110"/>
                    <a:pt x="1189482" y="21082"/>
                  </a:cubicBezTo>
                  <a:cubicBezTo>
                    <a:pt x="1259332" y="7112"/>
                    <a:pt x="1331722" y="4572"/>
                    <a:pt x="1371092" y="254"/>
                  </a:cubicBezTo>
                  <a:close/>
                  <a:moveTo>
                    <a:pt x="1389380" y="290195"/>
                  </a:moveTo>
                  <a:cubicBezTo>
                    <a:pt x="1076198" y="290703"/>
                    <a:pt x="835406" y="532765"/>
                    <a:pt x="836422" y="845566"/>
                  </a:cubicBezTo>
                  <a:cubicBezTo>
                    <a:pt x="837438" y="1141095"/>
                    <a:pt x="1091946" y="1395857"/>
                    <a:pt x="1388110" y="1397889"/>
                  </a:cubicBezTo>
                  <a:cubicBezTo>
                    <a:pt x="1696466" y="1399921"/>
                    <a:pt x="1942338" y="1153033"/>
                    <a:pt x="1942338" y="841502"/>
                  </a:cubicBezTo>
                  <a:cubicBezTo>
                    <a:pt x="1942338" y="522605"/>
                    <a:pt x="1708658" y="289687"/>
                    <a:pt x="1389126" y="290195"/>
                  </a:cubicBezTo>
                  <a:close/>
                  <a:moveTo>
                    <a:pt x="880618" y="369697"/>
                  </a:moveTo>
                  <a:cubicBezTo>
                    <a:pt x="843534" y="348107"/>
                    <a:pt x="823214" y="370713"/>
                    <a:pt x="803402" y="381889"/>
                  </a:cubicBezTo>
                  <a:cubicBezTo>
                    <a:pt x="677926" y="453263"/>
                    <a:pt x="566166" y="544449"/>
                    <a:pt x="456946" y="637921"/>
                  </a:cubicBezTo>
                  <a:cubicBezTo>
                    <a:pt x="311404" y="762508"/>
                    <a:pt x="307086" y="892302"/>
                    <a:pt x="443992" y="1027430"/>
                  </a:cubicBezTo>
                  <a:cubicBezTo>
                    <a:pt x="586486" y="1167892"/>
                    <a:pt x="785114" y="1299337"/>
                    <a:pt x="897128" y="1326515"/>
                  </a:cubicBezTo>
                  <a:cubicBezTo>
                    <a:pt x="637794" y="1011682"/>
                    <a:pt x="633730" y="691388"/>
                    <a:pt x="880618" y="369697"/>
                  </a:cubicBezTo>
                  <a:close/>
                  <a:moveTo>
                    <a:pt x="1901444" y="1325499"/>
                  </a:moveTo>
                  <a:cubicBezTo>
                    <a:pt x="2131822" y="1224407"/>
                    <a:pt x="2316988" y="1062101"/>
                    <a:pt x="2486406" y="878840"/>
                  </a:cubicBezTo>
                  <a:cubicBezTo>
                    <a:pt x="2509774" y="853694"/>
                    <a:pt x="2513330" y="827278"/>
                    <a:pt x="2488692" y="800354"/>
                  </a:cubicBezTo>
                  <a:cubicBezTo>
                    <a:pt x="2326640" y="623316"/>
                    <a:pt x="2145792" y="471551"/>
                    <a:pt x="1922780" y="366141"/>
                  </a:cubicBezTo>
                  <a:cubicBezTo>
                    <a:pt x="2142744" y="693928"/>
                    <a:pt x="2143506" y="1008380"/>
                    <a:pt x="1901698" y="1325499"/>
                  </a:cubicBezTo>
                  <a:close/>
                </a:path>
              </a:pathLst>
            </a:custGeom>
            <a:solidFill>
              <a:srgbClr val="9ACAD3"/>
            </a:solidFill>
          </p:spPr>
        </p:sp>
      </p:grpSp>
      <p:grpSp>
        <p:nvGrpSpPr>
          <p:cNvPr id="13" name="Group 13"/>
          <p:cNvGrpSpPr/>
          <p:nvPr/>
        </p:nvGrpSpPr>
        <p:grpSpPr>
          <a:xfrm>
            <a:off x="1182960" y="7824240"/>
            <a:ext cx="1795680" cy="1790640"/>
            <a:chOff x="0" y="0"/>
            <a:chExt cx="2394240" cy="2387520"/>
          </a:xfrm>
        </p:grpSpPr>
        <p:sp>
          <p:nvSpPr>
            <p:cNvPr id="14" name="Freeform 14"/>
            <p:cNvSpPr/>
            <p:nvPr/>
          </p:nvSpPr>
          <p:spPr>
            <a:xfrm>
              <a:off x="-42037" y="-47879"/>
              <a:ext cx="2480310" cy="2480945"/>
            </a:xfrm>
            <a:custGeom>
              <a:avLst/>
              <a:gdLst/>
              <a:ahLst/>
              <a:cxnLst/>
              <a:rect l="l" t="t" r="r" b="b"/>
              <a:pathLst>
                <a:path w="2480310" h="2480945">
                  <a:moveTo>
                    <a:pt x="1288796" y="2432177"/>
                  </a:moveTo>
                  <a:cubicBezTo>
                    <a:pt x="650113" y="2480945"/>
                    <a:pt x="97028" y="1966341"/>
                    <a:pt x="44704" y="1274318"/>
                  </a:cubicBezTo>
                  <a:cubicBezTo>
                    <a:pt x="0" y="684530"/>
                    <a:pt x="522605" y="98298"/>
                    <a:pt x="1134872" y="51562"/>
                  </a:cubicBezTo>
                  <a:cubicBezTo>
                    <a:pt x="1808099" y="0"/>
                    <a:pt x="2385568" y="495046"/>
                    <a:pt x="2433320" y="1164844"/>
                  </a:cubicBezTo>
                  <a:cubicBezTo>
                    <a:pt x="2480310" y="1823974"/>
                    <a:pt x="1978533" y="2379726"/>
                    <a:pt x="1288796" y="2432304"/>
                  </a:cubicBezTo>
                  <a:close/>
                  <a:moveTo>
                    <a:pt x="1246886" y="257556"/>
                  </a:moveTo>
                  <a:cubicBezTo>
                    <a:pt x="1045972" y="256286"/>
                    <a:pt x="895858" y="297434"/>
                    <a:pt x="737235" y="386334"/>
                  </a:cubicBezTo>
                  <a:cubicBezTo>
                    <a:pt x="657733" y="430784"/>
                    <a:pt x="625221" y="467360"/>
                    <a:pt x="713105" y="539242"/>
                  </a:cubicBezTo>
                  <a:cubicBezTo>
                    <a:pt x="781431" y="595122"/>
                    <a:pt x="838581" y="664718"/>
                    <a:pt x="902843" y="725932"/>
                  </a:cubicBezTo>
                  <a:cubicBezTo>
                    <a:pt x="969137" y="789178"/>
                    <a:pt x="928497" y="842518"/>
                    <a:pt x="886841" y="890778"/>
                  </a:cubicBezTo>
                  <a:cubicBezTo>
                    <a:pt x="837057" y="948182"/>
                    <a:pt x="805307" y="891540"/>
                    <a:pt x="774319" y="862584"/>
                  </a:cubicBezTo>
                  <a:cubicBezTo>
                    <a:pt x="706755" y="798576"/>
                    <a:pt x="638429" y="735076"/>
                    <a:pt x="577215" y="665226"/>
                  </a:cubicBezTo>
                  <a:cubicBezTo>
                    <a:pt x="514985" y="594360"/>
                    <a:pt x="476885" y="602488"/>
                    <a:pt x="424053" y="679196"/>
                  </a:cubicBezTo>
                  <a:cubicBezTo>
                    <a:pt x="172339" y="1044956"/>
                    <a:pt x="195707" y="1552448"/>
                    <a:pt x="485267" y="1880616"/>
                  </a:cubicBezTo>
                  <a:cubicBezTo>
                    <a:pt x="800227" y="2237740"/>
                    <a:pt x="1288796" y="2335530"/>
                    <a:pt x="1694561" y="2122424"/>
                  </a:cubicBezTo>
                  <a:cubicBezTo>
                    <a:pt x="1914017" y="2007108"/>
                    <a:pt x="1914525" y="2005076"/>
                    <a:pt x="1745615" y="1834642"/>
                  </a:cubicBezTo>
                  <a:cubicBezTo>
                    <a:pt x="1724787" y="1813560"/>
                    <a:pt x="1703705" y="1792732"/>
                    <a:pt x="1682623" y="1772158"/>
                  </a:cubicBezTo>
                  <a:cubicBezTo>
                    <a:pt x="1641983" y="1732280"/>
                    <a:pt x="1599057" y="1695704"/>
                    <a:pt x="1664589" y="1638300"/>
                  </a:cubicBezTo>
                  <a:cubicBezTo>
                    <a:pt x="1717421" y="1592072"/>
                    <a:pt x="1762887" y="1576578"/>
                    <a:pt x="1815211" y="1637030"/>
                  </a:cubicBezTo>
                  <a:cubicBezTo>
                    <a:pt x="1848231" y="1675384"/>
                    <a:pt x="1886331" y="1709420"/>
                    <a:pt x="1922399" y="1745234"/>
                  </a:cubicBezTo>
                  <a:cubicBezTo>
                    <a:pt x="2024253" y="1846580"/>
                    <a:pt x="2043303" y="1846326"/>
                    <a:pt x="2111375" y="1716532"/>
                  </a:cubicBezTo>
                  <a:cubicBezTo>
                    <a:pt x="2472563" y="1026922"/>
                    <a:pt x="1963801" y="243205"/>
                    <a:pt x="1247648" y="258191"/>
                  </a:cubicBezTo>
                  <a:close/>
                </a:path>
              </a:pathLst>
            </a:custGeom>
            <a:solidFill>
              <a:srgbClr val="9ACAD3"/>
            </a:solidFill>
          </p:spPr>
        </p:sp>
      </p:grpSp>
      <p:grpSp>
        <p:nvGrpSpPr>
          <p:cNvPr id="15" name="Group 15"/>
          <p:cNvGrpSpPr/>
          <p:nvPr/>
        </p:nvGrpSpPr>
        <p:grpSpPr>
          <a:xfrm>
            <a:off x="7119360" y="2038320"/>
            <a:ext cx="1345680" cy="993600"/>
            <a:chOff x="0" y="0"/>
            <a:chExt cx="1794240" cy="1324800"/>
          </a:xfrm>
        </p:grpSpPr>
        <p:sp>
          <p:nvSpPr>
            <p:cNvPr id="16" name="Freeform 16"/>
            <p:cNvSpPr/>
            <p:nvPr/>
          </p:nvSpPr>
          <p:spPr>
            <a:xfrm>
              <a:off x="-1905" y="-1905"/>
              <a:ext cx="1797558" cy="1327277"/>
            </a:xfrm>
            <a:custGeom>
              <a:avLst/>
              <a:gdLst/>
              <a:ahLst/>
              <a:cxnLst/>
              <a:rect l="l" t="t" r="r" b="b"/>
              <a:pathLst>
                <a:path w="1797558" h="1327277">
                  <a:moveTo>
                    <a:pt x="900430" y="3556"/>
                  </a:moveTo>
                  <a:cubicBezTo>
                    <a:pt x="1149858" y="3556"/>
                    <a:pt x="1399286" y="6604"/>
                    <a:pt x="1648460" y="2286"/>
                  </a:cubicBezTo>
                  <a:cubicBezTo>
                    <a:pt x="1757172" y="508"/>
                    <a:pt x="1797558" y="41656"/>
                    <a:pt x="1796034" y="151638"/>
                  </a:cubicBezTo>
                  <a:cubicBezTo>
                    <a:pt x="1791208" y="498094"/>
                    <a:pt x="1791970" y="844804"/>
                    <a:pt x="1795780" y="1191387"/>
                  </a:cubicBezTo>
                  <a:cubicBezTo>
                    <a:pt x="1796796" y="1289177"/>
                    <a:pt x="1761490" y="1327277"/>
                    <a:pt x="1662938" y="1326769"/>
                  </a:cubicBezTo>
                  <a:cubicBezTo>
                    <a:pt x="1155700" y="1324229"/>
                    <a:pt x="648335" y="1323975"/>
                    <a:pt x="141351" y="1326769"/>
                  </a:cubicBezTo>
                  <a:cubicBezTo>
                    <a:pt x="37465" y="1327277"/>
                    <a:pt x="1143" y="1288923"/>
                    <a:pt x="2413" y="1185037"/>
                  </a:cubicBezTo>
                  <a:cubicBezTo>
                    <a:pt x="7112" y="838454"/>
                    <a:pt x="8001" y="491744"/>
                    <a:pt x="1905" y="145288"/>
                  </a:cubicBezTo>
                  <a:cubicBezTo>
                    <a:pt x="0" y="29972"/>
                    <a:pt x="47498" y="0"/>
                    <a:pt x="152654" y="2032"/>
                  </a:cubicBezTo>
                  <a:cubicBezTo>
                    <a:pt x="401828" y="6604"/>
                    <a:pt x="651256" y="3556"/>
                    <a:pt x="900684" y="3556"/>
                  </a:cubicBezTo>
                  <a:close/>
                  <a:moveTo>
                    <a:pt x="887476" y="1112266"/>
                  </a:moveTo>
                  <a:cubicBezTo>
                    <a:pt x="1077976" y="1112266"/>
                    <a:pt x="1268476" y="1109726"/>
                    <a:pt x="1458722" y="1113536"/>
                  </a:cubicBezTo>
                  <a:cubicBezTo>
                    <a:pt x="1542542" y="1115314"/>
                    <a:pt x="1582928" y="1091184"/>
                    <a:pt x="1581404" y="999236"/>
                  </a:cubicBezTo>
                  <a:cubicBezTo>
                    <a:pt x="1577086" y="774954"/>
                    <a:pt x="1578102" y="550672"/>
                    <a:pt x="1581150" y="326390"/>
                  </a:cubicBezTo>
                  <a:cubicBezTo>
                    <a:pt x="1582166" y="245872"/>
                    <a:pt x="1553718" y="213106"/>
                    <a:pt x="1470406" y="213614"/>
                  </a:cubicBezTo>
                  <a:cubicBezTo>
                    <a:pt x="1089660" y="216408"/>
                    <a:pt x="708660" y="216408"/>
                    <a:pt x="327787" y="213614"/>
                  </a:cubicBezTo>
                  <a:cubicBezTo>
                    <a:pt x="243459" y="213106"/>
                    <a:pt x="216535" y="248158"/>
                    <a:pt x="217551" y="327406"/>
                  </a:cubicBezTo>
                  <a:cubicBezTo>
                    <a:pt x="220091" y="547370"/>
                    <a:pt x="221361" y="767588"/>
                    <a:pt x="217043" y="987552"/>
                  </a:cubicBezTo>
                  <a:cubicBezTo>
                    <a:pt x="215265" y="1079754"/>
                    <a:pt x="247015" y="1116584"/>
                    <a:pt x="341757" y="1113790"/>
                  </a:cubicBezTo>
                  <a:cubicBezTo>
                    <a:pt x="523621" y="1108456"/>
                    <a:pt x="705739" y="1112266"/>
                    <a:pt x="887603" y="1112012"/>
                  </a:cubicBezTo>
                  <a:close/>
                </a:path>
              </a:pathLst>
            </a:custGeom>
            <a:solidFill>
              <a:srgbClr val="9ACAD3"/>
            </a:solidFill>
          </p:spPr>
        </p:sp>
      </p:grpSp>
      <p:grpSp>
        <p:nvGrpSpPr>
          <p:cNvPr id="17" name="Group 17"/>
          <p:cNvGrpSpPr/>
          <p:nvPr/>
        </p:nvGrpSpPr>
        <p:grpSpPr>
          <a:xfrm>
            <a:off x="8116560" y="8757360"/>
            <a:ext cx="1021680" cy="537840"/>
            <a:chOff x="0" y="0"/>
            <a:chExt cx="1362240" cy="717120"/>
          </a:xfrm>
        </p:grpSpPr>
        <p:sp>
          <p:nvSpPr>
            <p:cNvPr id="18" name="Freeform 18"/>
            <p:cNvSpPr/>
            <p:nvPr/>
          </p:nvSpPr>
          <p:spPr>
            <a:xfrm>
              <a:off x="0" y="-1651"/>
              <a:ext cx="1394587" cy="719582"/>
            </a:xfrm>
            <a:custGeom>
              <a:avLst/>
              <a:gdLst/>
              <a:ahLst/>
              <a:cxnLst/>
              <a:rect l="l" t="t" r="r" b="b"/>
              <a:pathLst>
                <a:path w="1394587" h="719582">
                  <a:moveTo>
                    <a:pt x="647954" y="2794"/>
                  </a:moveTo>
                  <a:cubicBezTo>
                    <a:pt x="808482" y="2794"/>
                    <a:pt x="968883" y="5080"/>
                    <a:pt x="1129411" y="1778"/>
                  </a:cubicBezTo>
                  <a:cubicBezTo>
                    <a:pt x="1216533" y="0"/>
                    <a:pt x="1282573" y="15240"/>
                    <a:pt x="1278509" y="121666"/>
                  </a:cubicBezTo>
                  <a:cubicBezTo>
                    <a:pt x="1276223" y="183134"/>
                    <a:pt x="1338453" y="209042"/>
                    <a:pt x="1353185" y="264287"/>
                  </a:cubicBezTo>
                  <a:cubicBezTo>
                    <a:pt x="1394587" y="421640"/>
                    <a:pt x="1280795" y="540512"/>
                    <a:pt x="1256919" y="681482"/>
                  </a:cubicBezTo>
                  <a:cubicBezTo>
                    <a:pt x="1251839" y="711200"/>
                    <a:pt x="1210437" y="711200"/>
                    <a:pt x="1179957" y="711454"/>
                  </a:cubicBezTo>
                  <a:cubicBezTo>
                    <a:pt x="829564" y="713486"/>
                    <a:pt x="479171" y="715772"/>
                    <a:pt x="128778" y="718820"/>
                  </a:cubicBezTo>
                  <a:cubicBezTo>
                    <a:pt x="46736" y="719582"/>
                    <a:pt x="762" y="684784"/>
                    <a:pt x="508" y="599694"/>
                  </a:cubicBezTo>
                  <a:cubicBezTo>
                    <a:pt x="254" y="439547"/>
                    <a:pt x="508" y="279019"/>
                    <a:pt x="0" y="118872"/>
                  </a:cubicBezTo>
                  <a:cubicBezTo>
                    <a:pt x="0" y="32004"/>
                    <a:pt x="45974" y="1270"/>
                    <a:pt x="128524" y="2540"/>
                  </a:cubicBezTo>
                  <a:cubicBezTo>
                    <a:pt x="301498" y="5080"/>
                    <a:pt x="474853" y="3302"/>
                    <a:pt x="647827" y="3048"/>
                  </a:cubicBezTo>
                  <a:close/>
                </a:path>
              </a:pathLst>
            </a:custGeom>
            <a:solidFill>
              <a:srgbClr val="9ACAD3"/>
            </a:solidFill>
          </p:spPr>
        </p:sp>
      </p:grpSp>
      <p:grpSp>
        <p:nvGrpSpPr>
          <p:cNvPr id="19" name="Group 19"/>
          <p:cNvGrpSpPr/>
          <p:nvPr/>
        </p:nvGrpSpPr>
        <p:grpSpPr>
          <a:xfrm>
            <a:off x="6948720" y="8758080"/>
            <a:ext cx="1022400" cy="537840"/>
            <a:chOff x="0" y="0"/>
            <a:chExt cx="1363200" cy="717120"/>
          </a:xfrm>
        </p:grpSpPr>
        <p:sp>
          <p:nvSpPr>
            <p:cNvPr id="20" name="Freeform 20"/>
            <p:cNvSpPr/>
            <p:nvPr/>
          </p:nvSpPr>
          <p:spPr>
            <a:xfrm>
              <a:off x="-4572" y="-1270"/>
              <a:ext cx="1377569" cy="720090"/>
            </a:xfrm>
            <a:custGeom>
              <a:avLst/>
              <a:gdLst/>
              <a:ahLst/>
              <a:cxnLst/>
              <a:rect l="l" t="t" r="r" b="b"/>
              <a:pathLst>
                <a:path w="1377569" h="720090">
                  <a:moveTo>
                    <a:pt x="647573" y="2032"/>
                  </a:moveTo>
                  <a:cubicBezTo>
                    <a:pt x="816737" y="2032"/>
                    <a:pt x="985647" y="3810"/>
                    <a:pt x="1154811" y="1270"/>
                  </a:cubicBezTo>
                  <a:cubicBezTo>
                    <a:pt x="1230249" y="0"/>
                    <a:pt x="1271143" y="25908"/>
                    <a:pt x="1284351" y="105410"/>
                  </a:cubicBezTo>
                  <a:cubicBezTo>
                    <a:pt x="1299591" y="198120"/>
                    <a:pt x="1377569" y="268478"/>
                    <a:pt x="1366647" y="376936"/>
                  </a:cubicBezTo>
                  <a:cubicBezTo>
                    <a:pt x="1354963" y="490220"/>
                    <a:pt x="1273429" y="570992"/>
                    <a:pt x="1255649" y="679958"/>
                  </a:cubicBezTo>
                  <a:cubicBezTo>
                    <a:pt x="1249045" y="720090"/>
                    <a:pt x="1184275" y="716788"/>
                    <a:pt x="1142619" y="717042"/>
                  </a:cubicBezTo>
                  <a:cubicBezTo>
                    <a:pt x="812927" y="718058"/>
                    <a:pt x="483108" y="716534"/>
                    <a:pt x="153416" y="718312"/>
                  </a:cubicBezTo>
                  <a:cubicBezTo>
                    <a:pt x="48006" y="718820"/>
                    <a:pt x="0" y="677418"/>
                    <a:pt x="4826" y="566420"/>
                  </a:cubicBezTo>
                  <a:cubicBezTo>
                    <a:pt x="11176" y="418846"/>
                    <a:pt x="8128" y="270510"/>
                    <a:pt x="6096" y="122682"/>
                  </a:cubicBezTo>
                  <a:cubicBezTo>
                    <a:pt x="4953" y="37084"/>
                    <a:pt x="42037" y="0"/>
                    <a:pt x="127889" y="1270"/>
                  </a:cubicBezTo>
                  <a:cubicBezTo>
                    <a:pt x="301117" y="3810"/>
                    <a:pt x="474345" y="2032"/>
                    <a:pt x="647827" y="2032"/>
                  </a:cubicBezTo>
                  <a:close/>
                </a:path>
              </a:pathLst>
            </a:custGeom>
            <a:solidFill>
              <a:srgbClr val="9ACAD3"/>
            </a:solidFill>
          </p:spPr>
        </p:sp>
      </p:grpSp>
      <p:grpSp>
        <p:nvGrpSpPr>
          <p:cNvPr id="21" name="Group 21"/>
          <p:cNvGrpSpPr/>
          <p:nvPr/>
        </p:nvGrpSpPr>
        <p:grpSpPr>
          <a:xfrm>
            <a:off x="8185680" y="5250960"/>
            <a:ext cx="642960" cy="982080"/>
            <a:chOff x="0" y="0"/>
            <a:chExt cx="857280" cy="1309440"/>
          </a:xfrm>
        </p:grpSpPr>
        <p:sp>
          <p:nvSpPr>
            <p:cNvPr id="22" name="Freeform 22"/>
            <p:cNvSpPr/>
            <p:nvPr/>
          </p:nvSpPr>
          <p:spPr>
            <a:xfrm>
              <a:off x="-77089" y="-1270"/>
              <a:ext cx="939165" cy="1354709"/>
            </a:xfrm>
            <a:custGeom>
              <a:avLst/>
              <a:gdLst/>
              <a:ahLst/>
              <a:cxnLst/>
              <a:rect l="l" t="t" r="r" b="b"/>
              <a:pathLst>
                <a:path w="939165" h="1354709">
                  <a:moveTo>
                    <a:pt x="78486" y="639826"/>
                  </a:moveTo>
                  <a:cubicBezTo>
                    <a:pt x="78486" y="462280"/>
                    <a:pt x="81026" y="284607"/>
                    <a:pt x="77216" y="107061"/>
                  </a:cubicBezTo>
                  <a:cubicBezTo>
                    <a:pt x="75438" y="31496"/>
                    <a:pt x="99822" y="0"/>
                    <a:pt x="177927" y="1270"/>
                  </a:cubicBezTo>
                  <a:cubicBezTo>
                    <a:pt x="384937" y="4826"/>
                    <a:pt x="592074" y="3556"/>
                    <a:pt x="799211" y="2794"/>
                  </a:cubicBezTo>
                  <a:cubicBezTo>
                    <a:pt x="888619" y="2540"/>
                    <a:pt x="932307" y="45466"/>
                    <a:pt x="932561" y="133985"/>
                  </a:cubicBezTo>
                  <a:cubicBezTo>
                    <a:pt x="932815" y="256667"/>
                    <a:pt x="928751" y="379476"/>
                    <a:pt x="934085" y="501904"/>
                  </a:cubicBezTo>
                  <a:cubicBezTo>
                    <a:pt x="939165" y="622046"/>
                    <a:pt x="882523" y="668528"/>
                    <a:pt x="768604" y="673862"/>
                  </a:cubicBezTo>
                  <a:cubicBezTo>
                    <a:pt x="552831" y="684276"/>
                    <a:pt x="553085" y="686816"/>
                    <a:pt x="552831" y="907161"/>
                  </a:cubicBezTo>
                  <a:cubicBezTo>
                    <a:pt x="552831" y="1004443"/>
                    <a:pt x="551307" y="1101725"/>
                    <a:pt x="552831" y="1199134"/>
                  </a:cubicBezTo>
                  <a:cubicBezTo>
                    <a:pt x="553847" y="1272540"/>
                    <a:pt x="520319" y="1309370"/>
                    <a:pt x="446659" y="1309624"/>
                  </a:cubicBezTo>
                  <a:cubicBezTo>
                    <a:pt x="442341" y="1309624"/>
                    <a:pt x="438277" y="1309878"/>
                    <a:pt x="433959" y="1309878"/>
                  </a:cubicBezTo>
                  <a:cubicBezTo>
                    <a:pt x="0" y="1307719"/>
                    <a:pt x="87376" y="1354709"/>
                    <a:pt x="79502" y="982218"/>
                  </a:cubicBezTo>
                  <a:cubicBezTo>
                    <a:pt x="76962" y="868172"/>
                    <a:pt x="79248" y="753872"/>
                    <a:pt x="78994" y="639826"/>
                  </a:cubicBezTo>
                  <a:close/>
                </a:path>
              </a:pathLst>
            </a:custGeom>
            <a:solidFill>
              <a:srgbClr val="9ACAD3"/>
            </a:solidFill>
          </p:spPr>
        </p:sp>
      </p:grpSp>
      <p:grpSp>
        <p:nvGrpSpPr>
          <p:cNvPr id="23" name="Group 23"/>
          <p:cNvGrpSpPr/>
          <p:nvPr/>
        </p:nvGrpSpPr>
        <p:grpSpPr>
          <a:xfrm>
            <a:off x="4435920" y="8092080"/>
            <a:ext cx="721440" cy="1227600"/>
            <a:chOff x="0" y="0"/>
            <a:chExt cx="961920" cy="1636800"/>
          </a:xfrm>
        </p:grpSpPr>
        <p:sp>
          <p:nvSpPr>
            <p:cNvPr id="24" name="Freeform 24"/>
            <p:cNvSpPr/>
            <p:nvPr/>
          </p:nvSpPr>
          <p:spPr>
            <a:xfrm>
              <a:off x="-24384" y="-28956"/>
              <a:ext cx="1017143" cy="1685290"/>
            </a:xfrm>
            <a:custGeom>
              <a:avLst/>
              <a:gdLst/>
              <a:ahLst/>
              <a:cxnLst/>
              <a:rect l="l" t="t" r="r" b="b"/>
              <a:pathLst>
                <a:path w="1017143" h="1685290">
                  <a:moveTo>
                    <a:pt x="709168" y="612267"/>
                  </a:moveTo>
                  <a:cubicBezTo>
                    <a:pt x="1017143" y="610743"/>
                    <a:pt x="997839" y="593725"/>
                    <a:pt x="863219" y="859663"/>
                  </a:cubicBezTo>
                  <a:cubicBezTo>
                    <a:pt x="834517" y="916305"/>
                    <a:pt x="805053" y="972439"/>
                    <a:pt x="772541" y="1026795"/>
                  </a:cubicBezTo>
                  <a:cubicBezTo>
                    <a:pt x="725043" y="1106551"/>
                    <a:pt x="753999" y="1128903"/>
                    <a:pt x="837311" y="1129157"/>
                  </a:cubicBezTo>
                  <a:cubicBezTo>
                    <a:pt x="888619" y="1129157"/>
                    <a:pt x="968121" y="1098169"/>
                    <a:pt x="984504" y="1157859"/>
                  </a:cubicBezTo>
                  <a:cubicBezTo>
                    <a:pt x="998474" y="1208659"/>
                    <a:pt x="918972" y="1236091"/>
                    <a:pt x="877570" y="1269619"/>
                  </a:cubicBezTo>
                  <a:cubicBezTo>
                    <a:pt x="726313" y="1391793"/>
                    <a:pt x="572135" y="1510665"/>
                    <a:pt x="421386" y="1633220"/>
                  </a:cubicBezTo>
                  <a:cubicBezTo>
                    <a:pt x="357124" y="1685290"/>
                    <a:pt x="321056" y="1675638"/>
                    <a:pt x="293878" y="1596390"/>
                  </a:cubicBezTo>
                  <a:cubicBezTo>
                    <a:pt x="254254" y="1480566"/>
                    <a:pt x="211328" y="1365250"/>
                    <a:pt x="163576" y="1252347"/>
                  </a:cubicBezTo>
                  <a:cubicBezTo>
                    <a:pt x="125984" y="1164209"/>
                    <a:pt x="147066" y="1117219"/>
                    <a:pt x="243840" y="1129411"/>
                  </a:cubicBezTo>
                  <a:cubicBezTo>
                    <a:pt x="373634" y="1145667"/>
                    <a:pt x="422529" y="1067435"/>
                    <a:pt x="465455" y="967359"/>
                  </a:cubicBezTo>
                  <a:cubicBezTo>
                    <a:pt x="493649" y="901827"/>
                    <a:pt x="483489" y="872363"/>
                    <a:pt x="408559" y="873125"/>
                  </a:cubicBezTo>
                  <a:cubicBezTo>
                    <a:pt x="306959" y="873887"/>
                    <a:pt x="205740" y="872871"/>
                    <a:pt x="104140" y="872363"/>
                  </a:cubicBezTo>
                  <a:cubicBezTo>
                    <a:pt x="29210" y="871855"/>
                    <a:pt x="0" y="847471"/>
                    <a:pt x="46228" y="773049"/>
                  </a:cubicBezTo>
                  <a:cubicBezTo>
                    <a:pt x="185166" y="550545"/>
                    <a:pt x="321564" y="326771"/>
                    <a:pt x="458851" y="103378"/>
                  </a:cubicBezTo>
                  <a:cubicBezTo>
                    <a:pt x="522605" y="0"/>
                    <a:pt x="622681" y="29210"/>
                    <a:pt x="709676" y="45974"/>
                  </a:cubicBezTo>
                  <a:cubicBezTo>
                    <a:pt x="772160" y="57912"/>
                    <a:pt x="730250" y="105410"/>
                    <a:pt x="713232" y="135382"/>
                  </a:cubicBezTo>
                  <a:cubicBezTo>
                    <a:pt x="641604" y="260096"/>
                    <a:pt x="570992" y="385445"/>
                    <a:pt x="494919" y="507365"/>
                  </a:cubicBezTo>
                  <a:cubicBezTo>
                    <a:pt x="443103" y="590423"/>
                    <a:pt x="461899" y="619379"/>
                    <a:pt x="556895" y="612775"/>
                  </a:cubicBezTo>
                  <a:cubicBezTo>
                    <a:pt x="607441" y="609219"/>
                    <a:pt x="658241" y="612267"/>
                    <a:pt x="708914" y="612267"/>
                  </a:cubicBezTo>
                  <a:close/>
                </a:path>
              </a:pathLst>
            </a:custGeom>
            <a:solidFill>
              <a:srgbClr val="9ACAD3"/>
            </a:solidFill>
          </p:spPr>
        </p:sp>
      </p:grpSp>
      <p:grpSp>
        <p:nvGrpSpPr>
          <p:cNvPr id="25" name="Group 25"/>
          <p:cNvGrpSpPr/>
          <p:nvPr/>
        </p:nvGrpSpPr>
        <p:grpSpPr>
          <a:xfrm>
            <a:off x="8115840" y="8148960"/>
            <a:ext cx="1020960" cy="538560"/>
            <a:chOff x="0" y="0"/>
            <a:chExt cx="1361280" cy="718080"/>
          </a:xfrm>
        </p:grpSpPr>
        <p:sp>
          <p:nvSpPr>
            <p:cNvPr id="26" name="Freeform 26"/>
            <p:cNvSpPr/>
            <p:nvPr/>
          </p:nvSpPr>
          <p:spPr>
            <a:xfrm>
              <a:off x="-1270" y="-1016"/>
              <a:ext cx="1366012" cy="720344"/>
            </a:xfrm>
            <a:custGeom>
              <a:avLst/>
              <a:gdLst/>
              <a:ahLst/>
              <a:cxnLst/>
              <a:rect l="l" t="t" r="r" b="b"/>
              <a:pathLst>
                <a:path w="1366012" h="720344">
                  <a:moveTo>
                    <a:pt x="646811" y="1524"/>
                  </a:moveTo>
                  <a:cubicBezTo>
                    <a:pt x="815721" y="1524"/>
                    <a:pt x="984631" y="2286"/>
                    <a:pt x="1153922" y="1016"/>
                  </a:cubicBezTo>
                  <a:cubicBezTo>
                    <a:pt x="1227074" y="508"/>
                    <a:pt x="1274826" y="20320"/>
                    <a:pt x="1280668" y="105156"/>
                  </a:cubicBezTo>
                  <a:cubicBezTo>
                    <a:pt x="1286764" y="195580"/>
                    <a:pt x="1366012" y="258826"/>
                    <a:pt x="1362456" y="362839"/>
                  </a:cubicBezTo>
                  <a:cubicBezTo>
                    <a:pt x="1358392" y="483235"/>
                    <a:pt x="1266952" y="563880"/>
                    <a:pt x="1257046" y="678434"/>
                  </a:cubicBezTo>
                  <a:cubicBezTo>
                    <a:pt x="1253490" y="720344"/>
                    <a:pt x="1188212" y="718058"/>
                    <a:pt x="1146556" y="718058"/>
                  </a:cubicBezTo>
                  <a:cubicBezTo>
                    <a:pt x="808736" y="718820"/>
                    <a:pt x="470535" y="717550"/>
                    <a:pt x="132715" y="719074"/>
                  </a:cubicBezTo>
                  <a:cubicBezTo>
                    <a:pt x="43180" y="719582"/>
                    <a:pt x="0" y="682498"/>
                    <a:pt x="1270" y="590804"/>
                  </a:cubicBezTo>
                  <a:cubicBezTo>
                    <a:pt x="3556" y="434467"/>
                    <a:pt x="2794" y="278003"/>
                    <a:pt x="2032" y="121666"/>
                  </a:cubicBezTo>
                  <a:cubicBezTo>
                    <a:pt x="1778" y="36830"/>
                    <a:pt x="42672" y="0"/>
                    <a:pt x="127000" y="1016"/>
                  </a:cubicBezTo>
                  <a:cubicBezTo>
                    <a:pt x="300355" y="3048"/>
                    <a:pt x="473583" y="1524"/>
                    <a:pt x="646557" y="1524"/>
                  </a:cubicBezTo>
                  <a:close/>
                  <a:moveTo>
                    <a:pt x="1163320" y="346329"/>
                  </a:moveTo>
                  <a:cubicBezTo>
                    <a:pt x="1163320" y="312547"/>
                    <a:pt x="1159764" y="278257"/>
                    <a:pt x="1163828" y="244729"/>
                  </a:cubicBezTo>
                  <a:cubicBezTo>
                    <a:pt x="1177798" y="130683"/>
                    <a:pt x="1135126" y="79883"/>
                    <a:pt x="1014984" y="90551"/>
                  </a:cubicBezTo>
                  <a:cubicBezTo>
                    <a:pt x="922528" y="98679"/>
                    <a:pt x="828802" y="95377"/>
                    <a:pt x="735838" y="91313"/>
                  </a:cubicBezTo>
                  <a:cubicBezTo>
                    <a:pt x="654812" y="87757"/>
                    <a:pt x="624840" y="107061"/>
                    <a:pt x="664464" y="190881"/>
                  </a:cubicBezTo>
                  <a:cubicBezTo>
                    <a:pt x="720344" y="309499"/>
                    <a:pt x="770128" y="431038"/>
                    <a:pt x="821182" y="551688"/>
                  </a:cubicBezTo>
                  <a:cubicBezTo>
                    <a:pt x="835152" y="584708"/>
                    <a:pt x="850138" y="606806"/>
                    <a:pt x="890524" y="614680"/>
                  </a:cubicBezTo>
                  <a:cubicBezTo>
                    <a:pt x="1108456" y="657352"/>
                    <a:pt x="1163066" y="615188"/>
                    <a:pt x="1163320" y="396875"/>
                  </a:cubicBezTo>
                  <a:cubicBezTo>
                    <a:pt x="1163320" y="379857"/>
                    <a:pt x="1163320" y="363093"/>
                    <a:pt x="1163320" y="346075"/>
                  </a:cubicBezTo>
                  <a:close/>
                </a:path>
              </a:pathLst>
            </a:custGeom>
            <a:solidFill>
              <a:srgbClr val="9ACAD3"/>
            </a:solidFill>
          </p:spPr>
        </p:sp>
      </p:grpSp>
      <p:grpSp>
        <p:nvGrpSpPr>
          <p:cNvPr id="27" name="Group 27"/>
          <p:cNvGrpSpPr/>
          <p:nvPr/>
        </p:nvGrpSpPr>
        <p:grpSpPr>
          <a:xfrm>
            <a:off x="7367040" y="2279520"/>
            <a:ext cx="1348560" cy="996480"/>
            <a:chOff x="0" y="0"/>
            <a:chExt cx="1798080" cy="1328640"/>
          </a:xfrm>
        </p:grpSpPr>
        <p:sp>
          <p:nvSpPr>
            <p:cNvPr id="28" name="Freeform 28"/>
            <p:cNvSpPr/>
            <p:nvPr/>
          </p:nvSpPr>
          <p:spPr>
            <a:xfrm>
              <a:off x="-23114" y="-13589"/>
              <a:ext cx="1822196" cy="1348613"/>
            </a:xfrm>
            <a:custGeom>
              <a:avLst/>
              <a:gdLst/>
              <a:ahLst/>
              <a:cxnLst/>
              <a:rect l="l" t="t" r="r" b="b"/>
              <a:pathLst>
                <a:path w="1822196" h="1348613">
                  <a:moveTo>
                    <a:pt x="930402" y="1342009"/>
                  </a:moveTo>
                  <a:cubicBezTo>
                    <a:pt x="676656" y="1342009"/>
                    <a:pt x="422910" y="1342771"/>
                    <a:pt x="168910" y="1341247"/>
                  </a:cubicBezTo>
                  <a:cubicBezTo>
                    <a:pt x="115570" y="1340993"/>
                    <a:pt x="48260" y="1348613"/>
                    <a:pt x="37846" y="1273683"/>
                  </a:cubicBezTo>
                  <a:cubicBezTo>
                    <a:pt x="27686" y="1200023"/>
                    <a:pt x="0" y="1110615"/>
                    <a:pt x="63500" y="1057275"/>
                  </a:cubicBezTo>
                  <a:cubicBezTo>
                    <a:pt x="115316" y="1013587"/>
                    <a:pt x="192532" y="1019937"/>
                    <a:pt x="245618" y="1081151"/>
                  </a:cubicBezTo>
                  <a:cubicBezTo>
                    <a:pt x="277876" y="1118489"/>
                    <a:pt x="320040" y="1116965"/>
                    <a:pt x="361950" y="1117219"/>
                  </a:cubicBezTo>
                  <a:cubicBezTo>
                    <a:pt x="725678" y="1119251"/>
                    <a:pt x="1089406" y="1119251"/>
                    <a:pt x="1453134" y="1123569"/>
                  </a:cubicBezTo>
                  <a:cubicBezTo>
                    <a:pt x="1563878" y="1124839"/>
                    <a:pt x="1614170" y="1087501"/>
                    <a:pt x="1608836" y="967867"/>
                  </a:cubicBezTo>
                  <a:cubicBezTo>
                    <a:pt x="1600708" y="782193"/>
                    <a:pt x="1607058" y="595757"/>
                    <a:pt x="1606550" y="409702"/>
                  </a:cubicBezTo>
                  <a:cubicBezTo>
                    <a:pt x="1606550" y="335280"/>
                    <a:pt x="1618742" y="261874"/>
                    <a:pt x="1531620" y="212090"/>
                  </a:cubicBezTo>
                  <a:cubicBezTo>
                    <a:pt x="1487170" y="186690"/>
                    <a:pt x="1500124" y="119634"/>
                    <a:pt x="1515872" y="70104"/>
                  </a:cubicBezTo>
                  <a:cubicBezTo>
                    <a:pt x="1530096" y="25654"/>
                    <a:pt x="1571244" y="24638"/>
                    <a:pt x="1609598" y="20574"/>
                  </a:cubicBezTo>
                  <a:cubicBezTo>
                    <a:pt x="1803654" y="0"/>
                    <a:pt x="1819148" y="13970"/>
                    <a:pt x="1819148" y="208280"/>
                  </a:cubicBezTo>
                  <a:cubicBezTo>
                    <a:pt x="1819148" y="546608"/>
                    <a:pt x="1817116" y="885063"/>
                    <a:pt x="1821180" y="1223391"/>
                  </a:cubicBezTo>
                  <a:cubicBezTo>
                    <a:pt x="1822196" y="1303401"/>
                    <a:pt x="1803146" y="1336929"/>
                    <a:pt x="1716532" y="1335405"/>
                  </a:cubicBezTo>
                  <a:cubicBezTo>
                    <a:pt x="1454404" y="1331087"/>
                    <a:pt x="1192276" y="1333881"/>
                    <a:pt x="930148" y="1333881"/>
                  </a:cubicBezTo>
                  <a:lnTo>
                    <a:pt x="930148" y="1342009"/>
                  </a:lnTo>
                  <a:close/>
                </a:path>
              </a:pathLst>
            </a:custGeom>
            <a:solidFill>
              <a:srgbClr val="9ACAD3"/>
            </a:solidFill>
          </p:spPr>
        </p:sp>
      </p:grpSp>
      <p:grpSp>
        <p:nvGrpSpPr>
          <p:cNvPr id="29" name="Group 29"/>
          <p:cNvGrpSpPr/>
          <p:nvPr/>
        </p:nvGrpSpPr>
        <p:grpSpPr>
          <a:xfrm>
            <a:off x="7614000" y="2525760"/>
            <a:ext cx="1347840" cy="987120"/>
            <a:chOff x="0" y="0"/>
            <a:chExt cx="1797120" cy="1316160"/>
          </a:xfrm>
        </p:grpSpPr>
        <p:sp>
          <p:nvSpPr>
            <p:cNvPr id="30" name="Freeform 30"/>
            <p:cNvSpPr/>
            <p:nvPr/>
          </p:nvSpPr>
          <p:spPr>
            <a:xfrm>
              <a:off x="-24257" y="-27686"/>
              <a:ext cx="1822069" cy="1358773"/>
            </a:xfrm>
            <a:custGeom>
              <a:avLst/>
              <a:gdLst/>
              <a:ahLst/>
              <a:cxnLst/>
              <a:rect l="l" t="t" r="r" b="b"/>
              <a:pathLst>
                <a:path w="1822069" h="1358773">
                  <a:moveTo>
                    <a:pt x="920115" y="1343025"/>
                  </a:moveTo>
                  <a:cubicBezTo>
                    <a:pt x="670687" y="1343025"/>
                    <a:pt x="421005" y="1343787"/>
                    <a:pt x="171450" y="1342517"/>
                  </a:cubicBezTo>
                  <a:cubicBezTo>
                    <a:pt x="119380" y="1342263"/>
                    <a:pt x="49784" y="1358773"/>
                    <a:pt x="39116" y="1281049"/>
                  </a:cubicBezTo>
                  <a:cubicBezTo>
                    <a:pt x="29210" y="1208151"/>
                    <a:pt x="0" y="1117727"/>
                    <a:pt x="67564" y="1066673"/>
                  </a:cubicBezTo>
                  <a:cubicBezTo>
                    <a:pt x="118872" y="1027811"/>
                    <a:pt x="196596" y="1027557"/>
                    <a:pt x="248158" y="1094613"/>
                  </a:cubicBezTo>
                  <a:cubicBezTo>
                    <a:pt x="281686" y="1138301"/>
                    <a:pt x="331216" y="1130681"/>
                    <a:pt x="376682" y="1130681"/>
                  </a:cubicBezTo>
                  <a:cubicBezTo>
                    <a:pt x="740410" y="1131443"/>
                    <a:pt x="1104265" y="1128649"/>
                    <a:pt x="1467993" y="1132713"/>
                  </a:cubicBezTo>
                  <a:cubicBezTo>
                    <a:pt x="1571117" y="1133729"/>
                    <a:pt x="1612519" y="1098931"/>
                    <a:pt x="1609471" y="993267"/>
                  </a:cubicBezTo>
                  <a:cubicBezTo>
                    <a:pt x="1603883" y="798957"/>
                    <a:pt x="1608201" y="604266"/>
                    <a:pt x="1607947" y="409702"/>
                  </a:cubicBezTo>
                  <a:cubicBezTo>
                    <a:pt x="1607947" y="342900"/>
                    <a:pt x="1612265" y="279908"/>
                    <a:pt x="1549273" y="226314"/>
                  </a:cubicBezTo>
                  <a:cubicBezTo>
                    <a:pt x="1506347" y="189738"/>
                    <a:pt x="1509395" y="115062"/>
                    <a:pt x="1540637" y="72390"/>
                  </a:cubicBezTo>
                  <a:cubicBezTo>
                    <a:pt x="1593977" y="0"/>
                    <a:pt x="1680591" y="36576"/>
                    <a:pt x="1753235" y="38354"/>
                  </a:cubicBezTo>
                  <a:cubicBezTo>
                    <a:pt x="1816989" y="39624"/>
                    <a:pt x="1819529" y="92964"/>
                    <a:pt x="1819783" y="140970"/>
                  </a:cubicBezTo>
                  <a:cubicBezTo>
                    <a:pt x="1820291" y="504571"/>
                    <a:pt x="1818259" y="868299"/>
                    <a:pt x="1821307" y="1231900"/>
                  </a:cubicBezTo>
                  <a:cubicBezTo>
                    <a:pt x="1822069" y="1325880"/>
                    <a:pt x="1774317" y="1344168"/>
                    <a:pt x="1694307" y="1343660"/>
                  </a:cubicBezTo>
                  <a:cubicBezTo>
                    <a:pt x="1436243" y="1341374"/>
                    <a:pt x="1178052" y="1342898"/>
                    <a:pt x="920242" y="1342898"/>
                  </a:cubicBezTo>
                  <a:close/>
                </a:path>
              </a:pathLst>
            </a:custGeom>
            <a:solidFill>
              <a:srgbClr val="9ACAD3"/>
            </a:solidFill>
          </p:spPr>
        </p:sp>
      </p:grpSp>
      <p:grpSp>
        <p:nvGrpSpPr>
          <p:cNvPr id="31" name="Group 31"/>
          <p:cNvGrpSpPr/>
          <p:nvPr/>
        </p:nvGrpSpPr>
        <p:grpSpPr>
          <a:xfrm>
            <a:off x="6949440" y="8148960"/>
            <a:ext cx="1021680" cy="538560"/>
            <a:chOff x="0" y="0"/>
            <a:chExt cx="1362240" cy="718080"/>
          </a:xfrm>
        </p:grpSpPr>
        <p:sp>
          <p:nvSpPr>
            <p:cNvPr id="32" name="Freeform 32"/>
            <p:cNvSpPr/>
            <p:nvPr/>
          </p:nvSpPr>
          <p:spPr>
            <a:xfrm>
              <a:off x="-2413" y="-508"/>
              <a:ext cx="1399032" cy="724281"/>
            </a:xfrm>
            <a:custGeom>
              <a:avLst/>
              <a:gdLst/>
              <a:ahLst/>
              <a:cxnLst/>
              <a:rect l="l" t="t" r="r" b="b"/>
              <a:pathLst>
                <a:path w="1399032" h="724281">
                  <a:moveTo>
                    <a:pt x="645287" y="718058"/>
                  </a:moveTo>
                  <a:cubicBezTo>
                    <a:pt x="476377" y="718058"/>
                    <a:pt x="307594" y="716280"/>
                    <a:pt x="138938" y="718566"/>
                  </a:cubicBezTo>
                  <a:cubicBezTo>
                    <a:pt x="44196" y="719836"/>
                    <a:pt x="0" y="681990"/>
                    <a:pt x="2540" y="582930"/>
                  </a:cubicBezTo>
                  <a:cubicBezTo>
                    <a:pt x="6604" y="430911"/>
                    <a:pt x="5080" y="278765"/>
                    <a:pt x="2794" y="126746"/>
                  </a:cubicBezTo>
                  <a:cubicBezTo>
                    <a:pt x="1524" y="44704"/>
                    <a:pt x="29972" y="0"/>
                    <a:pt x="119126" y="508"/>
                  </a:cubicBezTo>
                  <a:cubicBezTo>
                    <a:pt x="465201" y="2032"/>
                    <a:pt x="811276" y="1778"/>
                    <a:pt x="1157478" y="508"/>
                  </a:cubicBezTo>
                  <a:cubicBezTo>
                    <a:pt x="1226566" y="508"/>
                    <a:pt x="1277366" y="23368"/>
                    <a:pt x="1276858" y="98298"/>
                  </a:cubicBezTo>
                  <a:cubicBezTo>
                    <a:pt x="1276350" y="169418"/>
                    <a:pt x="1337056" y="207264"/>
                    <a:pt x="1354328" y="267970"/>
                  </a:cubicBezTo>
                  <a:cubicBezTo>
                    <a:pt x="1399032" y="425704"/>
                    <a:pt x="1287272" y="545973"/>
                    <a:pt x="1253998" y="684911"/>
                  </a:cubicBezTo>
                  <a:cubicBezTo>
                    <a:pt x="1244600" y="724281"/>
                    <a:pt x="1181100" y="717677"/>
                    <a:pt x="1139190" y="717931"/>
                  </a:cubicBezTo>
                  <a:cubicBezTo>
                    <a:pt x="974598" y="718439"/>
                    <a:pt x="810133" y="717931"/>
                    <a:pt x="645287" y="717931"/>
                  </a:cubicBezTo>
                  <a:close/>
                  <a:moveTo>
                    <a:pt x="787273" y="615061"/>
                  </a:moveTo>
                  <a:cubicBezTo>
                    <a:pt x="1207516" y="609219"/>
                    <a:pt x="1146556" y="664591"/>
                    <a:pt x="1152652" y="284226"/>
                  </a:cubicBezTo>
                  <a:cubicBezTo>
                    <a:pt x="1153160" y="254762"/>
                    <a:pt x="1150874" y="225044"/>
                    <a:pt x="1152144" y="195580"/>
                  </a:cubicBezTo>
                  <a:cubicBezTo>
                    <a:pt x="1155192" y="119888"/>
                    <a:pt x="1118616" y="90170"/>
                    <a:pt x="1044194" y="91440"/>
                  </a:cubicBezTo>
                  <a:cubicBezTo>
                    <a:pt x="896366" y="93980"/>
                    <a:pt x="748665" y="91948"/>
                    <a:pt x="600837" y="91948"/>
                  </a:cubicBezTo>
                  <a:cubicBezTo>
                    <a:pt x="309880" y="91948"/>
                    <a:pt x="322453" y="87122"/>
                    <a:pt x="420751" y="354965"/>
                  </a:cubicBezTo>
                  <a:cubicBezTo>
                    <a:pt x="495173" y="557276"/>
                    <a:pt x="594233" y="677672"/>
                    <a:pt x="786892" y="615442"/>
                  </a:cubicBezTo>
                  <a:close/>
                </a:path>
              </a:pathLst>
            </a:custGeom>
            <a:solidFill>
              <a:srgbClr val="9ACAD3"/>
            </a:solidFill>
          </p:spPr>
        </p:sp>
      </p:grpSp>
      <p:grpSp>
        <p:nvGrpSpPr>
          <p:cNvPr id="33" name="Group 33"/>
          <p:cNvGrpSpPr/>
          <p:nvPr/>
        </p:nvGrpSpPr>
        <p:grpSpPr>
          <a:xfrm>
            <a:off x="5171760" y="8224560"/>
            <a:ext cx="522720" cy="511920"/>
            <a:chOff x="0" y="0"/>
            <a:chExt cx="696960" cy="682560"/>
          </a:xfrm>
        </p:grpSpPr>
        <p:sp>
          <p:nvSpPr>
            <p:cNvPr id="34" name="Freeform 34"/>
            <p:cNvSpPr/>
            <p:nvPr/>
          </p:nvSpPr>
          <p:spPr>
            <a:xfrm>
              <a:off x="-30480" y="-11303"/>
              <a:ext cx="760603" cy="706755"/>
            </a:xfrm>
            <a:custGeom>
              <a:avLst/>
              <a:gdLst/>
              <a:ahLst/>
              <a:cxnLst/>
              <a:rect l="l" t="t" r="r" b="b"/>
              <a:pathLst>
                <a:path w="760603" h="706755">
                  <a:moveTo>
                    <a:pt x="386461" y="13716"/>
                  </a:moveTo>
                  <a:cubicBezTo>
                    <a:pt x="466217" y="0"/>
                    <a:pt x="512699" y="43942"/>
                    <a:pt x="541147" y="129032"/>
                  </a:cubicBezTo>
                  <a:cubicBezTo>
                    <a:pt x="587883" y="268732"/>
                    <a:pt x="645795" y="404241"/>
                    <a:pt x="694563" y="543179"/>
                  </a:cubicBezTo>
                  <a:cubicBezTo>
                    <a:pt x="709549" y="585597"/>
                    <a:pt x="760603" y="645287"/>
                    <a:pt x="694563" y="673989"/>
                  </a:cubicBezTo>
                  <a:cubicBezTo>
                    <a:pt x="636905" y="699135"/>
                    <a:pt x="562991" y="706755"/>
                    <a:pt x="505079" y="653161"/>
                  </a:cubicBezTo>
                  <a:cubicBezTo>
                    <a:pt x="401193" y="557149"/>
                    <a:pt x="354457" y="557149"/>
                    <a:pt x="247650" y="653161"/>
                  </a:cubicBezTo>
                  <a:cubicBezTo>
                    <a:pt x="189230" y="705739"/>
                    <a:pt x="114554" y="701675"/>
                    <a:pt x="58674" y="673227"/>
                  </a:cubicBezTo>
                  <a:cubicBezTo>
                    <a:pt x="0" y="643255"/>
                    <a:pt x="48768" y="582295"/>
                    <a:pt x="64262" y="538607"/>
                  </a:cubicBezTo>
                  <a:cubicBezTo>
                    <a:pt x="113284" y="399796"/>
                    <a:pt x="165227" y="262128"/>
                    <a:pt x="218821" y="124714"/>
                  </a:cubicBezTo>
                  <a:cubicBezTo>
                    <a:pt x="259207" y="20828"/>
                    <a:pt x="270637" y="14732"/>
                    <a:pt x="386715" y="13970"/>
                  </a:cubicBezTo>
                  <a:close/>
                </a:path>
              </a:pathLst>
            </a:custGeom>
            <a:solidFill>
              <a:srgbClr val="9ACAD3"/>
            </a:solidFill>
          </p:spPr>
        </p:sp>
      </p:grpSp>
      <p:grpSp>
        <p:nvGrpSpPr>
          <p:cNvPr id="35" name="Group 35"/>
          <p:cNvGrpSpPr/>
          <p:nvPr/>
        </p:nvGrpSpPr>
        <p:grpSpPr>
          <a:xfrm>
            <a:off x="7297920" y="6297120"/>
            <a:ext cx="807840" cy="109440"/>
            <a:chOff x="0" y="0"/>
            <a:chExt cx="1077120" cy="145920"/>
          </a:xfrm>
        </p:grpSpPr>
        <p:sp>
          <p:nvSpPr>
            <p:cNvPr id="36" name="Freeform 36"/>
            <p:cNvSpPr/>
            <p:nvPr/>
          </p:nvSpPr>
          <p:spPr>
            <a:xfrm>
              <a:off x="-6858" y="-24384"/>
              <a:ext cx="1090295" cy="170942"/>
            </a:xfrm>
            <a:custGeom>
              <a:avLst/>
              <a:gdLst/>
              <a:ahLst/>
              <a:cxnLst/>
              <a:rect l="l" t="t" r="r" b="b"/>
              <a:pathLst>
                <a:path w="1090295" h="170942">
                  <a:moveTo>
                    <a:pt x="540766" y="29845"/>
                  </a:moveTo>
                  <a:cubicBezTo>
                    <a:pt x="696976" y="29845"/>
                    <a:pt x="852932" y="29337"/>
                    <a:pt x="1009269" y="30353"/>
                  </a:cubicBezTo>
                  <a:cubicBezTo>
                    <a:pt x="1036955" y="30353"/>
                    <a:pt x="1074039" y="22987"/>
                    <a:pt x="1082675" y="61849"/>
                  </a:cubicBezTo>
                  <a:cubicBezTo>
                    <a:pt x="1090295" y="95377"/>
                    <a:pt x="1062101" y="115062"/>
                    <a:pt x="1037971" y="131826"/>
                  </a:cubicBezTo>
                  <a:cubicBezTo>
                    <a:pt x="994791" y="161544"/>
                    <a:pt x="945515" y="170434"/>
                    <a:pt x="893699" y="170180"/>
                  </a:cubicBezTo>
                  <a:cubicBezTo>
                    <a:pt x="661543" y="169672"/>
                    <a:pt x="429514" y="170180"/>
                    <a:pt x="197358" y="170180"/>
                  </a:cubicBezTo>
                  <a:cubicBezTo>
                    <a:pt x="180594" y="170180"/>
                    <a:pt x="163068" y="170942"/>
                    <a:pt x="146812" y="167386"/>
                  </a:cubicBezTo>
                  <a:cubicBezTo>
                    <a:pt x="84582" y="153670"/>
                    <a:pt x="0" y="137160"/>
                    <a:pt x="7366" y="66421"/>
                  </a:cubicBezTo>
                  <a:cubicBezTo>
                    <a:pt x="14224" y="0"/>
                    <a:pt x="98552" y="32639"/>
                    <a:pt x="148336" y="30861"/>
                  </a:cubicBezTo>
                  <a:cubicBezTo>
                    <a:pt x="278892" y="26289"/>
                    <a:pt x="409956" y="29337"/>
                    <a:pt x="540512" y="29337"/>
                  </a:cubicBezTo>
                  <a:lnTo>
                    <a:pt x="540512" y="30099"/>
                  </a:lnTo>
                  <a:close/>
                </a:path>
              </a:pathLst>
            </a:custGeom>
            <a:solidFill>
              <a:srgbClr val="9ACAD3"/>
            </a:solidFill>
          </p:spPr>
        </p:sp>
      </p:grpSp>
      <p:grpSp>
        <p:nvGrpSpPr>
          <p:cNvPr id="37" name="Group 37"/>
          <p:cNvGrpSpPr/>
          <p:nvPr/>
        </p:nvGrpSpPr>
        <p:grpSpPr>
          <a:xfrm>
            <a:off x="4965840" y="4683600"/>
            <a:ext cx="194400" cy="391680"/>
            <a:chOff x="0" y="0"/>
            <a:chExt cx="259200" cy="522240"/>
          </a:xfrm>
        </p:grpSpPr>
        <p:sp>
          <p:nvSpPr>
            <p:cNvPr id="38" name="Freeform 38"/>
            <p:cNvSpPr/>
            <p:nvPr/>
          </p:nvSpPr>
          <p:spPr>
            <a:xfrm>
              <a:off x="-4445" y="0"/>
              <a:ext cx="269113" cy="522478"/>
            </a:xfrm>
            <a:custGeom>
              <a:avLst/>
              <a:gdLst/>
              <a:ahLst/>
              <a:cxnLst/>
              <a:rect l="l" t="t" r="r" b="b"/>
              <a:pathLst>
                <a:path w="269113" h="522478">
                  <a:moveTo>
                    <a:pt x="131318" y="0"/>
                  </a:moveTo>
                  <a:cubicBezTo>
                    <a:pt x="201549" y="152146"/>
                    <a:pt x="234823" y="310134"/>
                    <a:pt x="262509" y="469392"/>
                  </a:cubicBezTo>
                  <a:cubicBezTo>
                    <a:pt x="269113" y="506984"/>
                    <a:pt x="245745" y="522478"/>
                    <a:pt x="210058" y="522224"/>
                  </a:cubicBezTo>
                  <a:cubicBezTo>
                    <a:pt x="159385" y="521716"/>
                    <a:pt x="109093" y="521208"/>
                    <a:pt x="58420" y="521716"/>
                  </a:cubicBezTo>
                  <a:cubicBezTo>
                    <a:pt x="22987" y="521970"/>
                    <a:pt x="0" y="508254"/>
                    <a:pt x="5207" y="469900"/>
                  </a:cubicBezTo>
                  <a:cubicBezTo>
                    <a:pt x="26035" y="308864"/>
                    <a:pt x="65151" y="152908"/>
                    <a:pt x="131572" y="0"/>
                  </a:cubicBezTo>
                  <a:close/>
                </a:path>
              </a:pathLst>
            </a:custGeom>
            <a:solidFill>
              <a:srgbClr val="9ACAD3"/>
            </a:solidFill>
          </p:spPr>
        </p:sp>
      </p:grpSp>
      <p:grpSp>
        <p:nvGrpSpPr>
          <p:cNvPr id="39" name="Group 39"/>
          <p:cNvGrpSpPr/>
          <p:nvPr/>
        </p:nvGrpSpPr>
        <p:grpSpPr>
          <a:xfrm>
            <a:off x="4965840" y="6262560"/>
            <a:ext cx="189360" cy="400320"/>
            <a:chOff x="0" y="0"/>
            <a:chExt cx="252480" cy="533760"/>
          </a:xfrm>
        </p:grpSpPr>
        <p:sp>
          <p:nvSpPr>
            <p:cNvPr id="40" name="Freeform 40"/>
            <p:cNvSpPr/>
            <p:nvPr/>
          </p:nvSpPr>
          <p:spPr>
            <a:xfrm>
              <a:off x="-16510" y="-41148"/>
              <a:ext cx="283972" cy="574929"/>
            </a:xfrm>
            <a:custGeom>
              <a:avLst/>
              <a:gdLst/>
              <a:ahLst/>
              <a:cxnLst/>
              <a:rect l="l" t="t" r="r" b="b"/>
              <a:pathLst>
                <a:path w="283972" h="574929">
                  <a:moveTo>
                    <a:pt x="121920" y="574929"/>
                  </a:moveTo>
                  <a:cubicBezTo>
                    <a:pt x="87884" y="427863"/>
                    <a:pt x="52578" y="281305"/>
                    <a:pt x="20320" y="133985"/>
                  </a:cubicBezTo>
                  <a:cubicBezTo>
                    <a:pt x="0" y="41148"/>
                    <a:pt x="63500" y="35052"/>
                    <a:pt x="126238" y="45466"/>
                  </a:cubicBezTo>
                  <a:cubicBezTo>
                    <a:pt x="180848" y="54356"/>
                    <a:pt x="283972" y="0"/>
                    <a:pt x="267208" y="124460"/>
                  </a:cubicBezTo>
                  <a:cubicBezTo>
                    <a:pt x="246888" y="277876"/>
                    <a:pt x="208026" y="427990"/>
                    <a:pt x="160528" y="574802"/>
                  </a:cubicBezTo>
                  <a:cubicBezTo>
                    <a:pt x="147574" y="574802"/>
                    <a:pt x="134620" y="574802"/>
                    <a:pt x="121666" y="574802"/>
                  </a:cubicBezTo>
                  <a:close/>
                </a:path>
              </a:pathLst>
            </a:custGeom>
            <a:solidFill>
              <a:srgbClr val="9ACAD3"/>
            </a:solidFill>
          </p:spPr>
        </p:sp>
      </p:grpSp>
      <p:grpSp>
        <p:nvGrpSpPr>
          <p:cNvPr id="41" name="Group 41"/>
          <p:cNvGrpSpPr/>
          <p:nvPr/>
        </p:nvGrpSpPr>
        <p:grpSpPr>
          <a:xfrm>
            <a:off x="5426640" y="6036480"/>
            <a:ext cx="352080" cy="346320"/>
            <a:chOff x="0" y="0"/>
            <a:chExt cx="469440" cy="461760"/>
          </a:xfrm>
        </p:grpSpPr>
        <p:sp>
          <p:nvSpPr>
            <p:cNvPr id="42" name="Freeform 42"/>
            <p:cNvSpPr/>
            <p:nvPr/>
          </p:nvSpPr>
          <p:spPr>
            <a:xfrm>
              <a:off x="-15748" y="-12065"/>
              <a:ext cx="485267" cy="473837"/>
            </a:xfrm>
            <a:custGeom>
              <a:avLst/>
              <a:gdLst/>
              <a:ahLst/>
              <a:cxnLst/>
              <a:rect l="l" t="t" r="r" b="b"/>
              <a:pathLst>
                <a:path w="485267" h="473837">
                  <a:moveTo>
                    <a:pt x="459232" y="473837"/>
                  </a:moveTo>
                  <a:cubicBezTo>
                    <a:pt x="314579" y="407035"/>
                    <a:pt x="186182" y="312801"/>
                    <a:pt x="52324" y="227584"/>
                  </a:cubicBezTo>
                  <a:cubicBezTo>
                    <a:pt x="13716" y="203200"/>
                    <a:pt x="0" y="173228"/>
                    <a:pt x="39116" y="135890"/>
                  </a:cubicBezTo>
                  <a:cubicBezTo>
                    <a:pt x="72644" y="103886"/>
                    <a:pt x="105664" y="71120"/>
                    <a:pt x="137668" y="37338"/>
                  </a:cubicBezTo>
                  <a:cubicBezTo>
                    <a:pt x="172974" y="0"/>
                    <a:pt x="203454" y="5080"/>
                    <a:pt x="229616" y="45974"/>
                  </a:cubicBezTo>
                  <a:cubicBezTo>
                    <a:pt x="315214" y="180086"/>
                    <a:pt x="400177" y="315087"/>
                    <a:pt x="485267" y="449453"/>
                  </a:cubicBezTo>
                  <a:lnTo>
                    <a:pt x="459105" y="473583"/>
                  </a:lnTo>
                  <a:close/>
                </a:path>
              </a:pathLst>
            </a:custGeom>
            <a:solidFill>
              <a:srgbClr val="9ACAD3"/>
            </a:solidFill>
          </p:spPr>
        </p:sp>
      </p:grpSp>
      <p:grpSp>
        <p:nvGrpSpPr>
          <p:cNvPr id="43" name="Group 43"/>
          <p:cNvGrpSpPr/>
          <p:nvPr/>
        </p:nvGrpSpPr>
        <p:grpSpPr>
          <a:xfrm>
            <a:off x="5653440" y="5576400"/>
            <a:ext cx="402480" cy="187920"/>
            <a:chOff x="0" y="0"/>
            <a:chExt cx="536640" cy="250560"/>
          </a:xfrm>
        </p:grpSpPr>
        <p:sp>
          <p:nvSpPr>
            <p:cNvPr id="44" name="Freeform 44"/>
            <p:cNvSpPr/>
            <p:nvPr/>
          </p:nvSpPr>
          <p:spPr>
            <a:xfrm>
              <a:off x="-28194" y="-12954"/>
              <a:ext cx="564896" cy="278003"/>
            </a:xfrm>
            <a:custGeom>
              <a:avLst/>
              <a:gdLst/>
              <a:ahLst/>
              <a:cxnLst/>
              <a:rect l="l" t="t" r="r" b="b"/>
              <a:pathLst>
                <a:path w="564896" h="278003">
                  <a:moveTo>
                    <a:pt x="564896" y="163322"/>
                  </a:moveTo>
                  <a:cubicBezTo>
                    <a:pt x="411353" y="196850"/>
                    <a:pt x="258699" y="236728"/>
                    <a:pt x="103632" y="261620"/>
                  </a:cubicBezTo>
                  <a:cubicBezTo>
                    <a:pt x="1524" y="278003"/>
                    <a:pt x="33655" y="188468"/>
                    <a:pt x="33401" y="138684"/>
                  </a:cubicBezTo>
                  <a:cubicBezTo>
                    <a:pt x="33401" y="88900"/>
                    <a:pt x="0" y="0"/>
                    <a:pt x="101981" y="14478"/>
                  </a:cubicBezTo>
                  <a:cubicBezTo>
                    <a:pt x="258445" y="36576"/>
                    <a:pt x="413258" y="71120"/>
                    <a:pt x="562356" y="124968"/>
                  </a:cubicBezTo>
                  <a:cubicBezTo>
                    <a:pt x="563118" y="137668"/>
                    <a:pt x="563880" y="150368"/>
                    <a:pt x="564896" y="163322"/>
                  </a:cubicBezTo>
                  <a:close/>
                </a:path>
              </a:pathLst>
            </a:custGeom>
            <a:solidFill>
              <a:srgbClr val="9ACAD3"/>
            </a:solidFill>
          </p:spPr>
        </p:sp>
      </p:grpSp>
      <p:grpSp>
        <p:nvGrpSpPr>
          <p:cNvPr id="45" name="Group 45"/>
          <p:cNvGrpSpPr/>
          <p:nvPr/>
        </p:nvGrpSpPr>
        <p:grpSpPr>
          <a:xfrm>
            <a:off x="4350240" y="6036480"/>
            <a:ext cx="347760" cy="342720"/>
            <a:chOff x="0" y="0"/>
            <a:chExt cx="463680" cy="456960"/>
          </a:xfrm>
        </p:grpSpPr>
        <p:sp>
          <p:nvSpPr>
            <p:cNvPr id="46" name="Freeform 46"/>
            <p:cNvSpPr/>
            <p:nvPr/>
          </p:nvSpPr>
          <p:spPr>
            <a:xfrm>
              <a:off x="0" y="-14478"/>
              <a:ext cx="475234" cy="471424"/>
            </a:xfrm>
            <a:custGeom>
              <a:avLst/>
              <a:gdLst/>
              <a:ahLst/>
              <a:cxnLst/>
              <a:rect l="l" t="t" r="r" b="b"/>
              <a:pathLst>
                <a:path w="475234" h="471424">
                  <a:moveTo>
                    <a:pt x="254" y="441452"/>
                  </a:moveTo>
                  <a:cubicBezTo>
                    <a:pt x="82296" y="310896"/>
                    <a:pt x="163830" y="180086"/>
                    <a:pt x="246634" y="49784"/>
                  </a:cubicBezTo>
                  <a:cubicBezTo>
                    <a:pt x="271272" y="10922"/>
                    <a:pt x="300990" y="0"/>
                    <a:pt x="338074" y="37846"/>
                  </a:cubicBezTo>
                  <a:cubicBezTo>
                    <a:pt x="370332" y="70866"/>
                    <a:pt x="405638" y="100838"/>
                    <a:pt x="438912" y="132588"/>
                  </a:cubicBezTo>
                  <a:cubicBezTo>
                    <a:pt x="468376" y="160528"/>
                    <a:pt x="475234" y="192024"/>
                    <a:pt x="439166" y="217170"/>
                  </a:cubicBezTo>
                  <a:cubicBezTo>
                    <a:pt x="306578" y="309626"/>
                    <a:pt x="171704" y="398272"/>
                    <a:pt x="27686" y="471424"/>
                  </a:cubicBezTo>
                  <a:cubicBezTo>
                    <a:pt x="18542" y="461264"/>
                    <a:pt x="9398" y="451358"/>
                    <a:pt x="0" y="441198"/>
                  </a:cubicBezTo>
                  <a:close/>
                </a:path>
              </a:pathLst>
            </a:custGeom>
            <a:solidFill>
              <a:srgbClr val="9ACAD3"/>
            </a:solidFill>
          </p:spPr>
        </p:sp>
      </p:grpSp>
      <p:grpSp>
        <p:nvGrpSpPr>
          <p:cNvPr id="47" name="Group 47"/>
          <p:cNvGrpSpPr/>
          <p:nvPr/>
        </p:nvGrpSpPr>
        <p:grpSpPr>
          <a:xfrm>
            <a:off x="5435280" y="4957920"/>
            <a:ext cx="333360" cy="344880"/>
            <a:chOff x="0" y="0"/>
            <a:chExt cx="444480" cy="459840"/>
          </a:xfrm>
        </p:grpSpPr>
        <p:sp>
          <p:nvSpPr>
            <p:cNvPr id="48" name="Freeform 48"/>
            <p:cNvSpPr/>
            <p:nvPr/>
          </p:nvSpPr>
          <p:spPr>
            <a:xfrm>
              <a:off x="-38354" y="0"/>
              <a:ext cx="482854" cy="469519"/>
            </a:xfrm>
            <a:custGeom>
              <a:avLst/>
              <a:gdLst/>
              <a:ahLst/>
              <a:cxnLst/>
              <a:rect l="l" t="t" r="r" b="b"/>
              <a:pathLst>
                <a:path w="482854" h="469519">
                  <a:moveTo>
                    <a:pt x="482854" y="32004"/>
                  </a:moveTo>
                  <a:cubicBezTo>
                    <a:pt x="419862" y="173863"/>
                    <a:pt x="326644" y="297942"/>
                    <a:pt x="243332" y="428117"/>
                  </a:cubicBezTo>
                  <a:cubicBezTo>
                    <a:pt x="218186" y="467233"/>
                    <a:pt x="189738" y="469519"/>
                    <a:pt x="149606" y="438785"/>
                  </a:cubicBezTo>
                  <a:cubicBezTo>
                    <a:pt x="1016" y="325374"/>
                    <a:pt x="0" y="286258"/>
                    <a:pt x="154178" y="188341"/>
                  </a:cubicBezTo>
                  <a:cubicBezTo>
                    <a:pt x="255016" y="124333"/>
                    <a:pt x="357124" y="62738"/>
                    <a:pt x="458724" y="0"/>
                  </a:cubicBezTo>
                  <a:cubicBezTo>
                    <a:pt x="466852" y="10668"/>
                    <a:pt x="474726" y="21590"/>
                    <a:pt x="482854" y="32258"/>
                  </a:cubicBezTo>
                  <a:close/>
                </a:path>
              </a:pathLst>
            </a:custGeom>
            <a:solidFill>
              <a:srgbClr val="9ACAD3"/>
            </a:solidFill>
          </p:spPr>
        </p:sp>
      </p:grpSp>
      <p:grpSp>
        <p:nvGrpSpPr>
          <p:cNvPr id="49" name="Group 49"/>
          <p:cNvGrpSpPr/>
          <p:nvPr/>
        </p:nvGrpSpPr>
        <p:grpSpPr>
          <a:xfrm>
            <a:off x="4348080" y="4957920"/>
            <a:ext cx="347040" cy="347040"/>
            <a:chOff x="0" y="0"/>
            <a:chExt cx="462720" cy="462720"/>
          </a:xfrm>
        </p:grpSpPr>
        <p:sp>
          <p:nvSpPr>
            <p:cNvPr id="50" name="Freeform 50"/>
            <p:cNvSpPr/>
            <p:nvPr/>
          </p:nvSpPr>
          <p:spPr>
            <a:xfrm>
              <a:off x="0" y="0"/>
              <a:ext cx="477266" cy="473837"/>
            </a:xfrm>
            <a:custGeom>
              <a:avLst/>
              <a:gdLst/>
              <a:ahLst/>
              <a:cxnLst/>
              <a:rect l="l" t="t" r="r" b="b"/>
              <a:pathLst>
                <a:path w="477266" h="473837">
                  <a:moveTo>
                    <a:pt x="31242" y="0"/>
                  </a:moveTo>
                  <a:cubicBezTo>
                    <a:pt x="162179" y="81788"/>
                    <a:pt x="293497" y="163195"/>
                    <a:pt x="424180" y="245237"/>
                  </a:cubicBezTo>
                  <a:cubicBezTo>
                    <a:pt x="469900" y="273939"/>
                    <a:pt x="477266" y="306451"/>
                    <a:pt x="433832" y="345567"/>
                  </a:cubicBezTo>
                  <a:cubicBezTo>
                    <a:pt x="402590" y="373507"/>
                    <a:pt x="372618" y="403479"/>
                    <a:pt x="344424" y="434467"/>
                  </a:cubicBezTo>
                  <a:cubicBezTo>
                    <a:pt x="311404" y="471043"/>
                    <a:pt x="278892" y="473837"/>
                    <a:pt x="251968" y="431927"/>
                  </a:cubicBezTo>
                  <a:cubicBezTo>
                    <a:pt x="166751" y="298831"/>
                    <a:pt x="83820" y="164211"/>
                    <a:pt x="0" y="29972"/>
                  </a:cubicBezTo>
                  <a:lnTo>
                    <a:pt x="31242" y="0"/>
                  </a:lnTo>
                  <a:close/>
                </a:path>
              </a:pathLst>
            </a:custGeom>
            <a:solidFill>
              <a:srgbClr val="9ACAD3"/>
            </a:solidFill>
          </p:spPr>
        </p:sp>
      </p:grpSp>
      <p:grpSp>
        <p:nvGrpSpPr>
          <p:cNvPr id="51" name="Group 51"/>
          <p:cNvGrpSpPr/>
          <p:nvPr/>
        </p:nvGrpSpPr>
        <p:grpSpPr>
          <a:xfrm>
            <a:off x="4072320" y="5579280"/>
            <a:ext cx="396720" cy="186480"/>
            <a:chOff x="0" y="0"/>
            <a:chExt cx="528960" cy="248640"/>
          </a:xfrm>
        </p:grpSpPr>
        <p:sp>
          <p:nvSpPr>
            <p:cNvPr id="52" name="Freeform 52"/>
            <p:cNvSpPr/>
            <p:nvPr/>
          </p:nvSpPr>
          <p:spPr>
            <a:xfrm>
              <a:off x="0" y="-13081"/>
              <a:ext cx="577342" cy="273304"/>
            </a:xfrm>
            <a:custGeom>
              <a:avLst/>
              <a:gdLst/>
              <a:ahLst/>
              <a:cxnLst/>
              <a:rect l="l" t="t" r="r" b="b"/>
              <a:pathLst>
                <a:path w="577342" h="273304">
                  <a:moveTo>
                    <a:pt x="0" y="114427"/>
                  </a:moveTo>
                  <a:cubicBezTo>
                    <a:pt x="149860" y="79629"/>
                    <a:pt x="298450" y="31369"/>
                    <a:pt x="450342" y="14224"/>
                  </a:cubicBezTo>
                  <a:cubicBezTo>
                    <a:pt x="577342" y="0"/>
                    <a:pt x="508762" y="115443"/>
                    <a:pt x="522478" y="172593"/>
                  </a:cubicBezTo>
                  <a:cubicBezTo>
                    <a:pt x="535432" y="227203"/>
                    <a:pt x="525018" y="273304"/>
                    <a:pt x="444754" y="259080"/>
                  </a:cubicBezTo>
                  <a:cubicBezTo>
                    <a:pt x="296164" y="232918"/>
                    <a:pt x="150114" y="199644"/>
                    <a:pt x="6350" y="156337"/>
                  </a:cubicBezTo>
                  <a:cubicBezTo>
                    <a:pt x="4318" y="142367"/>
                    <a:pt x="2286" y="128397"/>
                    <a:pt x="254" y="114427"/>
                  </a:cubicBezTo>
                  <a:close/>
                </a:path>
              </a:pathLst>
            </a:custGeom>
            <a:solidFill>
              <a:srgbClr val="9ACAD3"/>
            </a:solidFill>
          </p:spPr>
        </p:sp>
      </p:grpSp>
      <p:grpSp>
        <p:nvGrpSpPr>
          <p:cNvPr id="53" name="Group 53"/>
          <p:cNvGrpSpPr/>
          <p:nvPr/>
        </p:nvGrpSpPr>
        <p:grpSpPr>
          <a:xfrm>
            <a:off x="1787760" y="2340000"/>
            <a:ext cx="882720" cy="883440"/>
            <a:chOff x="0" y="0"/>
            <a:chExt cx="1176960" cy="1177920"/>
          </a:xfrm>
        </p:grpSpPr>
        <p:sp>
          <p:nvSpPr>
            <p:cNvPr id="54" name="Freeform 54"/>
            <p:cNvSpPr/>
            <p:nvPr/>
          </p:nvSpPr>
          <p:spPr>
            <a:xfrm>
              <a:off x="-254" y="-508"/>
              <a:ext cx="1181227" cy="1180211"/>
            </a:xfrm>
            <a:custGeom>
              <a:avLst/>
              <a:gdLst/>
              <a:ahLst/>
              <a:cxnLst/>
              <a:rect l="l" t="t" r="r" b="b"/>
              <a:pathLst>
                <a:path w="1181227" h="1180211">
                  <a:moveTo>
                    <a:pt x="254" y="589915"/>
                  </a:moveTo>
                  <a:cubicBezTo>
                    <a:pt x="0" y="267081"/>
                    <a:pt x="266954" y="0"/>
                    <a:pt x="589661" y="508"/>
                  </a:cubicBezTo>
                  <a:cubicBezTo>
                    <a:pt x="906907" y="1270"/>
                    <a:pt x="1181227" y="278765"/>
                    <a:pt x="1177163" y="594741"/>
                  </a:cubicBezTo>
                  <a:cubicBezTo>
                    <a:pt x="1173099" y="908558"/>
                    <a:pt x="904113" y="1176528"/>
                    <a:pt x="591058" y="1178306"/>
                  </a:cubicBezTo>
                  <a:cubicBezTo>
                    <a:pt x="268986" y="1180211"/>
                    <a:pt x="508" y="912622"/>
                    <a:pt x="254" y="589915"/>
                  </a:cubicBezTo>
                  <a:close/>
                  <a:moveTo>
                    <a:pt x="1012317" y="499237"/>
                  </a:moveTo>
                  <a:cubicBezTo>
                    <a:pt x="1007491" y="355219"/>
                    <a:pt x="816229" y="167386"/>
                    <a:pt x="673481" y="166370"/>
                  </a:cubicBezTo>
                  <a:cubicBezTo>
                    <a:pt x="648081" y="166370"/>
                    <a:pt x="620141" y="163576"/>
                    <a:pt x="608965" y="193294"/>
                  </a:cubicBezTo>
                  <a:cubicBezTo>
                    <a:pt x="594995" y="230124"/>
                    <a:pt x="617855" y="250952"/>
                    <a:pt x="648589" y="259334"/>
                  </a:cubicBezTo>
                  <a:cubicBezTo>
                    <a:pt x="792353" y="298450"/>
                    <a:pt x="881253" y="389890"/>
                    <a:pt x="919099" y="533781"/>
                  </a:cubicBezTo>
                  <a:cubicBezTo>
                    <a:pt x="925957" y="559943"/>
                    <a:pt x="946785" y="578993"/>
                    <a:pt x="976249" y="571119"/>
                  </a:cubicBezTo>
                  <a:cubicBezTo>
                    <a:pt x="1012317" y="561467"/>
                    <a:pt x="1014349" y="530479"/>
                    <a:pt x="1012317" y="499491"/>
                  </a:cubicBezTo>
                  <a:close/>
                </a:path>
              </a:pathLst>
            </a:custGeom>
            <a:solidFill>
              <a:srgbClr val="9ACAD3"/>
            </a:solidFill>
          </p:spPr>
        </p:sp>
      </p:grpSp>
      <p:grpSp>
        <p:nvGrpSpPr>
          <p:cNvPr id="55" name="Group 55"/>
          <p:cNvGrpSpPr/>
          <p:nvPr/>
        </p:nvGrpSpPr>
        <p:grpSpPr>
          <a:xfrm>
            <a:off x="4970880" y="2551680"/>
            <a:ext cx="598320" cy="598320"/>
            <a:chOff x="0" y="0"/>
            <a:chExt cx="797760" cy="797760"/>
          </a:xfrm>
        </p:grpSpPr>
        <p:sp>
          <p:nvSpPr>
            <p:cNvPr id="56" name="Freeform 56"/>
            <p:cNvSpPr/>
            <p:nvPr/>
          </p:nvSpPr>
          <p:spPr>
            <a:xfrm>
              <a:off x="-254" y="-508"/>
              <a:ext cx="799973" cy="800735"/>
            </a:xfrm>
            <a:custGeom>
              <a:avLst/>
              <a:gdLst/>
              <a:ahLst/>
              <a:cxnLst/>
              <a:rect l="l" t="t" r="r" b="b"/>
              <a:pathLst>
                <a:path w="799973" h="800735">
                  <a:moveTo>
                    <a:pt x="408559" y="798195"/>
                  </a:moveTo>
                  <a:cubicBezTo>
                    <a:pt x="188087" y="800735"/>
                    <a:pt x="0" y="617093"/>
                    <a:pt x="254" y="399415"/>
                  </a:cubicBezTo>
                  <a:cubicBezTo>
                    <a:pt x="508" y="188214"/>
                    <a:pt x="188341" y="0"/>
                    <a:pt x="398399" y="508"/>
                  </a:cubicBezTo>
                  <a:cubicBezTo>
                    <a:pt x="612902" y="762"/>
                    <a:pt x="795909" y="182118"/>
                    <a:pt x="797941" y="396621"/>
                  </a:cubicBezTo>
                  <a:cubicBezTo>
                    <a:pt x="799973" y="615569"/>
                    <a:pt x="625348" y="795782"/>
                    <a:pt x="408432" y="798322"/>
                  </a:cubicBezTo>
                  <a:close/>
                </a:path>
              </a:pathLst>
            </a:custGeom>
            <a:solidFill>
              <a:srgbClr val="9ACAD3"/>
            </a:solidFill>
          </p:spPr>
        </p:sp>
      </p:grpSp>
      <p:grpSp>
        <p:nvGrpSpPr>
          <p:cNvPr id="57" name="Group 57"/>
          <p:cNvGrpSpPr/>
          <p:nvPr/>
        </p:nvGrpSpPr>
        <p:grpSpPr>
          <a:xfrm>
            <a:off x="1771200" y="5366880"/>
            <a:ext cx="617040" cy="614880"/>
            <a:chOff x="0" y="0"/>
            <a:chExt cx="822720" cy="819840"/>
          </a:xfrm>
        </p:grpSpPr>
        <p:sp>
          <p:nvSpPr>
            <p:cNvPr id="58" name="Freeform 58"/>
            <p:cNvSpPr/>
            <p:nvPr/>
          </p:nvSpPr>
          <p:spPr>
            <a:xfrm>
              <a:off x="-1778" y="-1016"/>
              <a:ext cx="825754" cy="821563"/>
            </a:xfrm>
            <a:custGeom>
              <a:avLst/>
              <a:gdLst/>
              <a:ahLst/>
              <a:cxnLst/>
              <a:rect l="l" t="t" r="r" b="b"/>
              <a:pathLst>
                <a:path w="825754" h="821563">
                  <a:moveTo>
                    <a:pt x="417703" y="1016"/>
                  </a:moveTo>
                  <a:cubicBezTo>
                    <a:pt x="648462" y="0"/>
                    <a:pt x="825754" y="179705"/>
                    <a:pt x="824484" y="413004"/>
                  </a:cubicBezTo>
                  <a:cubicBezTo>
                    <a:pt x="823214" y="633857"/>
                    <a:pt x="638556" y="820166"/>
                    <a:pt x="419735" y="820928"/>
                  </a:cubicBezTo>
                  <a:cubicBezTo>
                    <a:pt x="197231" y="821563"/>
                    <a:pt x="0" y="627761"/>
                    <a:pt x="1778" y="409956"/>
                  </a:cubicBezTo>
                  <a:cubicBezTo>
                    <a:pt x="3810" y="184023"/>
                    <a:pt x="188849" y="2032"/>
                    <a:pt x="417703" y="1016"/>
                  </a:cubicBezTo>
                  <a:close/>
                </a:path>
              </a:pathLst>
            </a:custGeom>
            <a:solidFill>
              <a:srgbClr val="9ACAD3"/>
            </a:solidFill>
          </p:spPr>
        </p:sp>
      </p:grpSp>
      <p:grpSp>
        <p:nvGrpSpPr>
          <p:cNvPr id="59" name="Group 59"/>
          <p:cNvGrpSpPr/>
          <p:nvPr/>
        </p:nvGrpSpPr>
        <p:grpSpPr>
          <a:xfrm>
            <a:off x="1720800" y="8095680"/>
            <a:ext cx="719280" cy="1223280"/>
            <a:chOff x="0" y="0"/>
            <a:chExt cx="959040" cy="1631040"/>
          </a:xfrm>
        </p:grpSpPr>
        <p:sp>
          <p:nvSpPr>
            <p:cNvPr id="60" name="Freeform 60"/>
            <p:cNvSpPr/>
            <p:nvPr/>
          </p:nvSpPr>
          <p:spPr>
            <a:xfrm>
              <a:off x="-23876" y="-5080"/>
              <a:ext cx="994918" cy="1649984"/>
            </a:xfrm>
            <a:custGeom>
              <a:avLst/>
              <a:gdLst/>
              <a:ahLst/>
              <a:cxnLst/>
              <a:rect l="l" t="t" r="r" b="b"/>
              <a:pathLst>
                <a:path w="994918" h="1649984">
                  <a:moveTo>
                    <a:pt x="592836" y="6604"/>
                  </a:moveTo>
                  <a:cubicBezTo>
                    <a:pt x="745744" y="5080"/>
                    <a:pt x="756412" y="22606"/>
                    <a:pt x="688848" y="140462"/>
                  </a:cubicBezTo>
                  <a:cubicBezTo>
                    <a:pt x="619506" y="261620"/>
                    <a:pt x="549656" y="382524"/>
                    <a:pt x="477266" y="501904"/>
                  </a:cubicBezTo>
                  <a:cubicBezTo>
                    <a:pt x="439420" y="564134"/>
                    <a:pt x="457708" y="584200"/>
                    <a:pt x="525018" y="583184"/>
                  </a:cubicBezTo>
                  <a:cubicBezTo>
                    <a:pt x="643382" y="581660"/>
                    <a:pt x="762000" y="584200"/>
                    <a:pt x="880364" y="582676"/>
                  </a:cubicBezTo>
                  <a:cubicBezTo>
                    <a:pt x="953008" y="581914"/>
                    <a:pt x="972566" y="606806"/>
                    <a:pt x="936498" y="673862"/>
                  </a:cubicBezTo>
                  <a:cubicBezTo>
                    <a:pt x="880364" y="778256"/>
                    <a:pt x="829818" y="885444"/>
                    <a:pt x="773430" y="989584"/>
                  </a:cubicBezTo>
                  <a:cubicBezTo>
                    <a:pt x="733044" y="1064006"/>
                    <a:pt x="746760" y="1100836"/>
                    <a:pt x="835914" y="1097788"/>
                  </a:cubicBezTo>
                  <a:cubicBezTo>
                    <a:pt x="856996" y="1097026"/>
                    <a:pt x="878332" y="1097026"/>
                    <a:pt x="899414" y="1098804"/>
                  </a:cubicBezTo>
                  <a:cubicBezTo>
                    <a:pt x="927608" y="1101344"/>
                    <a:pt x="964946" y="1089914"/>
                    <a:pt x="979170" y="1122680"/>
                  </a:cubicBezTo>
                  <a:cubicBezTo>
                    <a:pt x="994918" y="1159002"/>
                    <a:pt x="956310" y="1172972"/>
                    <a:pt x="935482" y="1189736"/>
                  </a:cubicBezTo>
                  <a:cubicBezTo>
                    <a:pt x="760222" y="1329690"/>
                    <a:pt x="583438" y="1467358"/>
                    <a:pt x="408432" y="1607312"/>
                  </a:cubicBezTo>
                  <a:cubicBezTo>
                    <a:pt x="356870" y="1648460"/>
                    <a:pt x="319532" y="1649984"/>
                    <a:pt x="294386" y="1581912"/>
                  </a:cubicBezTo>
                  <a:cubicBezTo>
                    <a:pt x="245872" y="1451102"/>
                    <a:pt x="196088" y="1320546"/>
                    <a:pt x="148336" y="1189482"/>
                  </a:cubicBezTo>
                  <a:cubicBezTo>
                    <a:pt x="115824" y="1099820"/>
                    <a:pt x="183642" y="1093724"/>
                    <a:pt x="237236" y="1100836"/>
                  </a:cubicBezTo>
                  <a:cubicBezTo>
                    <a:pt x="365760" y="1117854"/>
                    <a:pt x="418084" y="1044448"/>
                    <a:pt x="461264" y="942340"/>
                  </a:cubicBezTo>
                  <a:cubicBezTo>
                    <a:pt x="494538" y="863600"/>
                    <a:pt x="465582" y="843280"/>
                    <a:pt x="392684" y="843788"/>
                  </a:cubicBezTo>
                  <a:cubicBezTo>
                    <a:pt x="299720" y="844550"/>
                    <a:pt x="206502" y="843280"/>
                    <a:pt x="113284" y="842772"/>
                  </a:cubicBezTo>
                  <a:cubicBezTo>
                    <a:pt x="21844" y="842264"/>
                    <a:pt x="0" y="807212"/>
                    <a:pt x="50292" y="726186"/>
                  </a:cubicBezTo>
                  <a:cubicBezTo>
                    <a:pt x="182372" y="514350"/>
                    <a:pt x="312928" y="301498"/>
                    <a:pt x="441198" y="87376"/>
                  </a:cubicBezTo>
                  <a:cubicBezTo>
                    <a:pt x="482092" y="19050"/>
                    <a:pt x="540004" y="0"/>
                    <a:pt x="592836" y="6096"/>
                  </a:cubicBezTo>
                  <a:close/>
                </a:path>
              </a:pathLst>
            </a:custGeom>
            <a:solidFill>
              <a:srgbClr val="9ACAD3"/>
            </a:solidFill>
          </p:spPr>
        </p:sp>
      </p:grpSp>
      <p:grpSp>
        <p:nvGrpSpPr>
          <p:cNvPr id="61" name="Group 61"/>
          <p:cNvGrpSpPr/>
          <p:nvPr/>
        </p:nvGrpSpPr>
        <p:grpSpPr>
          <a:xfrm>
            <a:off x="10120320" y="2358720"/>
            <a:ext cx="2800800" cy="2799360"/>
            <a:chOff x="0" y="0"/>
            <a:chExt cx="3734400" cy="3732480"/>
          </a:xfrm>
        </p:grpSpPr>
        <p:sp>
          <p:nvSpPr>
            <p:cNvPr id="62" name="Freeform 62"/>
            <p:cNvSpPr/>
            <p:nvPr/>
          </p:nvSpPr>
          <p:spPr>
            <a:xfrm>
              <a:off x="-1270" y="-1524"/>
              <a:ext cx="3739642" cy="3739134"/>
            </a:xfrm>
            <a:custGeom>
              <a:avLst/>
              <a:gdLst/>
              <a:ahLst/>
              <a:cxnLst/>
              <a:rect l="l" t="t" r="r" b="b"/>
              <a:pathLst>
                <a:path w="3739642" h="3739134">
                  <a:moveTo>
                    <a:pt x="1877568" y="1524"/>
                  </a:moveTo>
                  <a:cubicBezTo>
                    <a:pt x="2908300" y="3048"/>
                    <a:pt x="3739642" y="840994"/>
                    <a:pt x="3735705" y="1874520"/>
                  </a:cubicBezTo>
                  <a:cubicBezTo>
                    <a:pt x="3731768" y="2898648"/>
                    <a:pt x="2882646" y="3739134"/>
                    <a:pt x="1856994" y="3733927"/>
                  </a:cubicBezTo>
                  <a:cubicBezTo>
                    <a:pt x="829564" y="3728847"/>
                    <a:pt x="0" y="2889377"/>
                    <a:pt x="1270" y="1854835"/>
                  </a:cubicBezTo>
                  <a:cubicBezTo>
                    <a:pt x="2159" y="825627"/>
                    <a:pt x="838073" y="0"/>
                    <a:pt x="1877568" y="1524"/>
                  </a:cubicBezTo>
                  <a:close/>
                  <a:moveTo>
                    <a:pt x="1860296" y="2703830"/>
                  </a:moveTo>
                  <a:cubicBezTo>
                    <a:pt x="1860296" y="2703830"/>
                    <a:pt x="1860296" y="2704084"/>
                    <a:pt x="1860296" y="2704465"/>
                  </a:cubicBezTo>
                  <a:cubicBezTo>
                    <a:pt x="2142617" y="2704465"/>
                    <a:pt x="2424938" y="2707132"/>
                    <a:pt x="2707005" y="2703576"/>
                  </a:cubicBezTo>
                  <a:cubicBezTo>
                    <a:pt x="2900045" y="2701163"/>
                    <a:pt x="2971546" y="2628519"/>
                    <a:pt x="2973070" y="2435479"/>
                  </a:cubicBezTo>
                  <a:cubicBezTo>
                    <a:pt x="2975483" y="2057527"/>
                    <a:pt x="2975737" y="1679448"/>
                    <a:pt x="2973070" y="1301496"/>
                  </a:cubicBezTo>
                  <a:cubicBezTo>
                    <a:pt x="2971292" y="1097153"/>
                    <a:pt x="2892298" y="1017905"/>
                    <a:pt x="2686431" y="1016762"/>
                  </a:cubicBezTo>
                  <a:cubicBezTo>
                    <a:pt x="2137156" y="1014095"/>
                    <a:pt x="1587627" y="1014349"/>
                    <a:pt x="1038352" y="1016762"/>
                  </a:cubicBezTo>
                  <a:cubicBezTo>
                    <a:pt x="845312" y="1017651"/>
                    <a:pt x="750316" y="1110869"/>
                    <a:pt x="748157" y="1305814"/>
                  </a:cubicBezTo>
                  <a:cubicBezTo>
                    <a:pt x="744220" y="1678686"/>
                    <a:pt x="744220" y="2051812"/>
                    <a:pt x="748157" y="2424684"/>
                  </a:cubicBezTo>
                  <a:cubicBezTo>
                    <a:pt x="750316" y="2615692"/>
                    <a:pt x="837438" y="2700401"/>
                    <a:pt x="1028954" y="2703068"/>
                  </a:cubicBezTo>
                  <a:cubicBezTo>
                    <a:pt x="1306195" y="2706751"/>
                    <a:pt x="1583309" y="2703957"/>
                    <a:pt x="1860550" y="2703957"/>
                  </a:cubicBezTo>
                  <a:close/>
                </a:path>
              </a:pathLst>
            </a:custGeom>
            <a:solidFill>
              <a:srgbClr val="AECDE6"/>
            </a:solidFill>
          </p:spPr>
        </p:sp>
      </p:grpSp>
      <p:grpSp>
        <p:nvGrpSpPr>
          <p:cNvPr id="63" name="Group 63"/>
          <p:cNvGrpSpPr/>
          <p:nvPr/>
        </p:nvGrpSpPr>
        <p:grpSpPr>
          <a:xfrm>
            <a:off x="14278320" y="2679120"/>
            <a:ext cx="2815200" cy="2144880"/>
            <a:chOff x="0" y="0"/>
            <a:chExt cx="3753600" cy="2859840"/>
          </a:xfrm>
        </p:grpSpPr>
        <p:sp>
          <p:nvSpPr>
            <p:cNvPr id="64" name="Freeform 64"/>
            <p:cNvSpPr/>
            <p:nvPr/>
          </p:nvSpPr>
          <p:spPr>
            <a:xfrm>
              <a:off x="-3048" y="-381"/>
              <a:ext cx="3757803" cy="2860802"/>
            </a:xfrm>
            <a:custGeom>
              <a:avLst/>
              <a:gdLst/>
              <a:ahLst/>
              <a:cxnLst/>
              <a:rect l="l" t="t" r="r" b="b"/>
              <a:pathLst>
                <a:path w="3757803" h="2860802">
                  <a:moveTo>
                    <a:pt x="1868170" y="2859913"/>
                  </a:moveTo>
                  <a:cubicBezTo>
                    <a:pt x="1404493" y="2859913"/>
                    <a:pt x="940943" y="2860802"/>
                    <a:pt x="477520" y="2859659"/>
                  </a:cubicBezTo>
                  <a:cubicBezTo>
                    <a:pt x="177927" y="2858643"/>
                    <a:pt x="17526" y="2725801"/>
                    <a:pt x="12065" y="2424811"/>
                  </a:cubicBezTo>
                  <a:cubicBezTo>
                    <a:pt x="0" y="1769999"/>
                    <a:pt x="0" y="1114806"/>
                    <a:pt x="12700" y="460375"/>
                  </a:cubicBezTo>
                  <a:cubicBezTo>
                    <a:pt x="18669" y="141986"/>
                    <a:pt x="186944" y="1651"/>
                    <a:pt x="508381" y="1270"/>
                  </a:cubicBezTo>
                  <a:cubicBezTo>
                    <a:pt x="1420495" y="0"/>
                    <a:pt x="2332355" y="0"/>
                    <a:pt x="3244469" y="1270"/>
                  </a:cubicBezTo>
                  <a:cubicBezTo>
                    <a:pt x="3584067" y="1905"/>
                    <a:pt x="3750437" y="160782"/>
                    <a:pt x="3753231" y="498729"/>
                  </a:cubicBezTo>
                  <a:cubicBezTo>
                    <a:pt x="3757803" y="1118489"/>
                    <a:pt x="3757803" y="1738122"/>
                    <a:pt x="3753231" y="2357882"/>
                  </a:cubicBezTo>
                  <a:cubicBezTo>
                    <a:pt x="3750564" y="2719197"/>
                    <a:pt x="3602863" y="2859532"/>
                    <a:pt x="3244215" y="2859913"/>
                  </a:cubicBezTo>
                  <a:cubicBezTo>
                    <a:pt x="2785745" y="2860548"/>
                    <a:pt x="2327275" y="2859913"/>
                    <a:pt x="1868678" y="2859913"/>
                  </a:cubicBezTo>
                  <a:close/>
                  <a:moveTo>
                    <a:pt x="281686" y="1932178"/>
                  </a:moveTo>
                  <a:cubicBezTo>
                    <a:pt x="537972" y="1714627"/>
                    <a:pt x="765556" y="1525778"/>
                    <a:pt x="987425" y="1330579"/>
                  </a:cubicBezTo>
                  <a:cubicBezTo>
                    <a:pt x="1083056" y="1246505"/>
                    <a:pt x="1159383" y="1234694"/>
                    <a:pt x="1261618" y="1325753"/>
                  </a:cubicBezTo>
                  <a:cubicBezTo>
                    <a:pt x="1517015" y="1553591"/>
                    <a:pt x="1783969" y="1769110"/>
                    <a:pt x="2039366" y="1996948"/>
                  </a:cubicBezTo>
                  <a:cubicBezTo>
                    <a:pt x="2115312" y="2064766"/>
                    <a:pt x="2166112" y="2068703"/>
                    <a:pt x="2242439" y="2002663"/>
                  </a:cubicBezTo>
                  <a:cubicBezTo>
                    <a:pt x="2410079" y="1857756"/>
                    <a:pt x="2585085" y="1721612"/>
                    <a:pt x="2755392" y="1580261"/>
                  </a:cubicBezTo>
                  <a:cubicBezTo>
                    <a:pt x="2845943" y="1505204"/>
                    <a:pt x="2930017" y="1495806"/>
                    <a:pt x="3023870" y="1578991"/>
                  </a:cubicBezTo>
                  <a:cubicBezTo>
                    <a:pt x="3129153" y="1672463"/>
                    <a:pt x="3241167" y="1758442"/>
                    <a:pt x="3351657" y="1846199"/>
                  </a:cubicBezTo>
                  <a:cubicBezTo>
                    <a:pt x="3382264" y="1870456"/>
                    <a:pt x="3413379" y="1913382"/>
                    <a:pt x="3453892" y="1896999"/>
                  </a:cubicBezTo>
                  <a:cubicBezTo>
                    <a:pt x="3499612" y="1878584"/>
                    <a:pt x="3479038" y="1825879"/>
                    <a:pt x="3479292" y="1788414"/>
                  </a:cubicBezTo>
                  <a:cubicBezTo>
                    <a:pt x="3480562" y="1355090"/>
                    <a:pt x="3481451" y="921766"/>
                    <a:pt x="3479292" y="488442"/>
                  </a:cubicBezTo>
                  <a:cubicBezTo>
                    <a:pt x="3478657" y="315976"/>
                    <a:pt x="3423920" y="268732"/>
                    <a:pt x="3249295" y="269113"/>
                  </a:cubicBezTo>
                  <a:cubicBezTo>
                    <a:pt x="2423160" y="271526"/>
                    <a:pt x="1596644" y="273050"/>
                    <a:pt x="770382" y="273939"/>
                  </a:cubicBezTo>
                  <a:cubicBezTo>
                    <a:pt x="664718" y="273939"/>
                    <a:pt x="559181" y="262382"/>
                    <a:pt x="454152" y="267843"/>
                  </a:cubicBezTo>
                  <a:cubicBezTo>
                    <a:pt x="350901" y="273304"/>
                    <a:pt x="282575" y="331089"/>
                    <a:pt x="282194" y="440944"/>
                  </a:cubicBezTo>
                  <a:cubicBezTo>
                    <a:pt x="280416" y="923925"/>
                    <a:pt x="281559" y="1406779"/>
                    <a:pt x="281559" y="1932178"/>
                  </a:cubicBezTo>
                  <a:close/>
                </a:path>
              </a:pathLst>
            </a:custGeom>
            <a:solidFill>
              <a:srgbClr val="AECDE6"/>
            </a:solidFill>
          </p:spPr>
        </p:sp>
      </p:grpSp>
      <p:grpSp>
        <p:nvGrpSpPr>
          <p:cNvPr id="65" name="Group 65"/>
          <p:cNvGrpSpPr/>
          <p:nvPr/>
        </p:nvGrpSpPr>
        <p:grpSpPr>
          <a:xfrm>
            <a:off x="10118880" y="6850080"/>
            <a:ext cx="2802960" cy="2146320"/>
            <a:chOff x="0" y="0"/>
            <a:chExt cx="3737280" cy="2861760"/>
          </a:xfrm>
        </p:grpSpPr>
        <p:sp>
          <p:nvSpPr>
            <p:cNvPr id="66" name="Freeform 66"/>
            <p:cNvSpPr/>
            <p:nvPr/>
          </p:nvSpPr>
          <p:spPr>
            <a:xfrm>
              <a:off x="-381" y="-254"/>
              <a:ext cx="3738118" cy="2863469"/>
            </a:xfrm>
            <a:custGeom>
              <a:avLst/>
              <a:gdLst/>
              <a:ahLst/>
              <a:cxnLst/>
              <a:rect l="l" t="t" r="r" b="b"/>
              <a:pathLst>
                <a:path w="3738118" h="2863469">
                  <a:moveTo>
                    <a:pt x="1861566" y="2861310"/>
                  </a:moveTo>
                  <a:cubicBezTo>
                    <a:pt x="1397889" y="2861310"/>
                    <a:pt x="934339" y="2862199"/>
                    <a:pt x="470662" y="2861310"/>
                  </a:cubicBezTo>
                  <a:cubicBezTo>
                    <a:pt x="151384" y="2860421"/>
                    <a:pt x="1270" y="2708148"/>
                    <a:pt x="1016" y="2386711"/>
                  </a:cubicBezTo>
                  <a:cubicBezTo>
                    <a:pt x="381" y="1741805"/>
                    <a:pt x="0" y="1096518"/>
                    <a:pt x="1016" y="451485"/>
                  </a:cubicBezTo>
                  <a:cubicBezTo>
                    <a:pt x="1524" y="138811"/>
                    <a:pt x="140462" y="1143"/>
                    <a:pt x="454533" y="889"/>
                  </a:cubicBezTo>
                  <a:cubicBezTo>
                    <a:pt x="1396873" y="254"/>
                    <a:pt x="2338959" y="0"/>
                    <a:pt x="3281426" y="889"/>
                  </a:cubicBezTo>
                  <a:cubicBezTo>
                    <a:pt x="3594989" y="889"/>
                    <a:pt x="3735324" y="139446"/>
                    <a:pt x="3736340" y="451231"/>
                  </a:cubicBezTo>
                  <a:cubicBezTo>
                    <a:pt x="3738118" y="1101344"/>
                    <a:pt x="3738118" y="1751457"/>
                    <a:pt x="3736340" y="2401570"/>
                  </a:cubicBezTo>
                  <a:cubicBezTo>
                    <a:pt x="3735451" y="2708148"/>
                    <a:pt x="3587496" y="2858643"/>
                    <a:pt x="3282061" y="2860421"/>
                  </a:cubicBezTo>
                  <a:cubicBezTo>
                    <a:pt x="2808478" y="2863469"/>
                    <a:pt x="2334895" y="2861310"/>
                    <a:pt x="1861185" y="2861310"/>
                  </a:cubicBezTo>
                  <a:close/>
                  <a:moveTo>
                    <a:pt x="3521456" y="1983867"/>
                  </a:moveTo>
                  <a:cubicBezTo>
                    <a:pt x="3521456" y="1437259"/>
                    <a:pt x="3522980" y="934212"/>
                    <a:pt x="3520567" y="431165"/>
                  </a:cubicBezTo>
                  <a:cubicBezTo>
                    <a:pt x="3519678" y="266827"/>
                    <a:pt x="3462147" y="202057"/>
                    <a:pt x="3306953" y="201803"/>
                  </a:cubicBezTo>
                  <a:cubicBezTo>
                    <a:pt x="2349754" y="199390"/>
                    <a:pt x="1392809" y="199390"/>
                    <a:pt x="435610" y="201803"/>
                  </a:cubicBezTo>
                  <a:cubicBezTo>
                    <a:pt x="279146" y="202057"/>
                    <a:pt x="202311" y="281051"/>
                    <a:pt x="201422" y="436372"/>
                  </a:cubicBezTo>
                  <a:cubicBezTo>
                    <a:pt x="198374" y="919988"/>
                    <a:pt x="200533" y="1403731"/>
                    <a:pt x="201168" y="1887347"/>
                  </a:cubicBezTo>
                  <a:cubicBezTo>
                    <a:pt x="201168" y="1906778"/>
                    <a:pt x="201168" y="1928495"/>
                    <a:pt x="239014" y="1943354"/>
                  </a:cubicBezTo>
                  <a:cubicBezTo>
                    <a:pt x="271399" y="1918589"/>
                    <a:pt x="311658" y="1890395"/>
                    <a:pt x="348869" y="1858645"/>
                  </a:cubicBezTo>
                  <a:cubicBezTo>
                    <a:pt x="559435" y="1678813"/>
                    <a:pt x="771906" y="1500886"/>
                    <a:pt x="978916" y="1316863"/>
                  </a:cubicBezTo>
                  <a:cubicBezTo>
                    <a:pt x="1077595" y="1229106"/>
                    <a:pt x="1156208" y="1234821"/>
                    <a:pt x="1254252" y="1321689"/>
                  </a:cubicBezTo>
                  <a:cubicBezTo>
                    <a:pt x="1510538" y="1548638"/>
                    <a:pt x="1775968" y="1765427"/>
                    <a:pt x="2032889" y="1992122"/>
                  </a:cubicBezTo>
                  <a:cubicBezTo>
                    <a:pt x="2104263" y="2055114"/>
                    <a:pt x="2154809" y="2056638"/>
                    <a:pt x="2225929" y="1995424"/>
                  </a:cubicBezTo>
                  <a:cubicBezTo>
                    <a:pt x="2371217" y="1870710"/>
                    <a:pt x="2523109" y="1754251"/>
                    <a:pt x="2671064" y="1632839"/>
                  </a:cubicBezTo>
                  <a:cubicBezTo>
                    <a:pt x="2873502" y="1466723"/>
                    <a:pt x="2901950" y="1467866"/>
                    <a:pt x="3104388" y="1641348"/>
                  </a:cubicBezTo>
                  <a:cubicBezTo>
                    <a:pt x="3233039" y="1751457"/>
                    <a:pt x="3365881" y="1856867"/>
                    <a:pt x="3521456" y="1984629"/>
                  </a:cubicBezTo>
                  <a:close/>
                  <a:moveTo>
                    <a:pt x="1858518" y="2645791"/>
                  </a:moveTo>
                  <a:lnTo>
                    <a:pt x="1858518" y="2645156"/>
                  </a:lnTo>
                  <a:cubicBezTo>
                    <a:pt x="2337562" y="2645156"/>
                    <a:pt x="2816987" y="2645156"/>
                    <a:pt x="3296031" y="2645156"/>
                  </a:cubicBezTo>
                  <a:cubicBezTo>
                    <a:pt x="3397377" y="2645156"/>
                    <a:pt x="3495421" y="2626106"/>
                    <a:pt x="3519932" y="2509266"/>
                  </a:cubicBezTo>
                  <a:cubicBezTo>
                    <a:pt x="3543808" y="2396109"/>
                    <a:pt x="3559937" y="2278888"/>
                    <a:pt x="3449447" y="2190877"/>
                  </a:cubicBezTo>
                  <a:cubicBezTo>
                    <a:pt x="3291840" y="2065020"/>
                    <a:pt x="3134741" y="1938401"/>
                    <a:pt x="2980944" y="1807972"/>
                  </a:cubicBezTo>
                  <a:cubicBezTo>
                    <a:pt x="2910713" y="1748409"/>
                    <a:pt x="2852928" y="1748663"/>
                    <a:pt x="2782443" y="1807972"/>
                  </a:cubicBezTo>
                  <a:cubicBezTo>
                    <a:pt x="2616581" y="1947545"/>
                    <a:pt x="2441702" y="2076704"/>
                    <a:pt x="2279142" y="2219833"/>
                  </a:cubicBezTo>
                  <a:cubicBezTo>
                    <a:pt x="2165350" y="2320036"/>
                    <a:pt x="2075434" y="2314321"/>
                    <a:pt x="1964690" y="2214372"/>
                  </a:cubicBezTo>
                  <a:cubicBezTo>
                    <a:pt x="1721739" y="1994662"/>
                    <a:pt x="1468120" y="1786763"/>
                    <a:pt x="1223518" y="1568450"/>
                  </a:cubicBezTo>
                  <a:cubicBezTo>
                    <a:pt x="1143635" y="1497076"/>
                    <a:pt x="1080643" y="1495806"/>
                    <a:pt x="1001649" y="1565783"/>
                  </a:cubicBezTo>
                  <a:cubicBezTo>
                    <a:pt x="767461" y="1772793"/>
                    <a:pt x="532892" y="1979549"/>
                    <a:pt x="291973" y="2178685"/>
                  </a:cubicBezTo>
                  <a:cubicBezTo>
                    <a:pt x="170561" y="2278888"/>
                    <a:pt x="185801" y="2400554"/>
                    <a:pt x="218694" y="2522220"/>
                  </a:cubicBezTo>
                  <a:cubicBezTo>
                    <a:pt x="251968" y="2644775"/>
                    <a:pt x="361823" y="2646299"/>
                    <a:pt x="466217" y="2646045"/>
                  </a:cubicBezTo>
                  <a:cubicBezTo>
                    <a:pt x="930148" y="2645410"/>
                    <a:pt x="1394333" y="2646045"/>
                    <a:pt x="1858264" y="2646045"/>
                  </a:cubicBezTo>
                  <a:close/>
                </a:path>
              </a:pathLst>
            </a:custGeom>
            <a:solidFill>
              <a:srgbClr val="AECDE6"/>
            </a:solidFill>
          </p:spPr>
        </p:sp>
      </p:grpSp>
      <p:grpSp>
        <p:nvGrpSpPr>
          <p:cNvPr id="67" name="Group 67"/>
          <p:cNvGrpSpPr/>
          <p:nvPr/>
        </p:nvGrpSpPr>
        <p:grpSpPr>
          <a:xfrm>
            <a:off x="14279040" y="6850080"/>
            <a:ext cx="2814480" cy="2146320"/>
            <a:chOff x="0" y="0"/>
            <a:chExt cx="3752640" cy="2861760"/>
          </a:xfrm>
        </p:grpSpPr>
        <p:sp>
          <p:nvSpPr>
            <p:cNvPr id="68" name="Freeform 68"/>
            <p:cNvSpPr/>
            <p:nvPr/>
          </p:nvSpPr>
          <p:spPr>
            <a:xfrm>
              <a:off x="-762" y="-381"/>
              <a:ext cx="3757422" cy="2862199"/>
            </a:xfrm>
            <a:custGeom>
              <a:avLst/>
              <a:gdLst/>
              <a:ahLst/>
              <a:cxnLst/>
              <a:rect l="l" t="t" r="r" b="b"/>
              <a:pathLst>
                <a:path w="3757422" h="2862199">
                  <a:moveTo>
                    <a:pt x="1878711" y="889"/>
                  </a:moveTo>
                  <a:cubicBezTo>
                    <a:pt x="2362962" y="889"/>
                    <a:pt x="2847086" y="0"/>
                    <a:pt x="3331337" y="1143"/>
                  </a:cubicBezTo>
                  <a:cubicBezTo>
                    <a:pt x="3605530" y="1778"/>
                    <a:pt x="3741039" y="125857"/>
                    <a:pt x="3748405" y="405511"/>
                  </a:cubicBezTo>
                  <a:cubicBezTo>
                    <a:pt x="3757422" y="773557"/>
                    <a:pt x="3751707" y="1141857"/>
                    <a:pt x="3752088" y="1510157"/>
                  </a:cubicBezTo>
                  <a:cubicBezTo>
                    <a:pt x="3752088" y="1802765"/>
                    <a:pt x="3755136" y="2095246"/>
                    <a:pt x="3750818" y="2387854"/>
                  </a:cubicBezTo>
                  <a:cubicBezTo>
                    <a:pt x="3746246" y="2728087"/>
                    <a:pt x="3607943" y="2861564"/>
                    <a:pt x="3266567" y="2861564"/>
                  </a:cubicBezTo>
                  <a:cubicBezTo>
                    <a:pt x="2333625" y="2862199"/>
                    <a:pt x="1400556" y="2862199"/>
                    <a:pt x="467360" y="2861564"/>
                  </a:cubicBezTo>
                  <a:cubicBezTo>
                    <a:pt x="147701" y="2861691"/>
                    <a:pt x="3937" y="2720975"/>
                    <a:pt x="2667" y="2400681"/>
                  </a:cubicBezTo>
                  <a:cubicBezTo>
                    <a:pt x="254" y="1755140"/>
                    <a:pt x="0" y="1109599"/>
                    <a:pt x="2667" y="463677"/>
                  </a:cubicBezTo>
                  <a:cubicBezTo>
                    <a:pt x="4191" y="122682"/>
                    <a:pt x="130048" y="889"/>
                    <a:pt x="471424" y="635"/>
                  </a:cubicBezTo>
                  <a:cubicBezTo>
                    <a:pt x="940435" y="0"/>
                    <a:pt x="1409573" y="635"/>
                    <a:pt x="1878584" y="635"/>
                  </a:cubicBezTo>
                  <a:lnTo>
                    <a:pt x="1878584" y="1270"/>
                  </a:lnTo>
                  <a:close/>
                  <a:moveTo>
                    <a:pt x="1880997" y="141097"/>
                  </a:moveTo>
                  <a:cubicBezTo>
                    <a:pt x="1397127" y="141097"/>
                    <a:pt x="913257" y="139827"/>
                    <a:pt x="429641" y="141732"/>
                  </a:cubicBezTo>
                  <a:cubicBezTo>
                    <a:pt x="240538" y="142621"/>
                    <a:pt x="160274" y="219837"/>
                    <a:pt x="159385" y="407162"/>
                  </a:cubicBezTo>
                  <a:cubicBezTo>
                    <a:pt x="156972" y="901065"/>
                    <a:pt x="158115" y="1395095"/>
                    <a:pt x="159639" y="1888998"/>
                  </a:cubicBezTo>
                  <a:cubicBezTo>
                    <a:pt x="159639" y="1926590"/>
                    <a:pt x="139954" y="1979168"/>
                    <a:pt x="185420" y="1998218"/>
                  </a:cubicBezTo>
                  <a:cubicBezTo>
                    <a:pt x="228346" y="2016379"/>
                    <a:pt x="256286" y="1970405"/>
                    <a:pt x="285623" y="1945259"/>
                  </a:cubicBezTo>
                  <a:cubicBezTo>
                    <a:pt x="518922" y="1745234"/>
                    <a:pt x="754380" y="1547622"/>
                    <a:pt x="982853" y="1342009"/>
                  </a:cubicBezTo>
                  <a:cubicBezTo>
                    <a:pt x="1070864" y="1263015"/>
                    <a:pt x="1138428" y="1256030"/>
                    <a:pt x="1229741" y="1336548"/>
                  </a:cubicBezTo>
                  <a:cubicBezTo>
                    <a:pt x="1490599" y="1566291"/>
                    <a:pt x="1760601" y="1786001"/>
                    <a:pt x="2019300" y="2017776"/>
                  </a:cubicBezTo>
                  <a:cubicBezTo>
                    <a:pt x="2105787" y="2095246"/>
                    <a:pt x="2164842" y="2110105"/>
                    <a:pt x="2258060" y="2028063"/>
                  </a:cubicBezTo>
                  <a:cubicBezTo>
                    <a:pt x="2424176" y="1881886"/>
                    <a:pt x="2605786" y="1752981"/>
                    <a:pt x="2773426" y="1608328"/>
                  </a:cubicBezTo>
                  <a:cubicBezTo>
                    <a:pt x="2866898" y="1527556"/>
                    <a:pt x="2940431" y="1520825"/>
                    <a:pt x="3035173" y="1605661"/>
                  </a:cubicBezTo>
                  <a:cubicBezTo>
                    <a:pt x="3166491" y="1723136"/>
                    <a:pt x="3306953" y="1830578"/>
                    <a:pt x="3446145" y="1938528"/>
                  </a:cubicBezTo>
                  <a:cubicBezTo>
                    <a:pt x="3483102" y="1967230"/>
                    <a:pt x="3519678" y="2026666"/>
                    <a:pt x="3573526" y="1996059"/>
                  </a:cubicBezTo>
                  <a:cubicBezTo>
                    <a:pt x="3616198" y="1971802"/>
                    <a:pt x="3595370" y="1912493"/>
                    <a:pt x="3595370" y="1869186"/>
                  </a:cubicBezTo>
                  <a:cubicBezTo>
                    <a:pt x="3596640" y="1395476"/>
                    <a:pt x="3596640" y="921512"/>
                    <a:pt x="3595370" y="447929"/>
                  </a:cubicBezTo>
                  <a:cubicBezTo>
                    <a:pt x="3594735" y="213106"/>
                    <a:pt x="3522726" y="141605"/>
                    <a:pt x="3287649" y="141097"/>
                  </a:cubicBezTo>
                  <a:cubicBezTo>
                    <a:pt x="2818892" y="139827"/>
                    <a:pt x="2350135" y="140843"/>
                    <a:pt x="1881632" y="141097"/>
                  </a:cubicBezTo>
                  <a:close/>
                  <a:moveTo>
                    <a:pt x="1879854" y="2704973"/>
                  </a:moveTo>
                  <a:cubicBezTo>
                    <a:pt x="2363724" y="2704973"/>
                    <a:pt x="2847975" y="2704973"/>
                    <a:pt x="3331845" y="2704973"/>
                  </a:cubicBezTo>
                  <a:cubicBezTo>
                    <a:pt x="3445383" y="2704973"/>
                    <a:pt x="3557905" y="2680208"/>
                    <a:pt x="3580892" y="2556002"/>
                  </a:cubicBezTo>
                  <a:cubicBezTo>
                    <a:pt x="3604514" y="2427986"/>
                    <a:pt x="3642614" y="2286635"/>
                    <a:pt x="3506089" y="2180717"/>
                  </a:cubicBezTo>
                  <a:cubicBezTo>
                    <a:pt x="3342640" y="2054225"/>
                    <a:pt x="3181985" y="1923796"/>
                    <a:pt x="3027045" y="1787271"/>
                  </a:cubicBezTo>
                  <a:cubicBezTo>
                    <a:pt x="2935351" y="1706499"/>
                    <a:pt x="2866390" y="1717929"/>
                    <a:pt x="2778887" y="1794256"/>
                  </a:cubicBezTo>
                  <a:cubicBezTo>
                    <a:pt x="2619756" y="1933448"/>
                    <a:pt x="2445385" y="2055749"/>
                    <a:pt x="2289556" y="2198243"/>
                  </a:cubicBezTo>
                  <a:cubicBezTo>
                    <a:pt x="2170938" y="2306955"/>
                    <a:pt x="2081911" y="2276602"/>
                    <a:pt x="1977898" y="2183765"/>
                  </a:cubicBezTo>
                  <a:cubicBezTo>
                    <a:pt x="1729486" y="1962531"/>
                    <a:pt x="1472565" y="1750949"/>
                    <a:pt x="1227455" y="1526413"/>
                  </a:cubicBezTo>
                  <a:cubicBezTo>
                    <a:pt x="1139698" y="1446149"/>
                    <a:pt x="1080643" y="1452245"/>
                    <a:pt x="997712" y="1525778"/>
                  </a:cubicBezTo>
                  <a:cubicBezTo>
                    <a:pt x="756539" y="1739773"/>
                    <a:pt x="509905" y="1947926"/>
                    <a:pt x="265938" y="2159000"/>
                  </a:cubicBezTo>
                  <a:cubicBezTo>
                    <a:pt x="160655" y="2250059"/>
                    <a:pt x="122555" y="2417445"/>
                    <a:pt x="174879" y="2556129"/>
                  </a:cubicBezTo>
                  <a:cubicBezTo>
                    <a:pt x="225171" y="2689352"/>
                    <a:pt x="334391" y="2706497"/>
                    <a:pt x="458089" y="2705989"/>
                  </a:cubicBezTo>
                  <a:cubicBezTo>
                    <a:pt x="932053" y="2703830"/>
                    <a:pt x="1405890" y="2705100"/>
                    <a:pt x="1879854" y="2705100"/>
                  </a:cubicBezTo>
                  <a:close/>
                </a:path>
              </a:pathLst>
            </a:custGeom>
            <a:solidFill>
              <a:srgbClr val="AECDE6"/>
            </a:solidFill>
          </p:spPr>
        </p:sp>
      </p:grpSp>
      <p:grpSp>
        <p:nvGrpSpPr>
          <p:cNvPr id="69" name="Group 69"/>
          <p:cNvGrpSpPr/>
          <p:nvPr/>
        </p:nvGrpSpPr>
        <p:grpSpPr>
          <a:xfrm>
            <a:off x="10762560" y="3199680"/>
            <a:ext cx="1505520" cy="818640"/>
            <a:chOff x="0" y="0"/>
            <a:chExt cx="2007360" cy="1091520"/>
          </a:xfrm>
        </p:grpSpPr>
        <p:sp>
          <p:nvSpPr>
            <p:cNvPr id="70" name="Freeform 70"/>
            <p:cNvSpPr/>
            <p:nvPr/>
          </p:nvSpPr>
          <p:spPr>
            <a:xfrm>
              <a:off x="-6096" y="-2159"/>
              <a:ext cx="2023491" cy="1118235"/>
            </a:xfrm>
            <a:custGeom>
              <a:avLst/>
              <a:gdLst/>
              <a:ahLst/>
              <a:cxnLst/>
              <a:rect l="l" t="t" r="r" b="b"/>
              <a:pathLst>
                <a:path w="2023491" h="1118235">
                  <a:moveTo>
                    <a:pt x="1017016" y="3429"/>
                  </a:moveTo>
                  <a:cubicBezTo>
                    <a:pt x="1283970" y="3429"/>
                    <a:pt x="1550924" y="6096"/>
                    <a:pt x="1817624" y="2159"/>
                  </a:cubicBezTo>
                  <a:cubicBezTo>
                    <a:pt x="1948434" y="0"/>
                    <a:pt x="2015236" y="46609"/>
                    <a:pt x="2013204" y="185547"/>
                  </a:cubicBezTo>
                  <a:cubicBezTo>
                    <a:pt x="2009267" y="442214"/>
                    <a:pt x="2011934" y="699262"/>
                    <a:pt x="2011426" y="955929"/>
                  </a:cubicBezTo>
                  <a:cubicBezTo>
                    <a:pt x="2011426" y="990092"/>
                    <a:pt x="2023491" y="1034669"/>
                    <a:pt x="1989582" y="1053719"/>
                  </a:cubicBezTo>
                  <a:cubicBezTo>
                    <a:pt x="1945386" y="1078484"/>
                    <a:pt x="1916938" y="1032256"/>
                    <a:pt x="1886331" y="1010158"/>
                  </a:cubicBezTo>
                  <a:cubicBezTo>
                    <a:pt x="1709420" y="883412"/>
                    <a:pt x="1532890" y="888238"/>
                    <a:pt x="1356995" y="1024636"/>
                  </a:cubicBezTo>
                  <a:cubicBezTo>
                    <a:pt x="1236345" y="1118235"/>
                    <a:pt x="1117092" y="1116584"/>
                    <a:pt x="999236" y="1019429"/>
                  </a:cubicBezTo>
                  <a:cubicBezTo>
                    <a:pt x="883031" y="923163"/>
                    <a:pt x="762889" y="830580"/>
                    <a:pt x="653288" y="727075"/>
                  </a:cubicBezTo>
                  <a:cubicBezTo>
                    <a:pt x="576072" y="654177"/>
                    <a:pt x="519557" y="664083"/>
                    <a:pt x="448437" y="731647"/>
                  </a:cubicBezTo>
                  <a:cubicBezTo>
                    <a:pt x="350012" y="825119"/>
                    <a:pt x="245364" y="912368"/>
                    <a:pt x="142113" y="1000760"/>
                  </a:cubicBezTo>
                  <a:cubicBezTo>
                    <a:pt x="112776" y="1025525"/>
                    <a:pt x="82169" y="1063752"/>
                    <a:pt x="37338" y="1041019"/>
                  </a:cubicBezTo>
                  <a:cubicBezTo>
                    <a:pt x="0" y="1022350"/>
                    <a:pt x="6985" y="980186"/>
                    <a:pt x="6731" y="946023"/>
                  </a:cubicBezTo>
                  <a:cubicBezTo>
                    <a:pt x="5842" y="689356"/>
                    <a:pt x="6096" y="432308"/>
                    <a:pt x="6350" y="175641"/>
                  </a:cubicBezTo>
                  <a:cubicBezTo>
                    <a:pt x="6350" y="44958"/>
                    <a:pt x="82042" y="1651"/>
                    <a:pt x="201676" y="2540"/>
                  </a:cubicBezTo>
                  <a:cubicBezTo>
                    <a:pt x="473456" y="4318"/>
                    <a:pt x="745490" y="3175"/>
                    <a:pt x="1017397" y="3175"/>
                  </a:cubicBezTo>
                  <a:close/>
                  <a:moveTo>
                    <a:pt x="1247648" y="692404"/>
                  </a:moveTo>
                  <a:cubicBezTo>
                    <a:pt x="1369060" y="689991"/>
                    <a:pt x="1483741" y="569468"/>
                    <a:pt x="1483741" y="444246"/>
                  </a:cubicBezTo>
                  <a:cubicBezTo>
                    <a:pt x="1483741" y="309499"/>
                    <a:pt x="1365758" y="195072"/>
                    <a:pt x="1231011" y="199390"/>
                  </a:cubicBezTo>
                  <a:cubicBezTo>
                    <a:pt x="1103884" y="203327"/>
                    <a:pt x="1001014" y="318643"/>
                    <a:pt x="1005205" y="452755"/>
                  </a:cubicBezTo>
                  <a:cubicBezTo>
                    <a:pt x="1009142" y="580771"/>
                    <a:pt x="1124458" y="694944"/>
                    <a:pt x="1247648" y="692531"/>
                  </a:cubicBezTo>
                  <a:close/>
                </a:path>
              </a:pathLst>
            </a:custGeom>
            <a:solidFill>
              <a:srgbClr val="AECDE6"/>
            </a:solidFill>
          </p:spPr>
        </p:sp>
      </p:grpSp>
      <p:grpSp>
        <p:nvGrpSpPr>
          <p:cNvPr id="71" name="Group 71"/>
          <p:cNvGrpSpPr/>
          <p:nvPr/>
        </p:nvGrpSpPr>
        <p:grpSpPr>
          <a:xfrm>
            <a:off x="15634800" y="3050640"/>
            <a:ext cx="668880" cy="673920"/>
            <a:chOff x="0" y="0"/>
            <a:chExt cx="891840" cy="898560"/>
          </a:xfrm>
        </p:grpSpPr>
        <p:sp>
          <p:nvSpPr>
            <p:cNvPr id="72" name="Freeform 72"/>
            <p:cNvSpPr/>
            <p:nvPr/>
          </p:nvSpPr>
          <p:spPr>
            <a:xfrm>
              <a:off x="-1143" y="-5588"/>
              <a:ext cx="897509" cy="909193"/>
            </a:xfrm>
            <a:custGeom>
              <a:avLst/>
              <a:gdLst/>
              <a:ahLst/>
              <a:cxnLst/>
              <a:rect l="l" t="t" r="r" b="b"/>
              <a:pathLst>
                <a:path w="897509" h="909193">
                  <a:moveTo>
                    <a:pt x="1143" y="456057"/>
                  </a:moveTo>
                  <a:cubicBezTo>
                    <a:pt x="0" y="206121"/>
                    <a:pt x="186436" y="11430"/>
                    <a:pt x="432181" y="5715"/>
                  </a:cubicBezTo>
                  <a:cubicBezTo>
                    <a:pt x="681863" y="0"/>
                    <a:pt x="888365" y="196723"/>
                    <a:pt x="892937" y="444627"/>
                  </a:cubicBezTo>
                  <a:cubicBezTo>
                    <a:pt x="897509" y="696468"/>
                    <a:pt x="703453" y="898906"/>
                    <a:pt x="452247" y="904113"/>
                  </a:cubicBezTo>
                  <a:cubicBezTo>
                    <a:pt x="206375" y="909193"/>
                    <a:pt x="2413" y="706374"/>
                    <a:pt x="1143" y="455803"/>
                  </a:cubicBezTo>
                  <a:close/>
                </a:path>
              </a:pathLst>
            </a:custGeom>
            <a:solidFill>
              <a:srgbClr val="AECDE6"/>
            </a:solidFill>
          </p:spPr>
        </p:sp>
      </p:grpSp>
      <p:grpSp>
        <p:nvGrpSpPr>
          <p:cNvPr id="73" name="Group 73"/>
          <p:cNvGrpSpPr/>
          <p:nvPr/>
        </p:nvGrpSpPr>
        <p:grpSpPr>
          <a:xfrm>
            <a:off x="11463120" y="7215840"/>
            <a:ext cx="671760" cy="669600"/>
            <a:chOff x="0" y="0"/>
            <a:chExt cx="895680" cy="892800"/>
          </a:xfrm>
        </p:grpSpPr>
        <p:sp>
          <p:nvSpPr>
            <p:cNvPr id="74" name="Freeform 74"/>
            <p:cNvSpPr/>
            <p:nvPr/>
          </p:nvSpPr>
          <p:spPr>
            <a:xfrm>
              <a:off x="-10541" y="-6731"/>
              <a:ext cx="912114" cy="903478"/>
            </a:xfrm>
            <a:custGeom>
              <a:avLst/>
              <a:gdLst/>
              <a:ahLst/>
              <a:cxnLst/>
              <a:rect l="l" t="t" r="r" b="b"/>
              <a:pathLst>
                <a:path w="912114" h="903478">
                  <a:moveTo>
                    <a:pt x="479806" y="6858"/>
                  </a:moveTo>
                  <a:cubicBezTo>
                    <a:pt x="727456" y="13843"/>
                    <a:pt x="912114" y="209931"/>
                    <a:pt x="906018" y="458978"/>
                  </a:cubicBezTo>
                  <a:cubicBezTo>
                    <a:pt x="899668" y="718820"/>
                    <a:pt x="708660" y="903478"/>
                    <a:pt x="450723" y="899541"/>
                  </a:cubicBezTo>
                  <a:cubicBezTo>
                    <a:pt x="202819" y="895477"/>
                    <a:pt x="0" y="683133"/>
                    <a:pt x="10922" y="438912"/>
                  </a:cubicBezTo>
                  <a:cubicBezTo>
                    <a:pt x="22098" y="187833"/>
                    <a:pt x="225933" y="0"/>
                    <a:pt x="479806" y="6858"/>
                  </a:cubicBezTo>
                  <a:close/>
                  <a:moveTo>
                    <a:pt x="464058" y="210566"/>
                  </a:moveTo>
                  <a:cubicBezTo>
                    <a:pt x="341503" y="208153"/>
                    <a:pt x="227076" y="324612"/>
                    <a:pt x="227076" y="452374"/>
                  </a:cubicBezTo>
                  <a:cubicBezTo>
                    <a:pt x="227076" y="582803"/>
                    <a:pt x="335407" y="696214"/>
                    <a:pt x="461645" y="697992"/>
                  </a:cubicBezTo>
                  <a:cubicBezTo>
                    <a:pt x="586994" y="699770"/>
                    <a:pt x="699008" y="586359"/>
                    <a:pt x="700151" y="456184"/>
                  </a:cubicBezTo>
                  <a:cubicBezTo>
                    <a:pt x="701421" y="330073"/>
                    <a:pt x="589026" y="212979"/>
                    <a:pt x="463677" y="210566"/>
                  </a:cubicBezTo>
                  <a:close/>
                </a:path>
              </a:pathLst>
            </a:custGeom>
            <a:solidFill>
              <a:srgbClr val="AECDE6"/>
            </a:solidFill>
          </p:spPr>
        </p:sp>
      </p:grpSp>
      <p:grpSp>
        <p:nvGrpSpPr>
          <p:cNvPr id="75" name="Group 75"/>
          <p:cNvGrpSpPr/>
          <p:nvPr/>
        </p:nvGrpSpPr>
        <p:grpSpPr>
          <a:xfrm>
            <a:off x="15657120" y="7220880"/>
            <a:ext cx="636480" cy="640080"/>
            <a:chOff x="0" y="0"/>
            <a:chExt cx="848640" cy="853440"/>
          </a:xfrm>
        </p:grpSpPr>
        <p:sp>
          <p:nvSpPr>
            <p:cNvPr id="76" name="Freeform 76"/>
            <p:cNvSpPr/>
            <p:nvPr/>
          </p:nvSpPr>
          <p:spPr>
            <a:xfrm>
              <a:off x="-889" y="-2159"/>
              <a:ext cx="854202" cy="860044"/>
            </a:xfrm>
            <a:custGeom>
              <a:avLst/>
              <a:gdLst/>
              <a:ahLst/>
              <a:cxnLst/>
              <a:rect l="l" t="t" r="r" b="b"/>
              <a:pathLst>
                <a:path w="854202" h="860044">
                  <a:moveTo>
                    <a:pt x="889" y="430784"/>
                  </a:moveTo>
                  <a:cubicBezTo>
                    <a:pt x="0" y="191262"/>
                    <a:pt x="181610" y="4318"/>
                    <a:pt x="416941" y="2159"/>
                  </a:cubicBezTo>
                  <a:cubicBezTo>
                    <a:pt x="647319" y="0"/>
                    <a:pt x="844550" y="191262"/>
                    <a:pt x="849376" y="421132"/>
                  </a:cubicBezTo>
                  <a:cubicBezTo>
                    <a:pt x="854202" y="652526"/>
                    <a:pt x="664718" y="851281"/>
                    <a:pt x="435102" y="855472"/>
                  </a:cubicBezTo>
                  <a:cubicBezTo>
                    <a:pt x="186944" y="860044"/>
                    <a:pt x="1778" y="679196"/>
                    <a:pt x="889" y="431165"/>
                  </a:cubicBezTo>
                  <a:close/>
                  <a:moveTo>
                    <a:pt x="424815" y="697865"/>
                  </a:moveTo>
                  <a:cubicBezTo>
                    <a:pt x="575183" y="697865"/>
                    <a:pt x="693801" y="582676"/>
                    <a:pt x="697230" y="433451"/>
                  </a:cubicBezTo>
                  <a:cubicBezTo>
                    <a:pt x="700532" y="280670"/>
                    <a:pt x="574929" y="156972"/>
                    <a:pt x="418465" y="158750"/>
                  </a:cubicBezTo>
                  <a:cubicBezTo>
                    <a:pt x="272923" y="160528"/>
                    <a:pt x="145542" y="283718"/>
                    <a:pt x="142748" y="425577"/>
                  </a:cubicBezTo>
                  <a:cubicBezTo>
                    <a:pt x="139700" y="577469"/>
                    <a:pt x="264668" y="697865"/>
                    <a:pt x="424815" y="697865"/>
                  </a:cubicBezTo>
                  <a:close/>
                </a:path>
              </a:pathLst>
            </a:custGeom>
            <a:solidFill>
              <a:srgbClr val="AECDE6"/>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grpSp>
        <p:nvGrpSpPr>
          <p:cNvPr id="23" name="Group 7">
            <a:extLst>
              <a:ext uri="{FF2B5EF4-FFF2-40B4-BE49-F238E27FC236}">
                <a16:creationId xmlns:a16="http://schemas.microsoft.com/office/drawing/2014/main" id="{54B90396-4B31-AF10-8C50-AEB71500053F}"/>
              </a:ext>
            </a:extLst>
          </p:cNvPr>
          <p:cNvGrpSpPr/>
          <p:nvPr/>
        </p:nvGrpSpPr>
        <p:grpSpPr>
          <a:xfrm>
            <a:off x="490479" y="505800"/>
            <a:ext cx="17402400" cy="9458640"/>
            <a:chOff x="0" y="0"/>
            <a:chExt cx="23203200" cy="12611520"/>
          </a:xfrm>
        </p:grpSpPr>
        <p:sp>
          <p:nvSpPr>
            <p:cNvPr id="24" name="Freeform 8">
              <a:extLst>
                <a:ext uri="{FF2B5EF4-FFF2-40B4-BE49-F238E27FC236}">
                  <a16:creationId xmlns:a16="http://schemas.microsoft.com/office/drawing/2014/main" id="{A4D858B1-6C0B-2DF5-074F-ABE3220EC2EA}"/>
                </a:ext>
              </a:extLst>
            </p:cNvPr>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25" name="Group 8">
            <a:extLst>
              <a:ext uri="{FF2B5EF4-FFF2-40B4-BE49-F238E27FC236}">
                <a16:creationId xmlns:a16="http://schemas.microsoft.com/office/drawing/2014/main" id="{0B4BF9B0-DAA1-4B81-E34E-DB6C2ED1F226}"/>
              </a:ext>
            </a:extLst>
          </p:cNvPr>
          <p:cNvGrpSpPr/>
          <p:nvPr/>
        </p:nvGrpSpPr>
        <p:grpSpPr>
          <a:xfrm rot="5400000">
            <a:off x="10698432" y="-4254351"/>
            <a:ext cx="152400" cy="12699702"/>
            <a:chOff x="0" y="0"/>
            <a:chExt cx="557760" cy="13955520"/>
          </a:xfrm>
        </p:grpSpPr>
        <p:sp>
          <p:nvSpPr>
            <p:cNvPr id="26" name="Freeform 9">
              <a:extLst>
                <a:ext uri="{FF2B5EF4-FFF2-40B4-BE49-F238E27FC236}">
                  <a16:creationId xmlns:a16="http://schemas.microsoft.com/office/drawing/2014/main" id="{B0F400BD-EE03-3BCB-E8CC-4432FDDC697A}"/>
                </a:ext>
              </a:extLst>
            </p:cNvPr>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27" name="Freeform 10">
              <a:extLst>
                <a:ext uri="{FF2B5EF4-FFF2-40B4-BE49-F238E27FC236}">
                  <a16:creationId xmlns:a16="http://schemas.microsoft.com/office/drawing/2014/main" id="{0C2F88FB-2E9C-AD6E-671F-8B0C325302D2}"/>
                </a:ext>
              </a:extLst>
            </p:cNvPr>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sp>
        <p:nvSpPr>
          <p:cNvPr id="28" name="Text Placeholder 1">
            <a:extLst>
              <a:ext uri="{FF2B5EF4-FFF2-40B4-BE49-F238E27FC236}">
                <a16:creationId xmlns:a16="http://schemas.microsoft.com/office/drawing/2014/main" id="{F70D8139-7A3B-DD98-39B2-4B8667FA234E}"/>
              </a:ext>
            </a:extLst>
          </p:cNvPr>
          <p:cNvSpPr txBox="1">
            <a:spLocks/>
          </p:cNvSpPr>
          <p:nvPr/>
        </p:nvSpPr>
        <p:spPr>
          <a:xfrm>
            <a:off x="2188376" y="959609"/>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5EBDC2"/>
                </a:solidFill>
                <a:latin typeface="Arial"/>
                <a:cs typeface="B Nazanin" panose="00000700000000000000" pitchFamily="2" charset="-78"/>
              </a:rPr>
              <a:t>مجموعه آیکون های کاملاً قابل ویرایش: </a:t>
            </a:r>
            <a:r>
              <a:rPr lang="en-US" sz="7200" dirty="0">
                <a:solidFill>
                  <a:srgbClr val="5EBDC2"/>
                </a:solidFill>
                <a:latin typeface="Arial"/>
                <a:cs typeface="B Nazanin" panose="00000700000000000000" pitchFamily="2" charset="-78"/>
              </a:rPr>
              <a:t>A</a:t>
            </a:r>
          </a:p>
        </p:txBody>
      </p:sp>
      <p:grpSp>
        <p:nvGrpSpPr>
          <p:cNvPr id="217" name="Group 29">
            <a:extLst>
              <a:ext uri="{FF2B5EF4-FFF2-40B4-BE49-F238E27FC236}">
                <a16:creationId xmlns:a16="http://schemas.microsoft.com/office/drawing/2014/main" id="{14AEA6D9-DBCA-47C8-39A0-1608E5D1E101}"/>
              </a:ext>
            </a:extLst>
          </p:cNvPr>
          <p:cNvGrpSpPr/>
          <p:nvPr/>
        </p:nvGrpSpPr>
        <p:grpSpPr>
          <a:xfrm>
            <a:off x="6705600" y="2535696"/>
            <a:ext cx="784800" cy="786960"/>
            <a:chOff x="0" y="0"/>
            <a:chExt cx="1046400" cy="1049280"/>
          </a:xfrm>
        </p:grpSpPr>
        <p:sp>
          <p:nvSpPr>
            <p:cNvPr id="218" name="Freeform 30">
              <a:extLst>
                <a:ext uri="{FF2B5EF4-FFF2-40B4-BE49-F238E27FC236}">
                  <a16:creationId xmlns:a16="http://schemas.microsoft.com/office/drawing/2014/main" id="{49829E4D-C44D-822C-EB12-098CB4E53DB1}"/>
                </a:ext>
              </a:extLst>
            </p:cNvPr>
            <p:cNvSpPr/>
            <p:nvPr/>
          </p:nvSpPr>
          <p:spPr>
            <a:xfrm>
              <a:off x="-67310" y="0"/>
              <a:ext cx="1113663" cy="1049274"/>
            </a:xfrm>
            <a:custGeom>
              <a:avLst/>
              <a:gdLst/>
              <a:ahLst/>
              <a:cxnLst/>
              <a:rect l="l" t="t" r="r" b="b"/>
              <a:pathLst>
                <a:path w="1113663" h="1049274">
                  <a:moveTo>
                    <a:pt x="479171" y="646684"/>
                  </a:moveTo>
                  <a:lnTo>
                    <a:pt x="592074" y="721106"/>
                  </a:lnTo>
                  <a:lnTo>
                    <a:pt x="703072" y="647954"/>
                  </a:lnTo>
                  <a:lnTo>
                    <a:pt x="1113663" y="1049274"/>
                  </a:lnTo>
                  <a:lnTo>
                    <a:pt x="67310" y="1049274"/>
                  </a:lnTo>
                  <a:close/>
                  <a:moveTo>
                    <a:pt x="0" y="878459"/>
                  </a:moveTo>
                  <a:lnTo>
                    <a:pt x="0" y="913384"/>
                  </a:lnTo>
                  <a:lnTo>
                    <a:pt x="772414" y="913384"/>
                  </a:lnTo>
                  <a:lnTo>
                    <a:pt x="772414" y="475869"/>
                  </a:lnTo>
                  <a:close/>
                  <a:moveTo>
                    <a:pt x="772414" y="409194"/>
                  </a:moveTo>
                  <a:lnTo>
                    <a:pt x="772414" y="444119"/>
                  </a:lnTo>
                  <a:lnTo>
                    <a:pt x="772414" y="409194"/>
                  </a:lnTo>
                  <a:close/>
                  <a:moveTo>
                    <a:pt x="1113663" y="378460"/>
                  </a:moveTo>
                  <a:lnTo>
                    <a:pt x="1113663" y="1014730"/>
                  </a:lnTo>
                  <a:lnTo>
                    <a:pt x="721741" y="635635"/>
                  </a:lnTo>
                  <a:lnTo>
                    <a:pt x="1052322" y="417957"/>
                  </a:lnTo>
                  <a:close/>
                  <a:moveTo>
                    <a:pt x="67310" y="378460"/>
                  </a:moveTo>
                  <a:lnTo>
                    <a:pt x="262001" y="503555"/>
                  </a:lnTo>
                  <a:lnTo>
                    <a:pt x="460629" y="634365"/>
                  </a:lnTo>
                  <a:lnTo>
                    <a:pt x="67310" y="1014730"/>
                  </a:lnTo>
                  <a:close/>
                  <a:moveTo>
                    <a:pt x="411988" y="978789"/>
                  </a:moveTo>
                  <a:lnTo>
                    <a:pt x="411988" y="1013714"/>
                  </a:lnTo>
                  <a:lnTo>
                    <a:pt x="772414" y="1013714"/>
                  </a:lnTo>
                  <a:lnTo>
                    <a:pt x="772414" y="342519"/>
                  </a:lnTo>
                  <a:close/>
                  <a:moveTo>
                    <a:pt x="347980" y="263525"/>
                  </a:moveTo>
                  <a:lnTo>
                    <a:pt x="836295" y="263525"/>
                  </a:lnTo>
                  <a:lnTo>
                    <a:pt x="836295" y="524256"/>
                  </a:lnTo>
                  <a:lnTo>
                    <a:pt x="606044" y="675894"/>
                  </a:lnTo>
                  <a:lnTo>
                    <a:pt x="592201" y="685038"/>
                  </a:lnTo>
                  <a:lnTo>
                    <a:pt x="347980" y="524256"/>
                  </a:lnTo>
                  <a:close/>
                  <a:moveTo>
                    <a:pt x="592201" y="0"/>
                  </a:moveTo>
                  <a:lnTo>
                    <a:pt x="1112139" y="342519"/>
                  </a:lnTo>
                  <a:lnTo>
                    <a:pt x="871220" y="501269"/>
                  </a:lnTo>
                  <a:lnTo>
                    <a:pt x="871220" y="228600"/>
                  </a:lnTo>
                  <a:lnTo>
                    <a:pt x="313055" y="228600"/>
                  </a:lnTo>
                  <a:lnTo>
                    <a:pt x="313055" y="501269"/>
                  </a:lnTo>
                  <a:lnTo>
                    <a:pt x="72136" y="342519"/>
                  </a:lnTo>
                  <a:close/>
                </a:path>
              </a:pathLst>
            </a:custGeom>
            <a:solidFill>
              <a:srgbClr val="6EA7CB"/>
            </a:solidFill>
          </p:spPr>
        </p:sp>
      </p:grpSp>
      <p:grpSp>
        <p:nvGrpSpPr>
          <p:cNvPr id="219" name="Group 31">
            <a:extLst>
              <a:ext uri="{FF2B5EF4-FFF2-40B4-BE49-F238E27FC236}">
                <a16:creationId xmlns:a16="http://schemas.microsoft.com/office/drawing/2014/main" id="{A1A27112-A7DD-C3F4-91B8-51110079258F}"/>
              </a:ext>
            </a:extLst>
          </p:cNvPr>
          <p:cNvGrpSpPr/>
          <p:nvPr/>
        </p:nvGrpSpPr>
        <p:grpSpPr>
          <a:xfrm>
            <a:off x="5447760" y="2641536"/>
            <a:ext cx="784800" cy="575280"/>
            <a:chOff x="0" y="0"/>
            <a:chExt cx="1046400" cy="767040"/>
          </a:xfrm>
        </p:grpSpPr>
        <p:sp>
          <p:nvSpPr>
            <p:cNvPr id="220" name="Freeform 32">
              <a:extLst>
                <a:ext uri="{FF2B5EF4-FFF2-40B4-BE49-F238E27FC236}">
                  <a16:creationId xmlns:a16="http://schemas.microsoft.com/office/drawing/2014/main" id="{B9E2F5E9-70CE-BA11-358D-68E369AB8C3D}"/>
                </a:ext>
              </a:extLst>
            </p:cNvPr>
            <p:cNvSpPr/>
            <p:nvPr/>
          </p:nvSpPr>
          <p:spPr>
            <a:xfrm>
              <a:off x="0" y="0"/>
              <a:ext cx="1046353" cy="767080"/>
            </a:xfrm>
            <a:custGeom>
              <a:avLst/>
              <a:gdLst/>
              <a:ahLst/>
              <a:cxnLst/>
              <a:rect l="l" t="t" r="r" b="b"/>
              <a:pathLst>
                <a:path w="1046353" h="767080">
                  <a:moveTo>
                    <a:pt x="637794" y="445389"/>
                  </a:moveTo>
                  <a:lnTo>
                    <a:pt x="1046353" y="767080"/>
                  </a:lnTo>
                  <a:lnTo>
                    <a:pt x="0" y="767080"/>
                  </a:lnTo>
                  <a:lnTo>
                    <a:pt x="410083" y="451612"/>
                  </a:lnTo>
                  <a:lnTo>
                    <a:pt x="520065" y="563499"/>
                  </a:lnTo>
                  <a:close/>
                  <a:moveTo>
                    <a:pt x="1046353" y="41021"/>
                  </a:moveTo>
                  <a:lnTo>
                    <a:pt x="1046353" y="729361"/>
                  </a:lnTo>
                  <a:lnTo>
                    <a:pt x="656463" y="430784"/>
                  </a:lnTo>
                  <a:close/>
                  <a:moveTo>
                    <a:pt x="0" y="37973"/>
                  </a:moveTo>
                  <a:lnTo>
                    <a:pt x="390017" y="427736"/>
                  </a:lnTo>
                  <a:lnTo>
                    <a:pt x="0" y="726186"/>
                  </a:lnTo>
                  <a:close/>
                  <a:moveTo>
                    <a:pt x="0" y="0"/>
                  </a:moveTo>
                  <a:lnTo>
                    <a:pt x="1046353" y="0"/>
                  </a:lnTo>
                  <a:lnTo>
                    <a:pt x="520192" y="523113"/>
                  </a:lnTo>
                  <a:close/>
                </a:path>
              </a:pathLst>
            </a:custGeom>
            <a:solidFill>
              <a:srgbClr val="6EA7CB"/>
            </a:solidFill>
          </p:spPr>
        </p:sp>
      </p:grpSp>
      <p:grpSp>
        <p:nvGrpSpPr>
          <p:cNvPr id="221" name="Group 33">
            <a:extLst>
              <a:ext uri="{FF2B5EF4-FFF2-40B4-BE49-F238E27FC236}">
                <a16:creationId xmlns:a16="http://schemas.microsoft.com/office/drawing/2014/main" id="{30416DE9-A2E0-A2EA-0DCC-4D0145933AC3}"/>
              </a:ext>
            </a:extLst>
          </p:cNvPr>
          <p:cNvGrpSpPr/>
          <p:nvPr/>
        </p:nvGrpSpPr>
        <p:grpSpPr>
          <a:xfrm>
            <a:off x="6709200" y="7077456"/>
            <a:ext cx="469440" cy="1062000"/>
            <a:chOff x="0" y="0"/>
            <a:chExt cx="625920" cy="1416000"/>
          </a:xfrm>
        </p:grpSpPr>
        <p:sp>
          <p:nvSpPr>
            <p:cNvPr id="222" name="Freeform 34">
              <a:extLst>
                <a:ext uri="{FF2B5EF4-FFF2-40B4-BE49-F238E27FC236}">
                  <a16:creationId xmlns:a16="http://schemas.microsoft.com/office/drawing/2014/main" id="{A5AD9216-0626-2F4F-74E1-112E1AAE5371}"/>
                </a:ext>
              </a:extLst>
            </p:cNvPr>
            <p:cNvSpPr/>
            <p:nvPr/>
          </p:nvSpPr>
          <p:spPr>
            <a:xfrm>
              <a:off x="0" y="0"/>
              <a:ext cx="625983" cy="1416050"/>
            </a:xfrm>
            <a:custGeom>
              <a:avLst/>
              <a:gdLst/>
              <a:ahLst/>
              <a:cxnLst/>
              <a:rect l="l" t="t" r="r" b="b"/>
              <a:pathLst>
                <a:path w="625983" h="1416050">
                  <a:moveTo>
                    <a:pt x="533908" y="1061847"/>
                  </a:moveTo>
                  <a:lnTo>
                    <a:pt x="92075" y="1061847"/>
                  </a:lnTo>
                  <a:lnTo>
                    <a:pt x="0" y="1416050"/>
                  </a:lnTo>
                  <a:lnTo>
                    <a:pt x="625983" y="1416050"/>
                  </a:lnTo>
                  <a:lnTo>
                    <a:pt x="533908" y="1061847"/>
                  </a:lnTo>
                  <a:close/>
                  <a:moveTo>
                    <a:pt x="351028" y="0"/>
                  </a:moveTo>
                  <a:cubicBezTo>
                    <a:pt x="351028" y="195961"/>
                    <a:pt x="341376" y="354838"/>
                    <a:pt x="341376" y="550672"/>
                  </a:cubicBezTo>
                  <a:cubicBezTo>
                    <a:pt x="373634" y="561594"/>
                    <a:pt x="396621" y="591312"/>
                    <a:pt x="396621" y="626110"/>
                  </a:cubicBezTo>
                  <a:cubicBezTo>
                    <a:pt x="396621" y="670560"/>
                    <a:pt x="359156" y="706628"/>
                    <a:pt x="312928" y="706628"/>
                  </a:cubicBezTo>
                  <a:cubicBezTo>
                    <a:pt x="266700" y="706628"/>
                    <a:pt x="229235" y="670560"/>
                    <a:pt x="229235" y="626110"/>
                  </a:cubicBezTo>
                  <a:cubicBezTo>
                    <a:pt x="229235" y="591312"/>
                    <a:pt x="252222" y="561721"/>
                    <a:pt x="284480" y="550672"/>
                  </a:cubicBezTo>
                  <a:lnTo>
                    <a:pt x="274828" y="4572"/>
                  </a:lnTo>
                  <a:lnTo>
                    <a:pt x="1397" y="667004"/>
                  </a:lnTo>
                  <a:lnTo>
                    <a:pt x="0" y="667004"/>
                  </a:lnTo>
                  <a:lnTo>
                    <a:pt x="889" y="668020"/>
                  </a:lnTo>
                  <a:lnTo>
                    <a:pt x="0" y="670306"/>
                  </a:lnTo>
                  <a:lnTo>
                    <a:pt x="2921" y="670306"/>
                  </a:lnTo>
                  <a:cubicBezTo>
                    <a:pt x="127381" y="803529"/>
                    <a:pt x="148844" y="908177"/>
                    <a:pt x="127127" y="1025271"/>
                  </a:cubicBezTo>
                  <a:lnTo>
                    <a:pt x="507619" y="1021080"/>
                  </a:lnTo>
                  <a:cubicBezTo>
                    <a:pt x="481584" y="887222"/>
                    <a:pt x="502920" y="819658"/>
                    <a:pt x="623316" y="670306"/>
                  </a:cubicBezTo>
                  <a:lnTo>
                    <a:pt x="625983" y="670306"/>
                  </a:lnTo>
                  <a:lnTo>
                    <a:pt x="625094" y="668020"/>
                  </a:lnTo>
                  <a:cubicBezTo>
                    <a:pt x="625348" y="667639"/>
                    <a:pt x="625729" y="667258"/>
                    <a:pt x="625983" y="666877"/>
                  </a:cubicBezTo>
                  <a:lnTo>
                    <a:pt x="624586" y="666877"/>
                  </a:lnTo>
                  <a:cubicBezTo>
                    <a:pt x="530225" y="432308"/>
                    <a:pt x="445389" y="234696"/>
                    <a:pt x="351028" y="0"/>
                  </a:cubicBezTo>
                  <a:close/>
                </a:path>
              </a:pathLst>
            </a:custGeom>
            <a:solidFill>
              <a:srgbClr val="6EA7CB"/>
            </a:solidFill>
          </p:spPr>
        </p:sp>
      </p:grpSp>
      <p:grpSp>
        <p:nvGrpSpPr>
          <p:cNvPr id="223" name="Group 35">
            <a:extLst>
              <a:ext uri="{FF2B5EF4-FFF2-40B4-BE49-F238E27FC236}">
                <a16:creationId xmlns:a16="http://schemas.microsoft.com/office/drawing/2014/main" id="{D4E97AAB-01BF-1CE9-EADE-3DDD8E72EEE8}"/>
              </a:ext>
            </a:extLst>
          </p:cNvPr>
          <p:cNvGrpSpPr/>
          <p:nvPr/>
        </p:nvGrpSpPr>
        <p:grpSpPr>
          <a:xfrm rot="-2700000">
            <a:off x="11916240" y="5778576"/>
            <a:ext cx="338400" cy="753840"/>
            <a:chOff x="0" y="0"/>
            <a:chExt cx="451200" cy="1005120"/>
          </a:xfrm>
        </p:grpSpPr>
        <p:sp>
          <p:nvSpPr>
            <p:cNvPr id="224" name="Freeform 36">
              <a:extLst>
                <a:ext uri="{FF2B5EF4-FFF2-40B4-BE49-F238E27FC236}">
                  <a16:creationId xmlns:a16="http://schemas.microsoft.com/office/drawing/2014/main" id="{B5A04C95-7C64-77B2-3DAD-70B5C3D009FC}"/>
                </a:ext>
              </a:extLst>
            </p:cNvPr>
            <p:cNvSpPr/>
            <p:nvPr/>
          </p:nvSpPr>
          <p:spPr>
            <a:xfrm>
              <a:off x="-124587" y="-124587"/>
              <a:ext cx="700405" cy="1129792"/>
            </a:xfrm>
            <a:custGeom>
              <a:avLst/>
              <a:gdLst/>
              <a:ahLst/>
              <a:cxnLst/>
              <a:rect l="l" t="t" r="r" b="b"/>
              <a:pathLst>
                <a:path w="700405" h="1129792">
                  <a:moveTo>
                    <a:pt x="425831" y="1043178"/>
                  </a:moveTo>
                  <a:lnTo>
                    <a:pt x="425831" y="1086485"/>
                  </a:lnTo>
                  <a:cubicBezTo>
                    <a:pt x="425831" y="1110361"/>
                    <a:pt x="406527" y="1129792"/>
                    <a:pt x="382524" y="1129792"/>
                  </a:cubicBezTo>
                  <a:lnTo>
                    <a:pt x="317627" y="1129792"/>
                  </a:lnTo>
                  <a:cubicBezTo>
                    <a:pt x="293751" y="1129792"/>
                    <a:pt x="274320" y="1110488"/>
                    <a:pt x="274320" y="1086485"/>
                  </a:cubicBezTo>
                  <a:cubicBezTo>
                    <a:pt x="274320" y="1072007"/>
                    <a:pt x="274320" y="1057656"/>
                    <a:pt x="274320" y="1043178"/>
                  </a:cubicBezTo>
                  <a:close/>
                  <a:moveTo>
                    <a:pt x="485648" y="169799"/>
                  </a:moveTo>
                  <a:cubicBezTo>
                    <a:pt x="539369" y="210185"/>
                    <a:pt x="572262" y="272415"/>
                    <a:pt x="575437" y="339471"/>
                  </a:cubicBezTo>
                  <a:cubicBezTo>
                    <a:pt x="578612" y="406527"/>
                    <a:pt x="551688" y="471678"/>
                    <a:pt x="502031" y="516890"/>
                  </a:cubicBezTo>
                  <a:lnTo>
                    <a:pt x="473837" y="486029"/>
                  </a:lnTo>
                  <a:cubicBezTo>
                    <a:pt x="514350" y="449199"/>
                    <a:pt x="536194" y="396240"/>
                    <a:pt x="533654" y="341503"/>
                  </a:cubicBezTo>
                  <a:cubicBezTo>
                    <a:pt x="531114" y="286766"/>
                    <a:pt x="504317" y="236220"/>
                    <a:pt x="460502" y="203327"/>
                  </a:cubicBezTo>
                  <a:close/>
                  <a:moveTo>
                    <a:pt x="499618" y="209042"/>
                  </a:moveTo>
                  <a:cubicBezTo>
                    <a:pt x="403225" y="112649"/>
                    <a:pt x="246761" y="112649"/>
                    <a:pt x="150368" y="209042"/>
                  </a:cubicBezTo>
                  <a:cubicBezTo>
                    <a:pt x="53975" y="305435"/>
                    <a:pt x="53975" y="461772"/>
                    <a:pt x="150368" y="558292"/>
                  </a:cubicBezTo>
                  <a:cubicBezTo>
                    <a:pt x="246761" y="654812"/>
                    <a:pt x="403225" y="654685"/>
                    <a:pt x="499618" y="558292"/>
                  </a:cubicBezTo>
                  <a:cubicBezTo>
                    <a:pt x="596011" y="461899"/>
                    <a:pt x="596011" y="305562"/>
                    <a:pt x="499618" y="209042"/>
                  </a:cubicBezTo>
                  <a:close/>
                  <a:moveTo>
                    <a:pt x="575818" y="124587"/>
                  </a:moveTo>
                  <a:cubicBezTo>
                    <a:pt x="700405" y="249174"/>
                    <a:pt x="700405" y="451231"/>
                    <a:pt x="575818" y="575818"/>
                  </a:cubicBezTo>
                  <a:cubicBezTo>
                    <a:pt x="533273" y="618363"/>
                    <a:pt x="481711" y="646430"/>
                    <a:pt x="425958" y="654558"/>
                  </a:cubicBezTo>
                  <a:lnTo>
                    <a:pt x="425958" y="1027176"/>
                  </a:lnTo>
                  <a:lnTo>
                    <a:pt x="274447" y="1027176"/>
                  </a:lnTo>
                  <a:lnTo>
                    <a:pt x="274447" y="654431"/>
                  </a:lnTo>
                  <a:cubicBezTo>
                    <a:pt x="218694" y="646303"/>
                    <a:pt x="167132" y="618236"/>
                    <a:pt x="124587" y="575691"/>
                  </a:cubicBezTo>
                  <a:cubicBezTo>
                    <a:pt x="0" y="451231"/>
                    <a:pt x="0" y="249174"/>
                    <a:pt x="124587" y="124587"/>
                  </a:cubicBezTo>
                  <a:cubicBezTo>
                    <a:pt x="249174" y="0"/>
                    <a:pt x="451231" y="0"/>
                    <a:pt x="575818" y="124587"/>
                  </a:cubicBezTo>
                  <a:close/>
                </a:path>
              </a:pathLst>
            </a:custGeom>
            <a:solidFill>
              <a:srgbClr val="6EA7CB"/>
            </a:solidFill>
          </p:spPr>
        </p:sp>
      </p:grpSp>
      <p:grpSp>
        <p:nvGrpSpPr>
          <p:cNvPr id="225" name="Group 37">
            <a:extLst>
              <a:ext uri="{FF2B5EF4-FFF2-40B4-BE49-F238E27FC236}">
                <a16:creationId xmlns:a16="http://schemas.microsoft.com/office/drawing/2014/main" id="{BCF6FC7E-54F5-C5C6-5233-94E7D5D827A6}"/>
              </a:ext>
            </a:extLst>
          </p:cNvPr>
          <p:cNvGrpSpPr/>
          <p:nvPr/>
        </p:nvGrpSpPr>
        <p:grpSpPr>
          <a:xfrm>
            <a:off x="5438400" y="7260336"/>
            <a:ext cx="696960" cy="696960"/>
            <a:chOff x="0" y="0"/>
            <a:chExt cx="929280" cy="929280"/>
          </a:xfrm>
        </p:grpSpPr>
        <p:sp>
          <p:nvSpPr>
            <p:cNvPr id="226" name="Freeform 38">
              <a:extLst>
                <a:ext uri="{FF2B5EF4-FFF2-40B4-BE49-F238E27FC236}">
                  <a16:creationId xmlns:a16="http://schemas.microsoft.com/office/drawing/2014/main" id="{57A1DD6F-3C12-8C6F-AB07-0FDCC8A2E907}"/>
                </a:ext>
              </a:extLst>
            </p:cNvPr>
            <p:cNvSpPr/>
            <p:nvPr/>
          </p:nvSpPr>
          <p:spPr>
            <a:xfrm>
              <a:off x="-18034" y="0"/>
              <a:ext cx="965581" cy="929132"/>
            </a:xfrm>
            <a:custGeom>
              <a:avLst/>
              <a:gdLst/>
              <a:ahLst/>
              <a:cxnLst/>
              <a:rect l="l" t="t" r="r" b="b"/>
              <a:pathLst>
                <a:path w="965581" h="929132">
                  <a:moveTo>
                    <a:pt x="482727" y="300482"/>
                  </a:moveTo>
                  <a:cubicBezTo>
                    <a:pt x="501142" y="300482"/>
                    <a:pt x="516001" y="315468"/>
                    <a:pt x="516001" y="333883"/>
                  </a:cubicBezTo>
                  <a:lnTo>
                    <a:pt x="516001" y="467995"/>
                  </a:lnTo>
                  <a:lnTo>
                    <a:pt x="651129" y="467995"/>
                  </a:lnTo>
                  <a:cubicBezTo>
                    <a:pt x="669544" y="467995"/>
                    <a:pt x="684403" y="482981"/>
                    <a:pt x="684403" y="501396"/>
                  </a:cubicBezTo>
                  <a:cubicBezTo>
                    <a:pt x="684403" y="519811"/>
                    <a:pt x="669544" y="534797"/>
                    <a:pt x="651129" y="534797"/>
                  </a:cubicBezTo>
                  <a:lnTo>
                    <a:pt x="484632" y="534797"/>
                  </a:lnTo>
                  <a:lnTo>
                    <a:pt x="483108" y="534543"/>
                  </a:lnTo>
                  <a:cubicBezTo>
                    <a:pt x="482981" y="534670"/>
                    <a:pt x="482854" y="534670"/>
                    <a:pt x="482727" y="534670"/>
                  </a:cubicBezTo>
                  <a:cubicBezTo>
                    <a:pt x="464312" y="534670"/>
                    <a:pt x="449453" y="519684"/>
                    <a:pt x="449453" y="501269"/>
                  </a:cubicBezTo>
                  <a:lnTo>
                    <a:pt x="449453" y="333883"/>
                  </a:lnTo>
                  <a:cubicBezTo>
                    <a:pt x="449453" y="315341"/>
                    <a:pt x="464312" y="300482"/>
                    <a:pt x="482727" y="300482"/>
                  </a:cubicBezTo>
                  <a:close/>
                  <a:moveTo>
                    <a:pt x="482727" y="181102"/>
                  </a:moveTo>
                  <a:cubicBezTo>
                    <a:pt x="314960" y="181102"/>
                    <a:pt x="178943" y="317754"/>
                    <a:pt x="178943" y="486283"/>
                  </a:cubicBezTo>
                  <a:cubicBezTo>
                    <a:pt x="178943" y="654812"/>
                    <a:pt x="314833" y="791464"/>
                    <a:pt x="482727" y="791464"/>
                  </a:cubicBezTo>
                  <a:cubicBezTo>
                    <a:pt x="650621" y="791464"/>
                    <a:pt x="786511" y="654812"/>
                    <a:pt x="786511" y="486283"/>
                  </a:cubicBezTo>
                  <a:cubicBezTo>
                    <a:pt x="786511" y="317754"/>
                    <a:pt x="650494" y="180975"/>
                    <a:pt x="482727" y="180975"/>
                  </a:cubicBezTo>
                  <a:close/>
                  <a:moveTo>
                    <a:pt x="482727" y="122174"/>
                  </a:moveTo>
                  <a:cubicBezTo>
                    <a:pt x="682879" y="122174"/>
                    <a:pt x="845058" y="285115"/>
                    <a:pt x="845058" y="486156"/>
                  </a:cubicBezTo>
                  <a:cubicBezTo>
                    <a:pt x="845058" y="612775"/>
                    <a:pt x="780796" y="724281"/>
                    <a:pt x="683133" y="789305"/>
                  </a:cubicBezTo>
                  <a:lnTo>
                    <a:pt x="760222" y="929132"/>
                  </a:lnTo>
                  <a:lnTo>
                    <a:pt x="685927" y="929132"/>
                  </a:lnTo>
                  <a:lnTo>
                    <a:pt x="625983" y="820420"/>
                  </a:lnTo>
                  <a:cubicBezTo>
                    <a:pt x="582041" y="839597"/>
                    <a:pt x="533654" y="850138"/>
                    <a:pt x="482727" y="850138"/>
                  </a:cubicBezTo>
                  <a:cubicBezTo>
                    <a:pt x="431800" y="850138"/>
                    <a:pt x="383286" y="839597"/>
                    <a:pt x="339471" y="820420"/>
                  </a:cubicBezTo>
                  <a:lnTo>
                    <a:pt x="279527" y="929132"/>
                  </a:lnTo>
                  <a:lnTo>
                    <a:pt x="205105" y="929132"/>
                  </a:lnTo>
                  <a:lnTo>
                    <a:pt x="282194" y="789305"/>
                  </a:lnTo>
                  <a:cubicBezTo>
                    <a:pt x="184658" y="724281"/>
                    <a:pt x="120396" y="612775"/>
                    <a:pt x="120396" y="486283"/>
                  </a:cubicBezTo>
                  <a:cubicBezTo>
                    <a:pt x="120396" y="285242"/>
                    <a:pt x="282575" y="122301"/>
                    <a:pt x="482727" y="122301"/>
                  </a:cubicBezTo>
                  <a:close/>
                  <a:moveTo>
                    <a:pt x="202311" y="35433"/>
                  </a:moveTo>
                  <a:cubicBezTo>
                    <a:pt x="249682" y="34671"/>
                    <a:pt x="297307" y="51943"/>
                    <a:pt x="334264" y="87249"/>
                  </a:cubicBezTo>
                  <a:lnTo>
                    <a:pt x="71247" y="354711"/>
                  </a:lnTo>
                  <a:cubicBezTo>
                    <a:pt x="0" y="281305"/>
                    <a:pt x="381" y="164211"/>
                    <a:pt x="72136" y="91313"/>
                  </a:cubicBezTo>
                  <a:cubicBezTo>
                    <a:pt x="107950" y="54864"/>
                    <a:pt x="155067" y="36195"/>
                    <a:pt x="202438" y="35433"/>
                  </a:cubicBezTo>
                  <a:close/>
                  <a:moveTo>
                    <a:pt x="763270" y="35433"/>
                  </a:moveTo>
                  <a:cubicBezTo>
                    <a:pt x="810641" y="36195"/>
                    <a:pt x="857631" y="54864"/>
                    <a:pt x="893572" y="91313"/>
                  </a:cubicBezTo>
                  <a:cubicBezTo>
                    <a:pt x="965200" y="164211"/>
                    <a:pt x="965581" y="281305"/>
                    <a:pt x="894461" y="354711"/>
                  </a:cubicBezTo>
                  <a:lnTo>
                    <a:pt x="631190" y="87249"/>
                  </a:lnTo>
                  <a:cubicBezTo>
                    <a:pt x="668147" y="51943"/>
                    <a:pt x="715772" y="34671"/>
                    <a:pt x="763143" y="35433"/>
                  </a:cubicBezTo>
                  <a:close/>
                  <a:moveTo>
                    <a:pt x="453644" y="0"/>
                  </a:moveTo>
                  <a:lnTo>
                    <a:pt x="511683" y="0"/>
                  </a:lnTo>
                  <a:cubicBezTo>
                    <a:pt x="534543" y="0"/>
                    <a:pt x="553085" y="18669"/>
                    <a:pt x="553085" y="41656"/>
                  </a:cubicBezTo>
                  <a:lnTo>
                    <a:pt x="553085" y="83312"/>
                  </a:lnTo>
                  <a:lnTo>
                    <a:pt x="412115" y="83312"/>
                  </a:lnTo>
                  <a:lnTo>
                    <a:pt x="412115" y="41656"/>
                  </a:lnTo>
                  <a:cubicBezTo>
                    <a:pt x="412115" y="18669"/>
                    <a:pt x="430784" y="0"/>
                    <a:pt x="453644" y="0"/>
                  </a:cubicBezTo>
                  <a:close/>
                </a:path>
              </a:pathLst>
            </a:custGeom>
            <a:solidFill>
              <a:srgbClr val="6EA7CB"/>
            </a:solidFill>
          </p:spPr>
        </p:sp>
      </p:grpSp>
      <p:grpSp>
        <p:nvGrpSpPr>
          <p:cNvPr id="227" name="Group 39">
            <a:extLst>
              <a:ext uri="{FF2B5EF4-FFF2-40B4-BE49-F238E27FC236}">
                <a16:creationId xmlns:a16="http://schemas.microsoft.com/office/drawing/2014/main" id="{1B19AA1A-F2C0-9C39-BC98-1B5051D2D08D}"/>
              </a:ext>
            </a:extLst>
          </p:cNvPr>
          <p:cNvGrpSpPr/>
          <p:nvPr/>
        </p:nvGrpSpPr>
        <p:grpSpPr>
          <a:xfrm>
            <a:off x="9155760" y="5761296"/>
            <a:ext cx="691200" cy="680400"/>
            <a:chOff x="0" y="0"/>
            <a:chExt cx="921600" cy="907200"/>
          </a:xfrm>
        </p:grpSpPr>
        <p:sp>
          <p:nvSpPr>
            <p:cNvPr id="228" name="Freeform 40">
              <a:extLst>
                <a:ext uri="{FF2B5EF4-FFF2-40B4-BE49-F238E27FC236}">
                  <a16:creationId xmlns:a16="http://schemas.microsoft.com/office/drawing/2014/main" id="{07B81046-006E-CFAB-7607-F6B97F7610CC}"/>
                </a:ext>
              </a:extLst>
            </p:cNvPr>
            <p:cNvSpPr/>
            <p:nvPr/>
          </p:nvSpPr>
          <p:spPr>
            <a:xfrm>
              <a:off x="-39751" y="-254"/>
              <a:ext cx="1018286" cy="917575"/>
            </a:xfrm>
            <a:custGeom>
              <a:avLst/>
              <a:gdLst/>
              <a:ahLst/>
              <a:cxnLst/>
              <a:rect l="l" t="t" r="r" b="b"/>
              <a:pathLst>
                <a:path w="1018286" h="917575">
                  <a:moveTo>
                    <a:pt x="330708" y="661797"/>
                  </a:moveTo>
                  <a:cubicBezTo>
                    <a:pt x="284861" y="661797"/>
                    <a:pt x="247777" y="698881"/>
                    <a:pt x="247777" y="744728"/>
                  </a:cubicBezTo>
                  <a:cubicBezTo>
                    <a:pt x="247777" y="790575"/>
                    <a:pt x="284861" y="827659"/>
                    <a:pt x="330708" y="827659"/>
                  </a:cubicBezTo>
                  <a:cubicBezTo>
                    <a:pt x="376555" y="827659"/>
                    <a:pt x="413639" y="790575"/>
                    <a:pt x="413639" y="744728"/>
                  </a:cubicBezTo>
                  <a:cubicBezTo>
                    <a:pt x="413639" y="698881"/>
                    <a:pt x="376555" y="661797"/>
                    <a:pt x="330708" y="661797"/>
                  </a:cubicBezTo>
                  <a:close/>
                  <a:moveTo>
                    <a:pt x="177800" y="485521"/>
                  </a:moveTo>
                  <a:cubicBezTo>
                    <a:pt x="131953" y="485521"/>
                    <a:pt x="94869" y="522605"/>
                    <a:pt x="94869" y="568452"/>
                  </a:cubicBezTo>
                  <a:cubicBezTo>
                    <a:pt x="94869" y="614299"/>
                    <a:pt x="131953" y="651383"/>
                    <a:pt x="177800" y="651383"/>
                  </a:cubicBezTo>
                  <a:cubicBezTo>
                    <a:pt x="223647" y="651383"/>
                    <a:pt x="260731" y="614299"/>
                    <a:pt x="260731" y="568452"/>
                  </a:cubicBezTo>
                  <a:cubicBezTo>
                    <a:pt x="260731" y="522605"/>
                    <a:pt x="223647" y="485521"/>
                    <a:pt x="177800" y="485521"/>
                  </a:cubicBezTo>
                  <a:close/>
                  <a:moveTo>
                    <a:pt x="832485" y="319659"/>
                  </a:moveTo>
                  <a:cubicBezTo>
                    <a:pt x="786638" y="319659"/>
                    <a:pt x="749554" y="356743"/>
                    <a:pt x="749554" y="402590"/>
                  </a:cubicBezTo>
                  <a:cubicBezTo>
                    <a:pt x="749554" y="448437"/>
                    <a:pt x="786638" y="485521"/>
                    <a:pt x="832485" y="485521"/>
                  </a:cubicBezTo>
                  <a:cubicBezTo>
                    <a:pt x="878332" y="485521"/>
                    <a:pt x="915416" y="448437"/>
                    <a:pt x="915416" y="402590"/>
                  </a:cubicBezTo>
                  <a:cubicBezTo>
                    <a:pt x="915416" y="356743"/>
                    <a:pt x="878332" y="319659"/>
                    <a:pt x="832485" y="319659"/>
                  </a:cubicBezTo>
                  <a:close/>
                  <a:moveTo>
                    <a:pt x="192405" y="253238"/>
                  </a:moveTo>
                  <a:cubicBezTo>
                    <a:pt x="146558" y="253238"/>
                    <a:pt x="109474" y="290322"/>
                    <a:pt x="109474" y="336169"/>
                  </a:cubicBezTo>
                  <a:cubicBezTo>
                    <a:pt x="109474" y="382016"/>
                    <a:pt x="146558" y="419100"/>
                    <a:pt x="192405" y="419100"/>
                  </a:cubicBezTo>
                  <a:cubicBezTo>
                    <a:pt x="238252" y="419100"/>
                    <a:pt x="275336" y="382016"/>
                    <a:pt x="275336" y="336169"/>
                  </a:cubicBezTo>
                  <a:cubicBezTo>
                    <a:pt x="275336" y="290322"/>
                    <a:pt x="238252" y="253238"/>
                    <a:pt x="192405" y="253238"/>
                  </a:cubicBezTo>
                  <a:close/>
                  <a:moveTo>
                    <a:pt x="372999" y="92456"/>
                  </a:moveTo>
                  <a:cubicBezTo>
                    <a:pt x="327152" y="92456"/>
                    <a:pt x="290068" y="129540"/>
                    <a:pt x="290068" y="175387"/>
                  </a:cubicBezTo>
                  <a:cubicBezTo>
                    <a:pt x="290068" y="221234"/>
                    <a:pt x="327152" y="258318"/>
                    <a:pt x="372999" y="258318"/>
                  </a:cubicBezTo>
                  <a:cubicBezTo>
                    <a:pt x="418846" y="258318"/>
                    <a:pt x="455930" y="221234"/>
                    <a:pt x="455930" y="175387"/>
                  </a:cubicBezTo>
                  <a:cubicBezTo>
                    <a:pt x="455930" y="129540"/>
                    <a:pt x="418846" y="92456"/>
                    <a:pt x="372999" y="92456"/>
                  </a:cubicBezTo>
                  <a:close/>
                  <a:moveTo>
                    <a:pt x="602742" y="51054"/>
                  </a:moveTo>
                  <a:cubicBezTo>
                    <a:pt x="556895" y="51054"/>
                    <a:pt x="519811" y="88138"/>
                    <a:pt x="519811" y="133985"/>
                  </a:cubicBezTo>
                  <a:cubicBezTo>
                    <a:pt x="519811" y="179832"/>
                    <a:pt x="556895" y="216916"/>
                    <a:pt x="602742" y="216916"/>
                  </a:cubicBezTo>
                  <a:cubicBezTo>
                    <a:pt x="648589" y="216916"/>
                    <a:pt x="685673" y="179832"/>
                    <a:pt x="685673" y="133985"/>
                  </a:cubicBezTo>
                  <a:cubicBezTo>
                    <a:pt x="685673" y="88138"/>
                    <a:pt x="648589" y="51054"/>
                    <a:pt x="602742" y="51054"/>
                  </a:cubicBezTo>
                  <a:close/>
                  <a:moveTo>
                    <a:pt x="542290" y="254"/>
                  </a:moveTo>
                  <a:cubicBezTo>
                    <a:pt x="560959" y="0"/>
                    <a:pt x="580263" y="381"/>
                    <a:pt x="600202" y="1524"/>
                  </a:cubicBezTo>
                  <a:cubicBezTo>
                    <a:pt x="757682" y="15494"/>
                    <a:pt x="892937" y="118618"/>
                    <a:pt x="941578" y="271272"/>
                  </a:cubicBezTo>
                  <a:cubicBezTo>
                    <a:pt x="1018286" y="610235"/>
                    <a:pt x="853313" y="578993"/>
                    <a:pt x="758571" y="536067"/>
                  </a:cubicBezTo>
                  <a:cubicBezTo>
                    <a:pt x="493141" y="480441"/>
                    <a:pt x="821182" y="917575"/>
                    <a:pt x="330708" y="907288"/>
                  </a:cubicBezTo>
                  <a:cubicBezTo>
                    <a:pt x="35433" y="878459"/>
                    <a:pt x="0" y="537718"/>
                    <a:pt x="70993" y="315849"/>
                  </a:cubicBezTo>
                  <a:cubicBezTo>
                    <a:pt x="119634" y="163576"/>
                    <a:pt x="261747" y="4699"/>
                    <a:pt x="542290" y="381"/>
                  </a:cubicBezTo>
                  <a:close/>
                </a:path>
              </a:pathLst>
            </a:custGeom>
            <a:solidFill>
              <a:srgbClr val="6EA7CB"/>
            </a:solidFill>
          </p:spPr>
        </p:sp>
      </p:grpSp>
      <p:grpSp>
        <p:nvGrpSpPr>
          <p:cNvPr id="229" name="Group 41">
            <a:extLst>
              <a:ext uri="{FF2B5EF4-FFF2-40B4-BE49-F238E27FC236}">
                <a16:creationId xmlns:a16="http://schemas.microsoft.com/office/drawing/2014/main" id="{3365900F-03D4-A7F8-324A-2F071356A0A0}"/>
              </a:ext>
            </a:extLst>
          </p:cNvPr>
          <p:cNvGrpSpPr/>
          <p:nvPr/>
        </p:nvGrpSpPr>
        <p:grpSpPr>
          <a:xfrm>
            <a:off x="14133120" y="5697936"/>
            <a:ext cx="696960" cy="694800"/>
            <a:chOff x="0" y="0"/>
            <a:chExt cx="929280" cy="926400"/>
          </a:xfrm>
        </p:grpSpPr>
        <p:sp>
          <p:nvSpPr>
            <p:cNvPr id="230" name="Freeform 42">
              <a:extLst>
                <a:ext uri="{FF2B5EF4-FFF2-40B4-BE49-F238E27FC236}">
                  <a16:creationId xmlns:a16="http://schemas.microsoft.com/office/drawing/2014/main" id="{0EE6ADB8-3323-4E7A-A7DC-25895FF69D80}"/>
                </a:ext>
              </a:extLst>
            </p:cNvPr>
            <p:cNvSpPr/>
            <p:nvPr/>
          </p:nvSpPr>
          <p:spPr>
            <a:xfrm>
              <a:off x="0" y="0"/>
              <a:ext cx="928624" cy="926338"/>
            </a:xfrm>
            <a:custGeom>
              <a:avLst/>
              <a:gdLst/>
              <a:ahLst/>
              <a:cxnLst/>
              <a:rect l="l" t="t" r="r" b="b"/>
              <a:pathLst>
                <a:path w="928624" h="926338">
                  <a:moveTo>
                    <a:pt x="206502" y="773684"/>
                  </a:moveTo>
                  <a:cubicBezTo>
                    <a:pt x="195072" y="773684"/>
                    <a:pt x="185801" y="782955"/>
                    <a:pt x="185801" y="794385"/>
                  </a:cubicBezTo>
                  <a:cubicBezTo>
                    <a:pt x="185801" y="805815"/>
                    <a:pt x="195072" y="815086"/>
                    <a:pt x="206502" y="815086"/>
                  </a:cubicBezTo>
                  <a:lnTo>
                    <a:pt x="722757" y="815086"/>
                  </a:lnTo>
                  <a:cubicBezTo>
                    <a:pt x="734187" y="815086"/>
                    <a:pt x="743458" y="805815"/>
                    <a:pt x="743458" y="794385"/>
                  </a:cubicBezTo>
                  <a:cubicBezTo>
                    <a:pt x="743458" y="782955"/>
                    <a:pt x="734187" y="773684"/>
                    <a:pt x="722757" y="773684"/>
                  </a:cubicBezTo>
                  <a:close/>
                  <a:moveTo>
                    <a:pt x="722757" y="678688"/>
                  </a:moveTo>
                  <a:cubicBezTo>
                    <a:pt x="711327" y="678688"/>
                    <a:pt x="702056" y="687959"/>
                    <a:pt x="702056" y="699389"/>
                  </a:cubicBezTo>
                  <a:cubicBezTo>
                    <a:pt x="702056" y="710819"/>
                    <a:pt x="711327" y="720090"/>
                    <a:pt x="722757" y="720090"/>
                  </a:cubicBezTo>
                  <a:cubicBezTo>
                    <a:pt x="734187" y="720090"/>
                    <a:pt x="743458" y="710819"/>
                    <a:pt x="743458" y="699389"/>
                  </a:cubicBezTo>
                  <a:cubicBezTo>
                    <a:pt x="743458" y="687959"/>
                    <a:pt x="734187" y="678688"/>
                    <a:pt x="722757" y="678688"/>
                  </a:cubicBezTo>
                  <a:close/>
                  <a:moveTo>
                    <a:pt x="722757" y="583692"/>
                  </a:moveTo>
                  <a:cubicBezTo>
                    <a:pt x="711327" y="583692"/>
                    <a:pt x="702056" y="592963"/>
                    <a:pt x="702056" y="604393"/>
                  </a:cubicBezTo>
                  <a:cubicBezTo>
                    <a:pt x="702056" y="615823"/>
                    <a:pt x="711327" y="625094"/>
                    <a:pt x="722757" y="625094"/>
                  </a:cubicBezTo>
                  <a:cubicBezTo>
                    <a:pt x="734187" y="625094"/>
                    <a:pt x="743458" y="615823"/>
                    <a:pt x="743458" y="604393"/>
                  </a:cubicBezTo>
                  <a:cubicBezTo>
                    <a:pt x="743458" y="592963"/>
                    <a:pt x="734187" y="583692"/>
                    <a:pt x="722757" y="583692"/>
                  </a:cubicBezTo>
                  <a:close/>
                  <a:moveTo>
                    <a:pt x="722757" y="488696"/>
                  </a:moveTo>
                  <a:cubicBezTo>
                    <a:pt x="711327" y="488696"/>
                    <a:pt x="702056" y="497967"/>
                    <a:pt x="702056" y="509397"/>
                  </a:cubicBezTo>
                  <a:cubicBezTo>
                    <a:pt x="702056" y="520827"/>
                    <a:pt x="711327" y="530098"/>
                    <a:pt x="722757" y="530098"/>
                  </a:cubicBezTo>
                  <a:cubicBezTo>
                    <a:pt x="734187" y="530098"/>
                    <a:pt x="743458" y="520827"/>
                    <a:pt x="743458" y="509397"/>
                  </a:cubicBezTo>
                  <a:cubicBezTo>
                    <a:pt x="743458" y="497967"/>
                    <a:pt x="734187" y="488696"/>
                    <a:pt x="722757" y="488696"/>
                  </a:cubicBezTo>
                  <a:close/>
                  <a:moveTo>
                    <a:pt x="722757" y="393700"/>
                  </a:moveTo>
                  <a:cubicBezTo>
                    <a:pt x="711327" y="393700"/>
                    <a:pt x="702056" y="402971"/>
                    <a:pt x="702056" y="414401"/>
                  </a:cubicBezTo>
                  <a:cubicBezTo>
                    <a:pt x="702056" y="425831"/>
                    <a:pt x="711327" y="435102"/>
                    <a:pt x="722757" y="435102"/>
                  </a:cubicBezTo>
                  <a:cubicBezTo>
                    <a:pt x="734187" y="435102"/>
                    <a:pt x="743458" y="425831"/>
                    <a:pt x="743458" y="414401"/>
                  </a:cubicBezTo>
                  <a:cubicBezTo>
                    <a:pt x="743458" y="402971"/>
                    <a:pt x="734187" y="393700"/>
                    <a:pt x="722757" y="393700"/>
                  </a:cubicBezTo>
                  <a:close/>
                  <a:moveTo>
                    <a:pt x="722757" y="298704"/>
                  </a:moveTo>
                  <a:cubicBezTo>
                    <a:pt x="711327" y="298704"/>
                    <a:pt x="702056" y="307975"/>
                    <a:pt x="702056" y="319405"/>
                  </a:cubicBezTo>
                  <a:cubicBezTo>
                    <a:pt x="702056" y="330835"/>
                    <a:pt x="711327" y="340106"/>
                    <a:pt x="722757" y="340106"/>
                  </a:cubicBezTo>
                  <a:cubicBezTo>
                    <a:pt x="734187" y="340106"/>
                    <a:pt x="743458" y="330835"/>
                    <a:pt x="743458" y="319405"/>
                  </a:cubicBezTo>
                  <a:cubicBezTo>
                    <a:pt x="743458" y="307975"/>
                    <a:pt x="734187" y="298704"/>
                    <a:pt x="722757" y="298704"/>
                  </a:cubicBezTo>
                  <a:close/>
                  <a:moveTo>
                    <a:pt x="0" y="87757"/>
                  </a:moveTo>
                  <a:lnTo>
                    <a:pt x="52197" y="87757"/>
                  </a:lnTo>
                  <a:lnTo>
                    <a:pt x="52197" y="134747"/>
                  </a:lnTo>
                  <a:cubicBezTo>
                    <a:pt x="52197" y="171831"/>
                    <a:pt x="82296" y="201803"/>
                    <a:pt x="119253" y="201803"/>
                  </a:cubicBezTo>
                  <a:cubicBezTo>
                    <a:pt x="156210" y="201803"/>
                    <a:pt x="186309" y="171704"/>
                    <a:pt x="186309" y="134747"/>
                  </a:cubicBezTo>
                  <a:lnTo>
                    <a:pt x="186309" y="87757"/>
                  </a:lnTo>
                  <a:lnTo>
                    <a:pt x="229997" y="87757"/>
                  </a:lnTo>
                  <a:lnTo>
                    <a:pt x="229997" y="134747"/>
                  </a:lnTo>
                  <a:cubicBezTo>
                    <a:pt x="229997" y="171831"/>
                    <a:pt x="260096" y="201803"/>
                    <a:pt x="297053" y="201803"/>
                  </a:cubicBezTo>
                  <a:cubicBezTo>
                    <a:pt x="334010" y="201803"/>
                    <a:pt x="364109" y="171704"/>
                    <a:pt x="364109" y="134747"/>
                  </a:cubicBezTo>
                  <a:lnTo>
                    <a:pt x="364109" y="87757"/>
                  </a:lnTo>
                  <a:lnTo>
                    <a:pt x="407797" y="87757"/>
                  </a:lnTo>
                  <a:lnTo>
                    <a:pt x="407797" y="134747"/>
                  </a:lnTo>
                  <a:cubicBezTo>
                    <a:pt x="407797" y="171831"/>
                    <a:pt x="437896" y="201803"/>
                    <a:pt x="474853" y="201803"/>
                  </a:cubicBezTo>
                  <a:cubicBezTo>
                    <a:pt x="511810" y="201803"/>
                    <a:pt x="541909" y="171704"/>
                    <a:pt x="541909" y="134747"/>
                  </a:cubicBezTo>
                  <a:lnTo>
                    <a:pt x="541909" y="87757"/>
                  </a:lnTo>
                  <a:lnTo>
                    <a:pt x="585597" y="87757"/>
                  </a:lnTo>
                  <a:lnTo>
                    <a:pt x="585597" y="134747"/>
                  </a:lnTo>
                  <a:cubicBezTo>
                    <a:pt x="585597" y="171831"/>
                    <a:pt x="615696" y="201803"/>
                    <a:pt x="652653" y="201803"/>
                  </a:cubicBezTo>
                  <a:cubicBezTo>
                    <a:pt x="689610" y="201803"/>
                    <a:pt x="719709" y="171704"/>
                    <a:pt x="719709" y="134747"/>
                  </a:cubicBezTo>
                  <a:lnTo>
                    <a:pt x="719709" y="87757"/>
                  </a:lnTo>
                  <a:lnTo>
                    <a:pt x="763397" y="87757"/>
                  </a:lnTo>
                  <a:lnTo>
                    <a:pt x="763397" y="134747"/>
                  </a:lnTo>
                  <a:cubicBezTo>
                    <a:pt x="763397" y="171831"/>
                    <a:pt x="793496" y="201803"/>
                    <a:pt x="830453" y="201803"/>
                  </a:cubicBezTo>
                  <a:cubicBezTo>
                    <a:pt x="867410" y="201803"/>
                    <a:pt x="897509" y="171704"/>
                    <a:pt x="897509" y="134747"/>
                  </a:cubicBezTo>
                  <a:lnTo>
                    <a:pt x="897509" y="87757"/>
                  </a:lnTo>
                  <a:lnTo>
                    <a:pt x="928624" y="87757"/>
                  </a:lnTo>
                  <a:lnTo>
                    <a:pt x="928624" y="926338"/>
                  </a:lnTo>
                  <a:lnTo>
                    <a:pt x="0" y="926338"/>
                  </a:lnTo>
                  <a:close/>
                  <a:moveTo>
                    <a:pt x="119253" y="0"/>
                  </a:moveTo>
                  <a:cubicBezTo>
                    <a:pt x="139192" y="0"/>
                    <a:pt x="155448" y="16129"/>
                    <a:pt x="155448" y="36195"/>
                  </a:cubicBezTo>
                  <a:lnTo>
                    <a:pt x="155448" y="139446"/>
                  </a:lnTo>
                  <a:cubicBezTo>
                    <a:pt x="155448" y="159385"/>
                    <a:pt x="139319" y="175641"/>
                    <a:pt x="119253" y="175641"/>
                  </a:cubicBezTo>
                  <a:cubicBezTo>
                    <a:pt x="99187" y="175641"/>
                    <a:pt x="83058" y="159512"/>
                    <a:pt x="83058" y="139446"/>
                  </a:cubicBezTo>
                  <a:lnTo>
                    <a:pt x="83058" y="36195"/>
                  </a:lnTo>
                  <a:cubicBezTo>
                    <a:pt x="83185" y="16129"/>
                    <a:pt x="99314" y="0"/>
                    <a:pt x="119253" y="0"/>
                  </a:cubicBezTo>
                  <a:close/>
                  <a:moveTo>
                    <a:pt x="297180" y="0"/>
                  </a:moveTo>
                  <a:cubicBezTo>
                    <a:pt x="317119" y="0"/>
                    <a:pt x="333375" y="16129"/>
                    <a:pt x="333375" y="36195"/>
                  </a:cubicBezTo>
                  <a:lnTo>
                    <a:pt x="333375" y="139446"/>
                  </a:lnTo>
                  <a:cubicBezTo>
                    <a:pt x="333375" y="159385"/>
                    <a:pt x="317246" y="175641"/>
                    <a:pt x="297180" y="175641"/>
                  </a:cubicBezTo>
                  <a:cubicBezTo>
                    <a:pt x="277114" y="175641"/>
                    <a:pt x="260985" y="159512"/>
                    <a:pt x="260985" y="139446"/>
                  </a:cubicBezTo>
                  <a:lnTo>
                    <a:pt x="260985" y="36195"/>
                  </a:lnTo>
                  <a:cubicBezTo>
                    <a:pt x="261112" y="16129"/>
                    <a:pt x="277241" y="0"/>
                    <a:pt x="297180" y="0"/>
                  </a:cubicBezTo>
                  <a:close/>
                  <a:moveTo>
                    <a:pt x="475234" y="0"/>
                  </a:moveTo>
                  <a:cubicBezTo>
                    <a:pt x="495173" y="0"/>
                    <a:pt x="511429" y="16129"/>
                    <a:pt x="511429" y="36195"/>
                  </a:cubicBezTo>
                  <a:lnTo>
                    <a:pt x="511429" y="139446"/>
                  </a:lnTo>
                  <a:cubicBezTo>
                    <a:pt x="511429" y="159385"/>
                    <a:pt x="495300" y="175641"/>
                    <a:pt x="475234" y="175641"/>
                  </a:cubicBezTo>
                  <a:cubicBezTo>
                    <a:pt x="455168" y="175641"/>
                    <a:pt x="439039" y="159512"/>
                    <a:pt x="439039" y="139446"/>
                  </a:cubicBezTo>
                  <a:lnTo>
                    <a:pt x="439039" y="36195"/>
                  </a:lnTo>
                  <a:cubicBezTo>
                    <a:pt x="439039" y="16129"/>
                    <a:pt x="455168" y="0"/>
                    <a:pt x="475234" y="0"/>
                  </a:cubicBezTo>
                  <a:close/>
                  <a:moveTo>
                    <a:pt x="653161" y="0"/>
                  </a:moveTo>
                  <a:cubicBezTo>
                    <a:pt x="673100" y="0"/>
                    <a:pt x="689229" y="16129"/>
                    <a:pt x="689229" y="36195"/>
                  </a:cubicBezTo>
                  <a:lnTo>
                    <a:pt x="689229" y="139446"/>
                  </a:lnTo>
                  <a:cubicBezTo>
                    <a:pt x="689229" y="159385"/>
                    <a:pt x="673100" y="175641"/>
                    <a:pt x="653034" y="175641"/>
                  </a:cubicBezTo>
                  <a:cubicBezTo>
                    <a:pt x="632968" y="175641"/>
                    <a:pt x="616839" y="159512"/>
                    <a:pt x="616839" y="139446"/>
                  </a:cubicBezTo>
                  <a:lnTo>
                    <a:pt x="616839" y="36195"/>
                  </a:lnTo>
                  <a:cubicBezTo>
                    <a:pt x="616966" y="16129"/>
                    <a:pt x="633222" y="0"/>
                    <a:pt x="653161" y="0"/>
                  </a:cubicBezTo>
                  <a:close/>
                  <a:moveTo>
                    <a:pt x="831088" y="0"/>
                  </a:moveTo>
                  <a:cubicBezTo>
                    <a:pt x="851027" y="0"/>
                    <a:pt x="867283" y="16129"/>
                    <a:pt x="867283" y="36195"/>
                  </a:cubicBezTo>
                  <a:lnTo>
                    <a:pt x="867283" y="139446"/>
                  </a:lnTo>
                  <a:cubicBezTo>
                    <a:pt x="867283" y="159385"/>
                    <a:pt x="851154" y="175641"/>
                    <a:pt x="831088" y="175641"/>
                  </a:cubicBezTo>
                  <a:cubicBezTo>
                    <a:pt x="811022" y="175641"/>
                    <a:pt x="794893" y="159512"/>
                    <a:pt x="794893" y="139446"/>
                  </a:cubicBezTo>
                  <a:lnTo>
                    <a:pt x="794893" y="36195"/>
                  </a:lnTo>
                  <a:cubicBezTo>
                    <a:pt x="794893" y="16129"/>
                    <a:pt x="811149" y="0"/>
                    <a:pt x="831088" y="0"/>
                  </a:cubicBezTo>
                  <a:close/>
                </a:path>
              </a:pathLst>
            </a:custGeom>
            <a:solidFill>
              <a:srgbClr val="6EA7CB"/>
            </a:solidFill>
          </p:spPr>
        </p:sp>
      </p:grpSp>
      <p:grpSp>
        <p:nvGrpSpPr>
          <p:cNvPr id="231" name="Group 43">
            <a:extLst>
              <a:ext uri="{FF2B5EF4-FFF2-40B4-BE49-F238E27FC236}">
                <a16:creationId xmlns:a16="http://schemas.microsoft.com/office/drawing/2014/main" id="{681E557E-6A33-0EEF-8D5E-26338BED1ABE}"/>
              </a:ext>
            </a:extLst>
          </p:cNvPr>
          <p:cNvGrpSpPr/>
          <p:nvPr/>
        </p:nvGrpSpPr>
        <p:grpSpPr>
          <a:xfrm>
            <a:off x="7964160" y="2575296"/>
            <a:ext cx="707040" cy="707040"/>
            <a:chOff x="0" y="0"/>
            <a:chExt cx="942720" cy="942720"/>
          </a:xfrm>
        </p:grpSpPr>
        <p:sp>
          <p:nvSpPr>
            <p:cNvPr id="232" name="Freeform 44">
              <a:extLst>
                <a:ext uri="{FF2B5EF4-FFF2-40B4-BE49-F238E27FC236}">
                  <a16:creationId xmlns:a16="http://schemas.microsoft.com/office/drawing/2014/main" id="{B72E59DC-554F-C490-C4AB-17EA4A4F7FA4}"/>
                </a:ext>
              </a:extLst>
            </p:cNvPr>
            <p:cNvSpPr/>
            <p:nvPr/>
          </p:nvSpPr>
          <p:spPr>
            <a:xfrm>
              <a:off x="0" y="0"/>
              <a:ext cx="942721" cy="942721"/>
            </a:xfrm>
            <a:custGeom>
              <a:avLst/>
              <a:gdLst/>
              <a:ahLst/>
              <a:cxnLst/>
              <a:rect l="l" t="t" r="r" b="b"/>
              <a:pathLst>
                <a:path w="942721" h="942721">
                  <a:moveTo>
                    <a:pt x="116967" y="598043"/>
                  </a:moveTo>
                  <a:lnTo>
                    <a:pt x="253111" y="598043"/>
                  </a:lnTo>
                  <a:lnTo>
                    <a:pt x="253111" y="849503"/>
                  </a:lnTo>
                  <a:lnTo>
                    <a:pt x="116967" y="849503"/>
                  </a:lnTo>
                  <a:close/>
                  <a:moveTo>
                    <a:pt x="326517" y="744728"/>
                  </a:moveTo>
                  <a:lnTo>
                    <a:pt x="462661" y="744728"/>
                  </a:lnTo>
                  <a:lnTo>
                    <a:pt x="462661" y="849503"/>
                  </a:lnTo>
                  <a:lnTo>
                    <a:pt x="326390" y="849503"/>
                  </a:lnTo>
                  <a:close/>
                  <a:moveTo>
                    <a:pt x="535940" y="388620"/>
                  </a:moveTo>
                  <a:lnTo>
                    <a:pt x="672084" y="388620"/>
                  </a:lnTo>
                  <a:lnTo>
                    <a:pt x="672084" y="849503"/>
                  </a:lnTo>
                  <a:lnTo>
                    <a:pt x="535940" y="849503"/>
                  </a:lnTo>
                  <a:close/>
                  <a:moveTo>
                    <a:pt x="745490" y="744728"/>
                  </a:moveTo>
                  <a:lnTo>
                    <a:pt x="881634" y="744728"/>
                  </a:lnTo>
                  <a:lnTo>
                    <a:pt x="881634" y="849503"/>
                  </a:lnTo>
                  <a:lnTo>
                    <a:pt x="745490" y="849503"/>
                  </a:lnTo>
                  <a:close/>
                  <a:moveTo>
                    <a:pt x="675640" y="65405"/>
                  </a:moveTo>
                  <a:lnTo>
                    <a:pt x="838200" y="72009"/>
                  </a:lnTo>
                  <a:lnTo>
                    <a:pt x="762508" y="216027"/>
                  </a:lnTo>
                  <a:lnTo>
                    <a:pt x="740791" y="178308"/>
                  </a:lnTo>
                  <a:lnTo>
                    <a:pt x="157607" y="515112"/>
                  </a:lnTo>
                  <a:lnTo>
                    <a:pt x="114046" y="439801"/>
                  </a:lnTo>
                  <a:lnTo>
                    <a:pt x="697357" y="103124"/>
                  </a:lnTo>
                  <a:close/>
                  <a:moveTo>
                    <a:pt x="0" y="0"/>
                  </a:moveTo>
                  <a:lnTo>
                    <a:pt x="52324" y="0"/>
                  </a:lnTo>
                  <a:lnTo>
                    <a:pt x="52324" y="890397"/>
                  </a:lnTo>
                  <a:lnTo>
                    <a:pt x="942721" y="890397"/>
                  </a:lnTo>
                  <a:lnTo>
                    <a:pt x="942721" y="942721"/>
                  </a:lnTo>
                  <a:lnTo>
                    <a:pt x="52324" y="942721"/>
                  </a:lnTo>
                  <a:lnTo>
                    <a:pt x="0" y="942721"/>
                  </a:lnTo>
                  <a:lnTo>
                    <a:pt x="0" y="890397"/>
                  </a:lnTo>
                  <a:close/>
                </a:path>
              </a:pathLst>
            </a:custGeom>
            <a:solidFill>
              <a:srgbClr val="6EA7CB"/>
            </a:solidFill>
          </p:spPr>
        </p:sp>
      </p:grpSp>
      <p:grpSp>
        <p:nvGrpSpPr>
          <p:cNvPr id="233" name="Group 45">
            <a:extLst>
              <a:ext uri="{FF2B5EF4-FFF2-40B4-BE49-F238E27FC236}">
                <a16:creationId xmlns:a16="http://schemas.microsoft.com/office/drawing/2014/main" id="{DD8BC1EA-50F7-0DBF-C77D-6FE0F03C7F4B}"/>
              </a:ext>
            </a:extLst>
          </p:cNvPr>
          <p:cNvGrpSpPr/>
          <p:nvPr/>
        </p:nvGrpSpPr>
        <p:grpSpPr>
          <a:xfrm rot="5400000">
            <a:off x="9144240" y="2575296"/>
            <a:ext cx="708480" cy="707040"/>
            <a:chOff x="0" y="0"/>
            <a:chExt cx="944640" cy="942720"/>
          </a:xfrm>
        </p:grpSpPr>
        <p:sp>
          <p:nvSpPr>
            <p:cNvPr id="234" name="Freeform 46">
              <a:extLst>
                <a:ext uri="{FF2B5EF4-FFF2-40B4-BE49-F238E27FC236}">
                  <a16:creationId xmlns:a16="http://schemas.microsoft.com/office/drawing/2014/main" id="{3DF6C6F7-42BB-90B7-C312-C8B6E410AB76}"/>
                </a:ext>
              </a:extLst>
            </p:cNvPr>
            <p:cNvSpPr/>
            <p:nvPr/>
          </p:nvSpPr>
          <p:spPr>
            <a:xfrm>
              <a:off x="0" y="0"/>
              <a:ext cx="944626" cy="942721"/>
            </a:xfrm>
            <a:custGeom>
              <a:avLst/>
              <a:gdLst/>
              <a:ahLst/>
              <a:cxnLst/>
              <a:rect l="l" t="t" r="r" b="b"/>
              <a:pathLst>
                <a:path w="944626" h="942721">
                  <a:moveTo>
                    <a:pt x="598551" y="197231"/>
                  </a:moveTo>
                  <a:lnTo>
                    <a:pt x="598551" y="61087"/>
                  </a:lnTo>
                  <a:lnTo>
                    <a:pt x="850011" y="61087"/>
                  </a:lnTo>
                  <a:lnTo>
                    <a:pt x="850011" y="197231"/>
                  </a:lnTo>
                  <a:close/>
                  <a:moveTo>
                    <a:pt x="745236" y="406781"/>
                  </a:moveTo>
                  <a:lnTo>
                    <a:pt x="745236" y="270637"/>
                  </a:lnTo>
                  <a:lnTo>
                    <a:pt x="850011" y="270637"/>
                  </a:lnTo>
                  <a:lnTo>
                    <a:pt x="850011" y="406781"/>
                  </a:lnTo>
                  <a:close/>
                  <a:moveTo>
                    <a:pt x="745236" y="616331"/>
                  </a:moveTo>
                  <a:lnTo>
                    <a:pt x="745236" y="480060"/>
                  </a:lnTo>
                  <a:lnTo>
                    <a:pt x="850011" y="480060"/>
                  </a:lnTo>
                  <a:lnTo>
                    <a:pt x="850011" y="616331"/>
                  </a:lnTo>
                  <a:close/>
                  <a:moveTo>
                    <a:pt x="745236" y="825881"/>
                  </a:moveTo>
                  <a:lnTo>
                    <a:pt x="745236" y="689610"/>
                  </a:lnTo>
                  <a:lnTo>
                    <a:pt x="850011" y="689610"/>
                  </a:lnTo>
                  <a:lnTo>
                    <a:pt x="850011" y="825754"/>
                  </a:lnTo>
                  <a:close/>
                  <a:moveTo>
                    <a:pt x="3175" y="771398"/>
                  </a:moveTo>
                  <a:lnTo>
                    <a:pt x="340106" y="188087"/>
                  </a:lnTo>
                  <a:lnTo>
                    <a:pt x="302387" y="166370"/>
                  </a:lnTo>
                  <a:lnTo>
                    <a:pt x="446659" y="90805"/>
                  </a:lnTo>
                  <a:lnTo>
                    <a:pt x="453263" y="253365"/>
                  </a:lnTo>
                  <a:lnTo>
                    <a:pt x="415544" y="231648"/>
                  </a:lnTo>
                  <a:lnTo>
                    <a:pt x="78486" y="814832"/>
                  </a:lnTo>
                  <a:close/>
                  <a:moveTo>
                    <a:pt x="0" y="942721"/>
                  </a:moveTo>
                  <a:lnTo>
                    <a:pt x="0" y="890397"/>
                  </a:lnTo>
                  <a:lnTo>
                    <a:pt x="892175" y="890397"/>
                  </a:lnTo>
                  <a:lnTo>
                    <a:pt x="892175" y="0"/>
                  </a:lnTo>
                  <a:lnTo>
                    <a:pt x="944626" y="0"/>
                  </a:lnTo>
                  <a:lnTo>
                    <a:pt x="944626" y="942721"/>
                  </a:lnTo>
                  <a:lnTo>
                    <a:pt x="943356" y="942721"/>
                  </a:lnTo>
                  <a:lnTo>
                    <a:pt x="892175" y="942721"/>
                  </a:lnTo>
                  <a:close/>
                </a:path>
              </a:pathLst>
            </a:custGeom>
            <a:solidFill>
              <a:srgbClr val="6EA7CB"/>
            </a:solidFill>
          </p:spPr>
        </p:sp>
      </p:grpSp>
      <p:grpSp>
        <p:nvGrpSpPr>
          <p:cNvPr id="235" name="Group 47">
            <a:extLst>
              <a:ext uri="{FF2B5EF4-FFF2-40B4-BE49-F238E27FC236}">
                <a16:creationId xmlns:a16="http://schemas.microsoft.com/office/drawing/2014/main" id="{456BFF77-B439-92D4-755B-31E00BB9734C}"/>
              </a:ext>
            </a:extLst>
          </p:cNvPr>
          <p:cNvGrpSpPr/>
          <p:nvPr/>
        </p:nvGrpSpPr>
        <p:grpSpPr>
          <a:xfrm>
            <a:off x="7752480" y="7225776"/>
            <a:ext cx="769680" cy="765360"/>
            <a:chOff x="0" y="0"/>
            <a:chExt cx="1026240" cy="1020480"/>
          </a:xfrm>
        </p:grpSpPr>
        <p:sp>
          <p:nvSpPr>
            <p:cNvPr id="236" name="Freeform 48">
              <a:extLst>
                <a:ext uri="{FF2B5EF4-FFF2-40B4-BE49-F238E27FC236}">
                  <a16:creationId xmlns:a16="http://schemas.microsoft.com/office/drawing/2014/main" id="{C5D72C99-808C-7CD1-21A3-A40BB02F1D0A}"/>
                </a:ext>
              </a:extLst>
            </p:cNvPr>
            <p:cNvSpPr/>
            <p:nvPr/>
          </p:nvSpPr>
          <p:spPr>
            <a:xfrm>
              <a:off x="-37211" y="-127"/>
              <a:ext cx="1082167" cy="1065784"/>
            </a:xfrm>
            <a:custGeom>
              <a:avLst/>
              <a:gdLst/>
              <a:ahLst/>
              <a:cxnLst/>
              <a:rect l="l" t="t" r="r" b="b"/>
              <a:pathLst>
                <a:path w="1082167" h="1065784">
                  <a:moveTo>
                    <a:pt x="148971" y="221361"/>
                  </a:moveTo>
                  <a:lnTo>
                    <a:pt x="529209" y="533527"/>
                  </a:lnTo>
                  <a:lnTo>
                    <a:pt x="112268" y="794766"/>
                  </a:lnTo>
                  <a:cubicBezTo>
                    <a:pt x="0" y="615569"/>
                    <a:pt x="14859" y="384683"/>
                    <a:pt x="148971" y="221361"/>
                  </a:cubicBezTo>
                  <a:close/>
                  <a:moveTo>
                    <a:pt x="659384" y="83566"/>
                  </a:moveTo>
                  <a:cubicBezTo>
                    <a:pt x="874522" y="114427"/>
                    <a:pt x="1040511" y="288417"/>
                    <a:pt x="1061339" y="504698"/>
                  </a:cubicBezTo>
                  <a:cubicBezTo>
                    <a:pt x="1082167" y="720979"/>
                    <a:pt x="951992" y="923544"/>
                    <a:pt x="746633" y="994664"/>
                  </a:cubicBezTo>
                  <a:cubicBezTo>
                    <a:pt x="541274" y="1065784"/>
                    <a:pt x="313944" y="987171"/>
                    <a:pt x="196342" y="804418"/>
                  </a:cubicBezTo>
                  <a:lnTo>
                    <a:pt x="592455" y="549656"/>
                  </a:lnTo>
                  <a:close/>
                  <a:moveTo>
                    <a:pt x="547243" y="254"/>
                  </a:moveTo>
                  <a:cubicBezTo>
                    <a:pt x="566547" y="0"/>
                    <a:pt x="585978" y="762"/>
                    <a:pt x="605409" y="2794"/>
                  </a:cubicBezTo>
                  <a:lnTo>
                    <a:pt x="555117" y="492125"/>
                  </a:lnTo>
                  <a:lnTo>
                    <a:pt x="191008" y="161290"/>
                  </a:lnTo>
                  <a:cubicBezTo>
                    <a:pt x="282956" y="60071"/>
                    <a:pt x="412115" y="2413"/>
                    <a:pt x="547243" y="254"/>
                  </a:cubicBezTo>
                  <a:close/>
                </a:path>
              </a:pathLst>
            </a:custGeom>
            <a:solidFill>
              <a:srgbClr val="6EA7CB"/>
            </a:solidFill>
          </p:spPr>
        </p:sp>
      </p:grpSp>
      <p:grpSp>
        <p:nvGrpSpPr>
          <p:cNvPr id="237" name="Group 49">
            <a:extLst>
              <a:ext uri="{FF2B5EF4-FFF2-40B4-BE49-F238E27FC236}">
                <a16:creationId xmlns:a16="http://schemas.microsoft.com/office/drawing/2014/main" id="{2FF1B9D2-1993-1728-73C6-880D2B46C8B9}"/>
              </a:ext>
            </a:extLst>
          </p:cNvPr>
          <p:cNvGrpSpPr/>
          <p:nvPr/>
        </p:nvGrpSpPr>
        <p:grpSpPr>
          <a:xfrm rot="-5400000">
            <a:off x="10325760" y="2502576"/>
            <a:ext cx="851040" cy="851760"/>
            <a:chOff x="0" y="0"/>
            <a:chExt cx="1134720" cy="1135680"/>
          </a:xfrm>
        </p:grpSpPr>
        <p:sp>
          <p:nvSpPr>
            <p:cNvPr id="238" name="Freeform 50">
              <a:extLst>
                <a:ext uri="{FF2B5EF4-FFF2-40B4-BE49-F238E27FC236}">
                  <a16:creationId xmlns:a16="http://schemas.microsoft.com/office/drawing/2014/main" id="{A845375E-390E-A5F0-A7A2-4DE4B5A64228}"/>
                </a:ext>
              </a:extLst>
            </p:cNvPr>
            <p:cNvSpPr/>
            <p:nvPr/>
          </p:nvSpPr>
          <p:spPr>
            <a:xfrm>
              <a:off x="0" y="0"/>
              <a:ext cx="1134745" cy="1135634"/>
            </a:xfrm>
            <a:custGeom>
              <a:avLst/>
              <a:gdLst/>
              <a:ahLst/>
              <a:cxnLst/>
              <a:rect l="l" t="t" r="r" b="b"/>
              <a:pathLst>
                <a:path w="1134745" h="1135634">
                  <a:moveTo>
                    <a:pt x="272161" y="835152"/>
                  </a:moveTo>
                  <a:cubicBezTo>
                    <a:pt x="201930" y="803910"/>
                    <a:pt x="137287" y="760603"/>
                    <a:pt x="81915" y="705993"/>
                  </a:cubicBezTo>
                  <a:cubicBezTo>
                    <a:pt x="105791" y="792353"/>
                    <a:pt x="152400" y="869061"/>
                    <a:pt x="215138" y="929513"/>
                  </a:cubicBezTo>
                  <a:cubicBezTo>
                    <a:pt x="237871" y="899795"/>
                    <a:pt x="256667" y="868045"/>
                    <a:pt x="272161" y="835152"/>
                  </a:cubicBezTo>
                  <a:close/>
                  <a:moveTo>
                    <a:pt x="279146" y="307467"/>
                  </a:moveTo>
                  <a:cubicBezTo>
                    <a:pt x="262763" y="271145"/>
                    <a:pt x="242697" y="236093"/>
                    <a:pt x="217932" y="203581"/>
                  </a:cubicBezTo>
                  <a:cubicBezTo>
                    <a:pt x="149352" y="268732"/>
                    <a:pt x="99568" y="353187"/>
                    <a:pt x="76835" y="448310"/>
                  </a:cubicBezTo>
                  <a:cubicBezTo>
                    <a:pt x="135001" y="388493"/>
                    <a:pt x="203835" y="340995"/>
                    <a:pt x="279146" y="307594"/>
                  </a:cubicBezTo>
                  <a:close/>
                  <a:moveTo>
                    <a:pt x="333375" y="596265"/>
                  </a:moveTo>
                  <a:lnTo>
                    <a:pt x="80899" y="596265"/>
                  </a:lnTo>
                  <a:cubicBezTo>
                    <a:pt x="140081" y="670814"/>
                    <a:pt x="215773" y="728980"/>
                    <a:pt x="300736" y="767080"/>
                  </a:cubicBezTo>
                  <a:cubicBezTo>
                    <a:pt x="319786" y="711581"/>
                    <a:pt x="330835" y="654050"/>
                    <a:pt x="333248" y="596138"/>
                  </a:cubicBezTo>
                  <a:close/>
                  <a:moveTo>
                    <a:pt x="333375" y="532003"/>
                  </a:moveTo>
                  <a:cubicBezTo>
                    <a:pt x="330835" y="479425"/>
                    <a:pt x="321437" y="427228"/>
                    <a:pt x="305181" y="376555"/>
                  </a:cubicBezTo>
                  <a:cubicBezTo>
                    <a:pt x="226822" y="412242"/>
                    <a:pt x="156591" y="464820"/>
                    <a:pt x="100203" y="532003"/>
                  </a:cubicBezTo>
                  <a:close/>
                  <a:moveTo>
                    <a:pt x="523621" y="896112"/>
                  </a:moveTo>
                  <a:cubicBezTo>
                    <a:pt x="457073" y="893572"/>
                    <a:pt x="392049" y="880872"/>
                    <a:pt x="330454" y="859155"/>
                  </a:cubicBezTo>
                  <a:cubicBezTo>
                    <a:pt x="312420" y="898271"/>
                    <a:pt x="290068" y="935736"/>
                    <a:pt x="263017" y="970788"/>
                  </a:cubicBezTo>
                  <a:cubicBezTo>
                    <a:pt x="336550" y="1026795"/>
                    <a:pt x="426085" y="1062736"/>
                    <a:pt x="523621" y="1070864"/>
                  </a:cubicBezTo>
                  <a:close/>
                  <a:moveTo>
                    <a:pt x="523621" y="770890"/>
                  </a:moveTo>
                  <a:lnTo>
                    <a:pt x="396240" y="770890"/>
                  </a:lnTo>
                  <a:cubicBezTo>
                    <a:pt x="393827" y="836803"/>
                    <a:pt x="381254" y="902335"/>
                    <a:pt x="359156" y="965327"/>
                  </a:cubicBezTo>
                  <a:cubicBezTo>
                    <a:pt x="411734" y="983615"/>
                    <a:pt x="466979" y="994410"/>
                    <a:pt x="523621" y="996950"/>
                  </a:cubicBezTo>
                  <a:close/>
                  <a:moveTo>
                    <a:pt x="523621" y="721106"/>
                  </a:moveTo>
                  <a:cubicBezTo>
                    <a:pt x="468503" y="724281"/>
                    <a:pt x="414782" y="735330"/>
                    <a:pt x="363728" y="753618"/>
                  </a:cubicBezTo>
                  <a:cubicBezTo>
                    <a:pt x="382778" y="811911"/>
                    <a:pt x="393827" y="872236"/>
                    <a:pt x="396240" y="932815"/>
                  </a:cubicBezTo>
                  <a:lnTo>
                    <a:pt x="523621" y="932815"/>
                  </a:lnTo>
                  <a:close/>
                  <a:moveTo>
                    <a:pt x="523621" y="677418"/>
                  </a:moveTo>
                  <a:cubicBezTo>
                    <a:pt x="427482" y="685546"/>
                    <a:pt x="338963" y="720598"/>
                    <a:pt x="266065" y="775208"/>
                  </a:cubicBezTo>
                  <a:cubicBezTo>
                    <a:pt x="295148" y="812927"/>
                    <a:pt x="318643" y="853821"/>
                    <a:pt x="337566" y="896112"/>
                  </a:cubicBezTo>
                  <a:cubicBezTo>
                    <a:pt x="396875" y="874776"/>
                    <a:pt x="459486" y="861949"/>
                    <a:pt x="523621" y="858901"/>
                  </a:cubicBezTo>
                  <a:close/>
                  <a:moveTo>
                    <a:pt x="765937" y="353441"/>
                  </a:moveTo>
                  <a:cubicBezTo>
                    <a:pt x="709168" y="333248"/>
                    <a:pt x="649224" y="321564"/>
                    <a:pt x="587756" y="319659"/>
                  </a:cubicBezTo>
                  <a:lnTo>
                    <a:pt x="587756" y="532003"/>
                  </a:lnTo>
                  <a:lnTo>
                    <a:pt x="735076" y="532003"/>
                  </a:lnTo>
                  <a:cubicBezTo>
                    <a:pt x="736981" y="471678"/>
                    <a:pt x="747395" y="411607"/>
                    <a:pt x="765810" y="353568"/>
                  </a:cubicBezTo>
                  <a:close/>
                  <a:moveTo>
                    <a:pt x="772541" y="783590"/>
                  </a:moveTo>
                  <a:cubicBezTo>
                    <a:pt x="751078" y="722884"/>
                    <a:pt x="738632" y="659765"/>
                    <a:pt x="735711" y="596138"/>
                  </a:cubicBezTo>
                  <a:lnTo>
                    <a:pt x="587629" y="596138"/>
                  </a:lnTo>
                  <a:lnTo>
                    <a:pt x="587629" y="822071"/>
                  </a:lnTo>
                  <a:cubicBezTo>
                    <a:pt x="651637" y="819277"/>
                    <a:pt x="713867" y="805942"/>
                    <a:pt x="772541" y="783463"/>
                  </a:cubicBezTo>
                  <a:close/>
                  <a:moveTo>
                    <a:pt x="862838" y="159131"/>
                  </a:moveTo>
                  <a:cubicBezTo>
                    <a:pt x="785241" y="102362"/>
                    <a:pt x="690372" y="67691"/>
                    <a:pt x="587629" y="63754"/>
                  </a:cubicBezTo>
                  <a:lnTo>
                    <a:pt x="587629" y="245745"/>
                  </a:lnTo>
                  <a:cubicBezTo>
                    <a:pt x="657860" y="247650"/>
                    <a:pt x="726567" y="260985"/>
                    <a:pt x="791337" y="284099"/>
                  </a:cubicBezTo>
                  <a:cubicBezTo>
                    <a:pt x="810387" y="240665"/>
                    <a:pt x="834136" y="198628"/>
                    <a:pt x="862838" y="159258"/>
                  </a:cubicBezTo>
                  <a:close/>
                  <a:moveTo>
                    <a:pt x="871728" y="969899"/>
                  </a:moveTo>
                  <a:cubicBezTo>
                    <a:pt x="842772" y="933069"/>
                    <a:pt x="819150" y="893445"/>
                    <a:pt x="800100" y="852043"/>
                  </a:cubicBezTo>
                  <a:cubicBezTo>
                    <a:pt x="732917" y="877951"/>
                    <a:pt x="661162" y="893191"/>
                    <a:pt x="587629" y="895985"/>
                  </a:cubicBezTo>
                  <a:lnTo>
                    <a:pt x="587629" y="1071880"/>
                  </a:lnTo>
                  <a:cubicBezTo>
                    <a:pt x="694309" y="1067816"/>
                    <a:pt x="792480" y="1030605"/>
                    <a:pt x="871728" y="969772"/>
                  </a:cubicBezTo>
                  <a:close/>
                  <a:moveTo>
                    <a:pt x="1025525" y="532003"/>
                  </a:moveTo>
                  <a:cubicBezTo>
                    <a:pt x="970026" y="465836"/>
                    <a:pt x="901065" y="413766"/>
                    <a:pt x="824230" y="377952"/>
                  </a:cubicBezTo>
                  <a:cubicBezTo>
                    <a:pt x="808736" y="428244"/>
                    <a:pt x="799973" y="480060"/>
                    <a:pt x="797941" y="532003"/>
                  </a:cubicBezTo>
                  <a:close/>
                  <a:moveTo>
                    <a:pt x="802132" y="596138"/>
                  </a:moveTo>
                  <a:lnTo>
                    <a:pt x="798576" y="596138"/>
                  </a:lnTo>
                  <a:cubicBezTo>
                    <a:pt x="801370" y="651002"/>
                    <a:pt x="812038" y="705485"/>
                    <a:pt x="829945" y="758063"/>
                  </a:cubicBezTo>
                  <a:cubicBezTo>
                    <a:pt x="906780" y="719709"/>
                    <a:pt x="975360" y="665099"/>
                    <a:pt x="1029716" y="596138"/>
                  </a:cubicBezTo>
                  <a:close/>
                  <a:moveTo>
                    <a:pt x="1059053" y="457581"/>
                  </a:moveTo>
                  <a:cubicBezTo>
                    <a:pt x="1037336" y="356870"/>
                    <a:pt x="985012" y="267716"/>
                    <a:pt x="912368" y="199898"/>
                  </a:cubicBezTo>
                  <a:cubicBezTo>
                    <a:pt x="886714" y="233807"/>
                    <a:pt x="866013" y="270510"/>
                    <a:pt x="849376" y="308356"/>
                  </a:cubicBezTo>
                  <a:cubicBezTo>
                    <a:pt x="927735" y="343789"/>
                    <a:pt x="998982" y="394208"/>
                    <a:pt x="1059053" y="457581"/>
                  </a:cubicBezTo>
                  <a:close/>
                  <a:moveTo>
                    <a:pt x="1059434" y="676021"/>
                  </a:moveTo>
                  <a:cubicBezTo>
                    <a:pt x="1001776" y="738886"/>
                    <a:pt x="933196" y="789813"/>
                    <a:pt x="857504" y="826516"/>
                  </a:cubicBezTo>
                  <a:cubicBezTo>
                    <a:pt x="874141" y="862457"/>
                    <a:pt x="894715" y="897001"/>
                    <a:pt x="919734" y="929005"/>
                  </a:cubicBezTo>
                  <a:cubicBezTo>
                    <a:pt x="988949" y="861441"/>
                    <a:pt x="1038733" y="774065"/>
                    <a:pt x="1059434" y="676021"/>
                  </a:cubicBezTo>
                  <a:close/>
                  <a:moveTo>
                    <a:pt x="1134618" y="567817"/>
                  </a:moveTo>
                  <a:cubicBezTo>
                    <a:pt x="1134618" y="881380"/>
                    <a:pt x="880491" y="1135634"/>
                    <a:pt x="566928" y="1135634"/>
                  </a:cubicBezTo>
                  <a:cubicBezTo>
                    <a:pt x="262890" y="1135634"/>
                    <a:pt x="14732" y="896620"/>
                    <a:pt x="635" y="596138"/>
                  </a:cubicBezTo>
                  <a:lnTo>
                    <a:pt x="0" y="596138"/>
                  </a:lnTo>
                  <a:lnTo>
                    <a:pt x="0" y="532003"/>
                  </a:lnTo>
                  <a:lnTo>
                    <a:pt x="1016" y="532003"/>
                  </a:lnTo>
                  <a:cubicBezTo>
                    <a:pt x="18034" y="249428"/>
                    <a:pt x="242062" y="22987"/>
                    <a:pt x="523621" y="2159"/>
                  </a:cubicBezTo>
                  <a:lnTo>
                    <a:pt x="523621" y="0"/>
                  </a:lnTo>
                  <a:lnTo>
                    <a:pt x="567055" y="0"/>
                  </a:lnTo>
                  <a:lnTo>
                    <a:pt x="587756" y="0"/>
                  </a:lnTo>
                  <a:lnTo>
                    <a:pt x="587756" y="1016"/>
                  </a:lnTo>
                  <a:cubicBezTo>
                    <a:pt x="891667" y="11303"/>
                    <a:pt x="1134745" y="261112"/>
                    <a:pt x="1134745" y="567817"/>
                  </a:cubicBezTo>
                  <a:close/>
                </a:path>
              </a:pathLst>
            </a:custGeom>
            <a:solidFill>
              <a:srgbClr val="6EA7CB"/>
            </a:solidFill>
          </p:spPr>
        </p:sp>
      </p:grpSp>
      <p:grpSp>
        <p:nvGrpSpPr>
          <p:cNvPr id="239" name="Group 51">
            <a:extLst>
              <a:ext uri="{FF2B5EF4-FFF2-40B4-BE49-F238E27FC236}">
                <a16:creationId xmlns:a16="http://schemas.microsoft.com/office/drawing/2014/main" id="{2931F497-1564-A5D2-5DB6-2D0EE0A8405F}"/>
              </a:ext>
            </a:extLst>
          </p:cNvPr>
          <p:cNvGrpSpPr/>
          <p:nvPr/>
        </p:nvGrpSpPr>
        <p:grpSpPr>
          <a:xfrm>
            <a:off x="11650560" y="2433456"/>
            <a:ext cx="709920" cy="990720"/>
            <a:chOff x="0" y="0"/>
            <a:chExt cx="946560" cy="1320960"/>
          </a:xfrm>
        </p:grpSpPr>
        <p:sp>
          <p:nvSpPr>
            <p:cNvPr id="240" name="Freeform 52">
              <a:extLst>
                <a:ext uri="{FF2B5EF4-FFF2-40B4-BE49-F238E27FC236}">
                  <a16:creationId xmlns:a16="http://schemas.microsoft.com/office/drawing/2014/main" id="{18E17FC0-1E86-56E9-C18F-3C4663A6D060}"/>
                </a:ext>
              </a:extLst>
            </p:cNvPr>
            <p:cNvSpPr/>
            <p:nvPr/>
          </p:nvSpPr>
          <p:spPr>
            <a:xfrm>
              <a:off x="-49149" y="0"/>
              <a:ext cx="1067054" cy="1320927"/>
            </a:xfrm>
            <a:custGeom>
              <a:avLst/>
              <a:gdLst/>
              <a:ahLst/>
              <a:cxnLst/>
              <a:rect l="l" t="t" r="r" b="b"/>
              <a:pathLst>
                <a:path w="1067054" h="1320927">
                  <a:moveTo>
                    <a:pt x="530098" y="793750"/>
                  </a:moveTo>
                  <a:cubicBezTo>
                    <a:pt x="484251" y="827151"/>
                    <a:pt x="432689" y="852424"/>
                    <a:pt x="377444" y="867664"/>
                  </a:cubicBezTo>
                  <a:cubicBezTo>
                    <a:pt x="441452" y="884301"/>
                    <a:pt x="507619" y="882777"/>
                    <a:pt x="569468" y="864997"/>
                  </a:cubicBezTo>
                  <a:cubicBezTo>
                    <a:pt x="558927" y="839470"/>
                    <a:pt x="545592" y="815721"/>
                    <a:pt x="530225" y="793750"/>
                  </a:cubicBezTo>
                  <a:close/>
                  <a:moveTo>
                    <a:pt x="399923" y="666496"/>
                  </a:moveTo>
                  <a:lnTo>
                    <a:pt x="344932" y="761746"/>
                  </a:lnTo>
                  <a:lnTo>
                    <a:pt x="306959" y="827786"/>
                  </a:lnTo>
                  <a:cubicBezTo>
                    <a:pt x="376428" y="817499"/>
                    <a:pt x="441452" y="790575"/>
                    <a:pt x="497205" y="750316"/>
                  </a:cubicBezTo>
                  <a:cubicBezTo>
                    <a:pt x="468757" y="717677"/>
                    <a:pt x="436118" y="689356"/>
                    <a:pt x="399923" y="666369"/>
                  </a:cubicBezTo>
                  <a:close/>
                  <a:moveTo>
                    <a:pt x="661797" y="655447"/>
                  </a:moveTo>
                  <a:cubicBezTo>
                    <a:pt x="635635" y="697103"/>
                    <a:pt x="603504" y="733933"/>
                    <a:pt x="566928" y="765302"/>
                  </a:cubicBezTo>
                  <a:cubicBezTo>
                    <a:pt x="585216" y="791337"/>
                    <a:pt x="600964" y="819404"/>
                    <a:pt x="613283" y="849630"/>
                  </a:cubicBezTo>
                  <a:cubicBezTo>
                    <a:pt x="676275" y="823341"/>
                    <a:pt x="732282" y="779272"/>
                    <a:pt x="773430" y="719963"/>
                  </a:cubicBezTo>
                  <a:close/>
                  <a:moveTo>
                    <a:pt x="360807" y="667893"/>
                  </a:moveTo>
                  <a:cubicBezTo>
                    <a:pt x="354711" y="731139"/>
                    <a:pt x="362331" y="795528"/>
                    <a:pt x="384556" y="856234"/>
                  </a:cubicBezTo>
                  <a:lnTo>
                    <a:pt x="359029" y="642747"/>
                  </a:lnTo>
                  <a:cubicBezTo>
                    <a:pt x="324485" y="624967"/>
                    <a:pt x="287655" y="611759"/>
                    <a:pt x="249301" y="603377"/>
                  </a:cubicBezTo>
                  <a:close/>
                  <a:moveTo>
                    <a:pt x="151257" y="592328"/>
                  </a:moveTo>
                  <a:cubicBezTo>
                    <a:pt x="136398" y="592455"/>
                    <a:pt x="121412" y="593344"/>
                    <a:pt x="106426" y="595249"/>
                  </a:cubicBezTo>
                  <a:cubicBezTo>
                    <a:pt x="122809" y="663194"/>
                    <a:pt x="158369" y="726313"/>
                    <a:pt x="210820" y="775843"/>
                  </a:cubicBezTo>
                  <a:cubicBezTo>
                    <a:pt x="194056" y="716661"/>
                    <a:pt x="189103" y="655066"/>
                    <a:pt x="195580" y="594487"/>
                  </a:cubicBezTo>
                  <a:cubicBezTo>
                    <a:pt x="180975" y="592963"/>
                    <a:pt x="166243" y="592201"/>
                    <a:pt x="151384" y="592328"/>
                  </a:cubicBezTo>
                  <a:close/>
                  <a:moveTo>
                    <a:pt x="470154" y="544830"/>
                  </a:moveTo>
                  <a:lnTo>
                    <a:pt x="423164" y="626237"/>
                  </a:lnTo>
                  <a:cubicBezTo>
                    <a:pt x="464439" y="652145"/>
                    <a:pt x="501650" y="684403"/>
                    <a:pt x="533781" y="721741"/>
                  </a:cubicBezTo>
                  <a:cubicBezTo>
                    <a:pt x="564896" y="694944"/>
                    <a:pt x="592201" y="663575"/>
                    <a:pt x="614680" y="628269"/>
                  </a:cubicBezTo>
                  <a:close/>
                  <a:moveTo>
                    <a:pt x="982091" y="543560"/>
                  </a:moveTo>
                  <a:cubicBezTo>
                    <a:pt x="947928" y="548386"/>
                    <a:pt x="913765" y="549021"/>
                    <a:pt x="880364" y="545846"/>
                  </a:cubicBezTo>
                  <a:cubicBezTo>
                    <a:pt x="872109" y="598424"/>
                    <a:pt x="855472" y="649859"/>
                    <a:pt x="830072" y="697865"/>
                  </a:cubicBezTo>
                  <a:lnTo>
                    <a:pt x="942467" y="762762"/>
                  </a:lnTo>
                  <a:cubicBezTo>
                    <a:pt x="979297" y="693039"/>
                    <a:pt x="991616" y="616585"/>
                    <a:pt x="982091" y="543433"/>
                  </a:cubicBezTo>
                  <a:close/>
                  <a:moveTo>
                    <a:pt x="438531" y="526288"/>
                  </a:moveTo>
                  <a:cubicBezTo>
                    <a:pt x="420243" y="562610"/>
                    <a:pt x="407416" y="601091"/>
                    <a:pt x="400304" y="640461"/>
                  </a:cubicBezTo>
                  <a:cubicBezTo>
                    <a:pt x="444627" y="649732"/>
                    <a:pt x="487172" y="664972"/>
                    <a:pt x="526923" y="685800"/>
                  </a:cubicBezTo>
                  <a:lnTo>
                    <a:pt x="573913" y="604393"/>
                  </a:lnTo>
                  <a:close/>
                  <a:moveTo>
                    <a:pt x="828421" y="570611"/>
                  </a:moveTo>
                  <a:lnTo>
                    <a:pt x="773811" y="665226"/>
                  </a:lnTo>
                  <a:lnTo>
                    <a:pt x="918210" y="748665"/>
                  </a:lnTo>
                  <a:cubicBezTo>
                    <a:pt x="940054" y="706755"/>
                    <a:pt x="954532" y="661924"/>
                    <a:pt x="961771" y="616204"/>
                  </a:cubicBezTo>
                  <a:cubicBezTo>
                    <a:pt x="915035" y="607568"/>
                    <a:pt x="870077" y="592201"/>
                    <a:pt x="828421" y="570611"/>
                  </a:cubicBezTo>
                  <a:close/>
                  <a:moveTo>
                    <a:pt x="130683" y="348742"/>
                  </a:moveTo>
                  <a:cubicBezTo>
                    <a:pt x="100330" y="413131"/>
                    <a:pt x="90043" y="482727"/>
                    <a:pt x="98171" y="549529"/>
                  </a:cubicBezTo>
                  <a:cubicBezTo>
                    <a:pt x="133096" y="544830"/>
                    <a:pt x="167767" y="544957"/>
                    <a:pt x="201803" y="548386"/>
                  </a:cubicBezTo>
                  <a:cubicBezTo>
                    <a:pt x="210058" y="502539"/>
                    <a:pt x="225044" y="457835"/>
                    <a:pt x="246634" y="415671"/>
                  </a:cubicBezTo>
                  <a:close/>
                  <a:moveTo>
                    <a:pt x="520446" y="367284"/>
                  </a:moveTo>
                  <a:cubicBezTo>
                    <a:pt x="486537" y="396113"/>
                    <a:pt x="456946" y="430149"/>
                    <a:pt x="433070" y="468757"/>
                  </a:cubicBezTo>
                  <a:lnTo>
                    <a:pt x="568706" y="547116"/>
                  </a:lnTo>
                  <a:lnTo>
                    <a:pt x="623062" y="452882"/>
                  </a:lnTo>
                  <a:cubicBezTo>
                    <a:pt x="585216" y="429387"/>
                    <a:pt x="550672" y="400558"/>
                    <a:pt x="520319" y="367284"/>
                  </a:cubicBezTo>
                  <a:close/>
                  <a:moveTo>
                    <a:pt x="834771" y="298577"/>
                  </a:moveTo>
                  <a:cubicBezTo>
                    <a:pt x="853694" y="358648"/>
                    <a:pt x="860933" y="421259"/>
                    <a:pt x="856488" y="483235"/>
                  </a:cubicBezTo>
                  <a:cubicBezTo>
                    <a:pt x="885571" y="485902"/>
                    <a:pt x="915289" y="485521"/>
                    <a:pt x="945007" y="481330"/>
                  </a:cubicBezTo>
                  <a:cubicBezTo>
                    <a:pt x="927354" y="412115"/>
                    <a:pt x="889889" y="348107"/>
                    <a:pt x="834898" y="298577"/>
                  </a:cubicBezTo>
                  <a:close/>
                  <a:moveTo>
                    <a:pt x="772795" y="288163"/>
                  </a:moveTo>
                  <a:lnTo>
                    <a:pt x="571627" y="369062"/>
                  </a:lnTo>
                  <a:cubicBezTo>
                    <a:pt x="607695" y="387477"/>
                    <a:pt x="646430" y="400812"/>
                    <a:pt x="686689" y="408686"/>
                  </a:cubicBezTo>
                  <a:cubicBezTo>
                    <a:pt x="690499" y="345440"/>
                    <a:pt x="680847" y="281432"/>
                    <a:pt x="656971" y="221234"/>
                  </a:cubicBezTo>
                  <a:close/>
                  <a:moveTo>
                    <a:pt x="614426" y="200279"/>
                  </a:moveTo>
                  <a:cubicBezTo>
                    <a:pt x="551688" y="211328"/>
                    <a:pt x="492887" y="236220"/>
                    <a:pt x="441706" y="272034"/>
                  </a:cubicBezTo>
                  <a:cubicBezTo>
                    <a:pt x="468122" y="300482"/>
                    <a:pt x="497967" y="325247"/>
                    <a:pt x="530479" y="345694"/>
                  </a:cubicBezTo>
                  <a:close/>
                  <a:moveTo>
                    <a:pt x="316230" y="166624"/>
                  </a:moveTo>
                  <a:cubicBezTo>
                    <a:pt x="251206" y="195326"/>
                    <a:pt x="194056" y="243078"/>
                    <a:pt x="153670" y="307340"/>
                  </a:cubicBezTo>
                  <a:lnTo>
                    <a:pt x="270002" y="374523"/>
                  </a:lnTo>
                  <a:cubicBezTo>
                    <a:pt x="297180" y="330327"/>
                    <a:pt x="330962" y="291338"/>
                    <a:pt x="369697" y="258445"/>
                  </a:cubicBezTo>
                  <a:cubicBezTo>
                    <a:pt x="348869" y="230251"/>
                    <a:pt x="330835" y="199644"/>
                    <a:pt x="316230" y="166624"/>
                  </a:cubicBezTo>
                  <a:close/>
                  <a:moveTo>
                    <a:pt x="469138" y="133858"/>
                  </a:moveTo>
                  <a:cubicBezTo>
                    <a:pt x="432308" y="133731"/>
                    <a:pt x="395605" y="139192"/>
                    <a:pt x="360553" y="149987"/>
                  </a:cubicBezTo>
                  <a:cubicBezTo>
                    <a:pt x="372745" y="178943"/>
                    <a:pt x="388620" y="205613"/>
                    <a:pt x="406654" y="230251"/>
                  </a:cubicBezTo>
                  <a:cubicBezTo>
                    <a:pt x="458216" y="193167"/>
                    <a:pt x="516763" y="166243"/>
                    <a:pt x="579374" y="151257"/>
                  </a:cubicBezTo>
                  <a:cubicBezTo>
                    <a:pt x="543179" y="139573"/>
                    <a:pt x="506095" y="133985"/>
                    <a:pt x="469138" y="133858"/>
                  </a:cubicBezTo>
                  <a:close/>
                  <a:moveTo>
                    <a:pt x="718439" y="111252"/>
                  </a:moveTo>
                  <a:lnTo>
                    <a:pt x="693801" y="154178"/>
                  </a:lnTo>
                  <a:cubicBezTo>
                    <a:pt x="881761" y="273685"/>
                    <a:pt x="943483" y="521335"/>
                    <a:pt x="831088" y="716280"/>
                  </a:cubicBezTo>
                  <a:cubicBezTo>
                    <a:pt x="718947" y="910590"/>
                    <a:pt x="474726" y="981075"/>
                    <a:pt x="277622" y="879348"/>
                  </a:cubicBezTo>
                  <a:lnTo>
                    <a:pt x="250825" y="926084"/>
                  </a:lnTo>
                  <a:cubicBezTo>
                    <a:pt x="469519" y="1038479"/>
                    <a:pt x="740410" y="962533"/>
                    <a:pt x="868299" y="748919"/>
                  </a:cubicBezTo>
                  <a:cubicBezTo>
                    <a:pt x="998982" y="530225"/>
                    <a:pt x="931926" y="247904"/>
                    <a:pt x="718439" y="111252"/>
                  </a:cubicBezTo>
                  <a:close/>
                  <a:moveTo>
                    <a:pt x="739267" y="0"/>
                  </a:moveTo>
                  <a:cubicBezTo>
                    <a:pt x="757936" y="0"/>
                    <a:pt x="773176" y="15240"/>
                    <a:pt x="773176" y="33909"/>
                  </a:cubicBezTo>
                  <a:cubicBezTo>
                    <a:pt x="773176" y="46609"/>
                    <a:pt x="766191" y="57785"/>
                    <a:pt x="755523" y="63119"/>
                  </a:cubicBezTo>
                  <a:cubicBezTo>
                    <a:pt x="993267" y="218313"/>
                    <a:pt x="1067054" y="534797"/>
                    <a:pt x="920242" y="780034"/>
                  </a:cubicBezTo>
                  <a:cubicBezTo>
                    <a:pt x="828294" y="933704"/>
                    <a:pt x="670941" y="1024255"/>
                    <a:pt x="504825" y="1036574"/>
                  </a:cubicBezTo>
                  <a:lnTo>
                    <a:pt x="504825" y="1202563"/>
                  </a:lnTo>
                  <a:cubicBezTo>
                    <a:pt x="512191" y="1202309"/>
                    <a:pt x="519430" y="1202817"/>
                    <a:pt x="526796" y="1203452"/>
                  </a:cubicBezTo>
                  <a:cubicBezTo>
                    <a:pt x="675005" y="1215136"/>
                    <a:pt x="775208" y="1265428"/>
                    <a:pt x="759333" y="1320292"/>
                  </a:cubicBezTo>
                  <a:lnTo>
                    <a:pt x="169291" y="1320927"/>
                  </a:lnTo>
                  <a:cubicBezTo>
                    <a:pt x="152400" y="1265936"/>
                    <a:pt x="252603" y="1215136"/>
                    <a:pt x="401320" y="1203452"/>
                  </a:cubicBezTo>
                  <a:lnTo>
                    <a:pt x="423545" y="1202563"/>
                  </a:lnTo>
                  <a:lnTo>
                    <a:pt x="423545" y="1036701"/>
                  </a:lnTo>
                  <a:cubicBezTo>
                    <a:pt x="355600" y="1031748"/>
                    <a:pt x="287655" y="1013206"/>
                    <a:pt x="223774" y="980440"/>
                  </a:cubicBezTo>
                  <a:cubicBezTo>
                    <a:pt x="224028" y="980821"/>
                    <a:pt x="224028" y="981202"/>
                    <a:pt x="224028" y="981583"/>
                  </a:cubicBezTo>
                  <a:cubicBezTo>
                    <a:pt x="224028" y="1000379"/>
                    <a:pt x="208788" y="1015492"/>
                    <a:pt x="190119" y="1015492"/>
                  </a:cubicBezTo>
                  <a:cubicBezTo>
                    <a:pt x="171450" y="1015492"/>
                    <a:pt x="156210" y="1000252"/>
                    <a:pt x="156210" y="981583"/>
                  </a:cubicBezTo>
                  <a:cubicBezTo>
                    <a:pt x="156210" y="962914"/>
                    <a:pt x="171450" y="947674"/>
                    <a:pt x="190119" y="947674"/>
                  </a:cubicBezTo>
                  <a:lnTo>
                    <a:pt x="191389" y="947928"/>
                  </a:lnTo>
                  <a:lnTo>
                    <a:pt x="242189" y="859409"/>
                  </a:lnTo>
                  <a:lnTo>
                    <a:pt x="236220" y="855980"/>
                  </a:lnTo>
                  <a:lnTo>
                    <a:pt x="236601" y="855345"/>
                  </a:lnTo>
                  <a:cubicBezTo>
                    <a:pt x="62103" y="740156"/>
                    <a:pt x="0" y="513207"/>
                    <a:pt x="90551" y="325628"/>
                  </a:cubicBezTo>
                  <a:lnTo>
                    <a:pt x="89154" y="324866"/>
                  </a:lnTo>
                  <a:lnTo>
                    <a:pt x="105156" y="297053"/>
                  </a:lnTo>
                  <a:lnTo>
                    <a:pt x="112776" y="283845"/>
                  </a:lnTo>
                  <a:lnTo>
                    <a:pt x="113411" y="284226"/>
                  </a:lnTo>
                  <a:cubicBezTo>
                    <a:pt x="228473" y="99822"/>
                    <a:pt x="465836" y="34671"/>
                    <a:pt x="658495" y="133858"/>
                  </a:cubicBezTo>
                  <a:lnTo>
                    <a:pt x="707771" y="48006"/>
                  </a:lnTo>
                  <a:lnTo>
                    <a:pt x="709295" y="48895"/>
                  </a:lnTo>
                  <a:cubicBezTo>
                    <a:pt x="706755" y="44450"/>
                    <a:pt x="705485" y="39370"/>
                    <a:pt x="705485" y="33909"/>
                  </a:cubicBezTo>
                  <a:cubicBezTo>
                    <a:pt x="705358" y="15240"/>
                    <a:pt x="720598" y="0"/>
                    <a:pt x="739267" y="0"/>
                  </a:cubicBezTo>
                  <a:close/>
                </a:path>
              </a:pathLst>
            </a:custGeom>
            <a:solidFill>
              <a:srgbClr val="6EA7CB"/>
            </a:solidFill>
          </p:spPr>
        </p:sp>
      </p:grpSp>
      <p:grpSp>
        <p:nvGrpSpPr>
          <p:cNvPr id="241" name="Group 53">
            <a:extLst>
              <a:ext uri="{FF2B5EF4-FFF2-40B4-BE49-F238E27FC236}">
                <a16:creationId xmlns:a16="http://schemas.microsoft.com/office/drawing/2014/main" id="{269E7449-2932-88BF-5F74-AEB69E4A4CA4}"/>
              </a:ext>
            </a:extLst>
          </p:cNvPr>
          <p:cNvGrpSpPr/>
          <p:nvPr/>
        </p:nvGrpSpPr>
        <p:grpSpPr>
          <a:xfrm>
            <a:off x="9096720" y="7198416"/>
            <a:ext cx="578880" cy="819360"/>
            <a:chOff x="0" y="0"/>
            <a:chExt cx="771840" cy="1092480"/>
          </a:xfrm>
        </p:grpSpPr>
        <p:sp>
          <p:nvSpPr>
            <p:cNvPr id="242" name="Freeform 54">
              <a:extLst>
                <a:ext uri="{FF2B5EF4-FFF2-40B4-BE49-F238E27FC236}">
                  <a16:creationId xmlns:a16="http://schemas.microsoft.com/office/drawing/2014/main" id="{241C5A8A-FAD4-C9D5-1851-5DC66C179DC2}"/>
                </a:ext>
              </a:extLst>
            </p:cNvPr>
            <p:cNvSpPr/>
            <p:nvPr/>
          </p:nvSpPr>
          <p:spPr>
            <a:xfrm>
              <a:off x="0" y="0"/>
              <a:ext cx="771779" cy="1092454"/>
            </a:xfrm>
            <a:custGeom>
              <a:avLst/>
              <a:gdLst/>
              <a:ahLst/>
              <a:cxnLst/>
              <a:rect l="l" t="t" r="r" b="b"/>
              <a:pathLst>
                <a:path w="771779" h="1092454">
                  <a:moveTo>
                    <a:pt x="531749" y="5715"/>
                  </a:moveTo>
                  <a:lnTo>
                    <a:pt x="768096" y="5715"/>
                  </a:lnTo>
                  <a:lnTo>
                    <a:pt x="531749" y="5715"/>
                  </a:lnTo>
                  <a:close/>
                  <a:moveTo>
                    <a:pt x="0" y="5715"/>
                  </a:moveTo>
                  <a:lnTo>
                    <a:pt x="446024" y="5715"/>
                  </a:lnTo>
                  <a:lnTo>
                    <a:pt x="446024" y="335915"/>
                  </a:lnTo>
                  <a:lnTo>
                    <a:pt x="768096" y="335915"/>
                  </a:lnTo>
                  <a:lnTo>
                    <a:pt x="768096" y="1092454"/>
                  </a:lnTo>
                  <a:lnTo>
                    <a:pt x="0" y="1092454"/>
                  </a:lnTo>
                  <a:close/>
                  <a:moveTo>
                    <a:pt x="484505" y="0"/>
                  </a:moveTo>
                  <a:lnTo>
                    <a:pt x="771779" y="299720"/>
                  </a:lnTo>
                  <a:lnTo>
                    <a:pt x="484505" y="299720"/>
                  </a:lnTo>
                  <a:close/>
                </a:path>
              </a:pathLst>
            </a:custGeom>
            <a:solidFill>
              <a:srgbClr val="6EA7CB"/>
            </a:solidFill>
          </p:spPr>
        </p:sp>
      </p:grpSp>
      <p:grpSp>
        <p:nvGrpSpPr>
          <p:cNvPr id="243" name="Group 55">
            <a:extLst>
              <a:ext uri="{FF2B5EF4-FFF2-40B4-BE49-F238E27FC236}">
                <a16:creationId xmlns:a16="http://schemas.microsoft.com/office/drawing/2014/main" id="{398EA048-FAA1-58AB-E734-51BD53A33A77}"/>
              </a:ext>
            </a:extLst>
          </p:cNvPr>
          <p:cNvGrpSpPr/>
          <p:nvPr/>
        </p:nvGrpSpPr>
        <p:grpSpPr>
          <a:xfrm rot="-900000">
            <a:off x="6743760" y="5748336"/>
            <a:ext cx="822960" cy="704880"/>
            <a:chOff x="0" y="0"/>
            <a:chExt cx="1097280" cy="939840"/>
          </a:xfrm>
        </p:grpSpPr>
        <p:sp>
          <p:nvSpPr>
            <p:cNvPr id="244" name="Freeform 56">
              <a:extLst>
                <a:ext uri="{FF2B5EF4-FFF2-40B4-BE49-F238E27FC236}">
                  <a16:creationId xmlns:a16="http://schemas.microsoft.com/office/drawing/2014/main" id="{F89D5D2D-504C-6E27-6D30-E6B37483BA1A}"/>
                </a:ext>
              </a:extLst>
            </p:cNvPr>
            <p:cNvSpPr/>
            <p:nvPr/>
          </p:nvSpPr>
          <p:spPr>
            <a:xfrm>
              <a:off x="0" y="0"/>
              <a:ext cx="1097280" cy="939800"/>
            </a:xfrm>
            <a:custGeom>
              <a:avLst/>
              <a:gdLst/>
              <a:ahLst/>
              <a:cxnLst/>
              <a:rect l="l" t="t" r="r" b="b"/>
              <a:pathLst>
                <a:path w="1097280" h="939800">
                  <a:moveTo>
                    <a:pt x="1097280" y="3302"/>
                  </a:moveTo>
                  <a:lnTo>
                    <a:pt x="1091311" y="26289"/>
                  </a:lnTo>
                  <a:lnTo>
                    <a:pt x="1093216" y="26797"/>
                  </a:lnTo>
                  <a:lnTo>
                    <a:pt x="881761" y="815848"/>
                  </a:lnTo>
                  <a:lnTo>
                    <a:pt x="878332" y="814959"/>
                  </a:lnTo>
                  <a:cubicBezTo>
                    <a:pt x="874395" y="884555"/>
                    <a:pt x="804672" y="939800"/>
                    <a:pt x="719582" y="939800"/>
                  </a:cubicBezTo>
                  <a:cubicBezTo>
                    <a:pt x="631444" y="939800"/>
                    <a:pt x="559943" y="880618"/>
                    <a:pt x="559943" y="807593"/>
                  </a:cubicBezTo>
                  <a:cubicBezTo>
                    <a:pt x="559943" y="734568"/>
                    <a:pt x="631444" y="675386"/>
                    <a:pt x="719582" y="675386"/>
                  </a:cubicBezTo>
                  <a:cubicBezTo>
                    <a:pt x="766318" y="675386"/>
                    <a:pt x="808355" y="692023"/>
                    <a:pt x="837311" y="718947"/>
                  </a:cubicBezTo>
                  <a:lnTo>
                    <a:pt x="978281" y="192278"/>
                  </a:lnTo>
                  <a:lnTo>
                    <a:pt x="485394" y="192278"/>
                  </a:lnTo>
                  <a:lnTo>
                    <a:pt x="320675" y="806704"/>
                  </a:lnTo>
                  <a:lnTo>
                    <a:pt x="318389" y="806069"/>
                  </a:lnTo>
                  <a:cubicBezTo>
                    <a:pt x="313817" y="875157"/>
                    <a:pt x="244475" y="929767"/>
                    <a:pt x="159766" y="929767"/>
                  </a:cubicBezTo>
                  <a:cubicBezTo>
                    <a:pt x="71501" y="929767"/>
                    <a:pt x="0" y="870585"/>
                    <a:pt x="0" y="797560"/>
                  </a:cubicBezTo>
                  <a:cubicBezTo>
                    <a:pt x="0" y="724535"/>
                    <a:pt x="71501" y="665353"/>
                    <a:pt x="159639" y="665353"/>
                  </a:cubicBezTo>
                  <a:cubicBezTo>
                    <a:pt x="205994" y="665353"/>
                    <a:pt x="247650" y="681736"/>
                    <a:pt x="276606" y="708152"/>
                  </a:cubicBezTo>
                  <a:lnTo>
                    <a:pt x="466344" y="0"/>
                  </a:lnTo>
                  <a:lnTo>
                    <a:pt x="478790" y="3302"/>
                  </a:lnTo>
                  <a:close/>
                </a:path>
              </a:pathLst>
            </a:custGeom>
            <a:solidFill>
              <a:srgbClr val="6EA7CB"/>
            </a:solidFill>
          </p:spPr>
        </p:sp>
      </p:grpSp>
      <p:grpSp>
        <p:nvGrpSpPr>
          <p:cNvPr id="245" name="Group 57">
            <a:extLst>
              <a:ext uri="{FF2B5EF4-FFF2-40B4-BE49-F238E27FC236}">
                <a16:creationId xmlns:a16="http://schemas.microsoft.com/office/drawing/2014/main" id="{B2C1BB42-9437-2E95-72E3-ADB56F3555CD}"/>
              </a:ext>
            </a:extLst>
          </p:cNvPr>
          <p:cNvGrpSpPr/>
          <p:nvPr/>
        </p:nvGrpSpPr>
        <p:grpSpPr>
          <a:xfrm>
            <a:off x="4102080" y="7217136"/>
            <a:ext cx="762480" cy="762480"/>
            <a:chOff x="0" y="0"/>
            <a:chExt cx="1016640" cy="1016640"/>
          </a:xfrm>
        </p:grpSpPr>
        <p:sp>
          <p:nvSpPr>
            <p:cNvPr id="246" name="Freeform 58">
              <a:extLst>
                <a:ext uri="{FF2B5EF4-FFF2-40B4-BE49-F238E27FC236}">
                  <a16:creationId xmlns:a16="http://schemas.microsoft.com/office/drawing/2014/main" id="{8F683681-51E9-6840-6311-16E41B4BBB23}"/>
                </a:ext>
              </a:extLst>
            </p:cNvPr>
            <p:cNvSpPr/>
            <p:nvPr/>
          </p:nvSpPr>
          <p:spPr>
            <a:xfrm>
              <a:off x="0" y="0"/>
              <a:ext cx="1016635" cy="1016635"/>
            </a:xfrm>
            <a:custGeom>
              <a:avLst/>
              <a:gdLst/>
              <a:ahLst/>
              <a:cxnLst/>
              <a:rect l="l" t="t" r="r" b="b"/>
              <a:pathLst>
                <a:path w="1016635" h="1016635">
                  <a:moveTo>
                    <a:pt x="130302" y="119380"/>
                  </a:moveTo>
                  <a:lnTo>
                    <a:pt x="130302" y="120904"/>
                  </a:lnTo>
                  <a:lnTo>
                    <a:pt x="120904" y="120904"/>
                  </a:lnTo>
                  <a:lnTo>
                    <a:pt x="120904" y="895731"/>
                  </a:lnTo>
                  <a:lnTo>
                    <a:pt x="479806" y="895731"/>
                  </a:lnTo>
                  <a:cubicBezTo>
                    <a:pt x="397637" y="762762"/>
                    <a:pt x="313055" y="540258"/>
                    <a:pt x="136779" y="524764"/>
                  </a:cubicBezTo>
                  <a:lnTo>
                    <a:pt x="188341" y="371856"/>
                  </a:lnTo>
                  <a:cubicBezTo>
                    <a:pt x="355473" y="426593"/>
                    <a:pt x="401320" y="486664"/>
                    <a:pt x="484759" y="603631"/>
                  </a:cubicBezTo>
                  <a:cubicBezTo>
                    <a:pt x="561594" y="432816"/>
                    <a:pt x="604774" y="341503"/>
                    <a:pt x="700786" y="187198"/>
                  </a:cubicBezTo>
                  <a:lnTo>
                    <a:pt x="869315" y="187198"/>
                  </a:lnTo>
                  <a:cubicBezTo>
                    <a:pt x="731520" y="382905"/>
                    <a:pt x="598551" y="663321"/>
                    <a:pt x="495300" y="895731"/>
                  </a:cubicBezTo>
                  <a:lnTo>
                    <a:pt x="895731" y="895731"/>
                  </a:lnTo>
                  <a:lnTo>
                    <a:pt x="895731" y="187198"/>
                  </a:lnTo>
                  <a:lnTo>
                    <a:pt x="896874" y="187198"/>
                  </a:lnTo>
                  <a:lnTo>
                    <a:pt x="896874" y="119380"/>
                  </a:lnTo>
                  <a:close/>
                  <a:moveTo>
                    <a:pt x="0" y="0"/>
                  </a:moveTo>
                  <a:lnTo>
                    <a:pt x="1016635" y="0"/>
                  </a:lnTo>
                  <a:lnTo>
                    <a:pt x="1016635" y="1016635"/>
                  </a:lnTo>
                  <a:lnTo>
                    <a:pt x="0" y="1016635"/>
                  </a:lnTo>
                  <a:close/>
                </a:path>
              </a:pathLst>
            </a:custGeom>
            <a:solidFill>
              <a:srgbClr val="6EA7CB"/>
            </a:solidFill>
          </p:spPr>
        </p:sp>
      </p:grpSp>
      <p:grpSp>
        <p:nvGrpSpPr>
          <p:cNvPr id="247" name="Group 59">
            <a:extLst>
              <a:ext uri="{FF2B5EF4-FFF2-40B4-BE49-F238E27FC236}">
                <a16:creationId xmlns:a16="http://schemas.microsoft.com/office/drawing/2014/main" id="{DB440EAC-9A11-620A-7B28-7EA3AEF1A25D}"/>
              </a:ext>
            </a:extLst>
          </p:cNvPr>
          <p:cNvGrpSpPr/>
          <p:nvPr/>
        </p:nvGrpSpPr>
        <p:grpSpPr>
          <a:xfrm rot="-2794199">
            <a:off x="12727680" y="2605536"/>
            <a:ext cx="828000" cy="819360"/>
            <a:chOff x="0" y="0"/>
            <a:chExt cx="1104000" cy="1092480"/>
          </a:xfrm>
        </p:grpSpPr>
        <p:sp>
          <p:nvSpPr>
            <p:cNvPr id="248" name="Freeform 60">
              <a:extLst>
                <a:ext uri="{FF2B5EF4-FFF2-40B4-BE49-F238E27FC236}">
                  <a16:creationId xmlns:a16="http://schemas.microsoft.com/office/drawing/2014/main" id="{80259C0B-4928-B064-90C7-98254BA7E4C0}"/>
                </a:ext>
              </a:extLst>
            </p:cNvPr>
            <p:cNvSpPr/>
            <p:nvPr/>
          </p:nvSpPr>
          <p:spPr>
            <a:xfrm>
              <a:off x="-5715" y="-5842"/>
              <a:ext cx="1115441" cy="1104138"/>
            </a:xfrm>
            <a:custGeom>
              <a:avLst/>
              <a:gdLst/>
              <a:ahLst/>
              <a:cxnLst/>
              <a:rect l="l" t="t" r="r" b="b"/>
              <a:pathLst>
                <a:path w="1115441" h="1104138">
                  <a:moveTo>
                    <a:pt x="441198" y="688594"/>
                  </a:moveTo>
                  <a:cubicBezTo>
                    <a:pt x="476758" y="727837"/>
                    <a:pt x="501142" y="773049"/>
                    <a:pt x="523748" y="829310"/>
                  </a:cubicBezTo>
                  <a:cubicBezTo>
                    <a:pt x="503301" y="872617"/>
                    <a:pt x="466344" y="906272"/>
                    <a:pt x="420624" y="921131"/>
                  </a:cubicBezTo>
                  <a:lnTo>
                    <a:pt x="194056" y="681863"/>
                  </a:lnTo>
                  <a:cubicBezTo>
                    <a:pt x="211328" y="637032"/>
                    <a:pt x="247015" y="601853"/>
                    <a:pt x="291338" y="583946"/>
                  </a:cubicBezTo>
                  <a:cubicBezTo>
                    <a:pt x="358775" y="616204"/>
                    <a:pt x="405638" y="649351"/>
                    <a:pt x="441198" y="688594"/>
                  </a:cubicBezTo>
                  <a:close/>
                  <a:moveTo>
                    <a:pt x="640080" y="249555"/>
                  </a:moveTo>
                  <a:lnTo>
                    <a:pt x="864362" y="486283"/>
                  </a:lnTo>
                  <a:cubicBezTo>
                    <a:pt x="845312" y="493903"/>
                    <a:pt x="824611" y="497078"/>
                    <a:pt x="803021" y="496570"/>
                  </a:cubicBezTo>
                  <a:lnTo>
                    <a:pt x="621665" y="491617"/>
                  </a:lnTo>
                  <a:lnTo>
                    <a:pt x="626618" y="310261"/>
                  </a:lnTo>
                  <a:cubicBezTo>
                    <a:pt x="627253" y="288671"/>
                    <a:pt x="631571" y="268097"/>
                    <a:pt x="640207" y="249555"/>
                  </a:cubicBezTo>
                  <a:close/>
                  <a:moveTo>
                    <a:pt x="676529" y="139573"/>
                  </a:moveTo>
                  <a:cubicBezTo>
                    <a:pt x="612140" y="176530"/>
                    <a:pt x="568960" y="245872"/>
                    <a:pt x="568452" y="325501"/>
                  </a:cubicBezTo>
                  <a:lnTo>
                    <a:pt x="567309" y="512191"/>
                  </a:lnTo>
                  <a:lnTo>
                    <a:pt x="513461" y="565404"/>
                  </a:lnTo>
                  <a:lnTo>
                    <a:pt x="326771" y="564261"/>
                  </a:lnTo>
                  <a:cubicBezTo>
                    <a:pt x="252476" y="563753"/>
                    <a:pt x="186690" y="600583"/>
                    <a:pt x="148971" y="658241"/>
                  </a:cubicBezTo>
                  <a:lnTo>
                    <a:pt x="439674" y="965200"/>
                  </a:lnTo>
                  <a:cubicBezTo>
                    <a:pt x="501777" y="928497"/>
                    <a:pt x="542671" y="860679"/>
                    <a:pt x="543052" y="783209"/>
                  </a:cubicBezTo>
                  <a:lnTo>
                    <a:pt x="544195" y="596519"/>
                  </a:lnTo>
                  <a:lnTo>
                    <a:pt x="598043" y="543306"/>
                  </a:lnTo>
                  <a:lnTo>
                    <a:pt x="784733" y="544449"/>
                  </a:lnTo>
                  <a:cubicBezTo>
                    <a:pt x="861060" y="544957"/>
                    <a:pt x="928497" y="505968"/>
                    <a:pt x="966978" y="446278"/>
                  </a:cubicBezTo>
                  <a:close/>
                  <a:moveTo>
                    <a:pt x="1006729" y="329565"/>
                  </a:moveTo>
                  <a:lnTo>
                    <a:pt x="1094740" y="422783"/>
                  </a:lnTo>
                  <a:cubicBezTo>
                    <a:pt x="1115441" y="444627"/>
                    <a:pt x="1114552" y="479171"/>
                    <a:pt x="1092581" y="499872"/>
                  </a:cubicBezTo>
                  <a:cubicBezTo>
                    <a:pt x="1070610" y="520573"/>
                    <a:pt x="1036193" y="519684"/>
                    <a:pt x="1015492" y="497713"/>
                  </a:cubicBezTo>
                  <a:lnTo>
                    <a:pt x="1009904" y="491871"/>
                  </a:lnTo>
                  <a:cubicBezTo>
                    <a:pt x="959612" y="561848"/>
                    <a:pt x="877062" y="606679"/>
                    <a:pt x="784225" y="606044"/>
                  </a:cubicBezTo>
                  <a:lnTo>
                    <a:pt x="604520" y="604901"/>
                  </a:lnTo>
                  <a:lnTo>
                    <a:pt x="604520" y="781939"/>
                  </a:lnTo>
                  <a:cubicBezTo>
                    <a:pt x="604520" y="877824"/>
                    <a:pt x="556133" y="962533"/>
                    <a:pt x="481965" y="1012063"/>
                  </a:cubicBezTo>
                  <a:cubicBezTo>
                    <a:pt x="498856" y="1033399"/>
                    <a:pt x="496570" y="1064260"/>
                    <a:pt x="476250" y="1083437"/>
                  </a:cubicBezTo>
                  <a:cubicBezTo>
                    <a:pt x="454406" y="1104138"/>
                    <a:pt x="419862" y="1103249"/>
                    <a:pt x="399161" y="1081278"/>
                  </a:cubicBezTo>
                  <a:lnTo>
                    <a:pt x="20701" y="681355"/>
                  </a:lnTo>
                  <a:cubicBezTo>
                    <a:pt x="0" y="659511"/>
                    <a:pt x="889" y="624967"/>
                    <a:pt x="22860" y="604266"/>
                  </a:cubicBezTo>
                  <a:cubicBezTo>
                    <a:pt x="44831" y="583565"/>
                    <a:pt x="79248" y="584454"/>
                    <a:pt x="99949" y="606425"/>
                  </a:cubicBezTo>
                  <a:lnTo>
                    <a:pt x="105537" y="612394"/>
                  </a:lnTo>
                  <a:cubicBezTo>
                    <a:pt x="155321" y="545338"/>
                    <a:pt x="235458" y="502666"/>
                    <a:pt x="325374" y="502666"/>
                  </a:cubicBezTo>
                  <a:lnTo>
                    <a:pt x="505714" y="502666"/>
                  </a:lnTo>
                  <a:lnTo>
                    <a:pt x="506857" y="325120"/>
                  </a:lnTo>
                  <a:cubicBezTo>
                    <a:pt x="507492" y="227711"/>
                    <a:pt x="557911" y="142240"/>
                    <a:pt x="634365" y="93599"/>
                  </a:cubicBezTo>
                  <a:cubicBezTo>
                    <a:pt x="616458" y="72136"/>
                    <a:pt x="618490" y="40259"/>
                    <a:pt x="639191" y="20701"/>
                  </a:cubicBezTo>
                  <a:cubicBezTo>
                    <a:pt x="661035" y="0"/>
                    <a:pt x="695579" y="889"/>
                    <a:pt x="716280" y="22860"/>
                  </a:cubicBezTo>
                  <a:close/>
                </a:path>
              </a:pathLst>
            </a:custGeom>
            <a:solidFill>
              <a:srgbClr val="6EA7CB"/>
            </a:solidFill>
          </p:spPr>
        </p:sp>
      </p:grpSp>
      <p:grpSp>
        <p:nvGrpSpPr>
          <p:cNvPr id="249" name="Group 61">
            <a:extLst>
              <a:ext uri="{FF2B5EF4-FFF2-40B4-BE49-F238E27FC236}">
                <a16:creationId xmlns:a16="http://schemas.microsoft.com/office/drawing/2014/main" id="{1C0C33C2-3D00-E358-9389-14CA72EC2BB5}"/>
              </a:ext>
            </a:extLst>
          </p:cNvPr>
          <p:cNvGrpSpPr/>
          <p:nvPr/>
        </p:nvGrpSpPr>
        <p:grpSpPr>
          <a:xfrm>
            <a:off x="13937280" y="2606256"/>
            <a:ext cx="817200" cy="820800"/>
            <a:chOff x="0" y="0"/>
            <a:chExt cx="1089600" cy="1094400"/>
          </a:xfrm>
        </p:grpSpPr>
        <p:sp>
          <p:nvSpPr>
            <p:cNvPr id="250" name="Freeform 62">
              <a:extLst>
                <a:ext uri="{FF2B5EF4-FFF2-40B4-BE49-F238E27FC236}">
                  <a16:creationId xmlns:a16="http://schemas.microsoft.com/office/drawing/2014/main" id="{AE9978E8-318A-B1DF-C1F5-96ACC8AB8E34}"/>
                </a:ext>
              </a:extLst>
            </p:cNvPr>
            <p:cNvSpPr/>
            <p:nvPr/>
          </p:nvSpPr>
          <p:spPr>
            <a:xfrm>
              <a:off x="0" y="0"/>
              <a:ext cx="1095248" cy="1094359"/>
            </a:xfrm>
            <a:custGeom>
              <a:avLst/>
              <a:gdLst/>
              <a:ahLst/>
              <a:cxnLst/>
              <a:rect l="l" t="t" r="r" b="b"/>
              <a:pathLst>
                <a:path w="1095248" h="1094359">
                  <a:moveTo>
                    <a:pt x="870331" y="378206"/>
                  </a:moveTo>
                  <a:lnTo>
                    <a:pt x="832866" y="643763"/>
                  </a:lnTo>
                  <a:lnTo>
                    <a:pt x="895096" y="643763"/>
                  </a:lnTo>
                  <a:lnTo>
                    <a:pt x="975741" y="378206"/>
                  </a:lnTo>
                  <a:close/>
                  <a:moveTo>
                    <a:pt x="774065" y="378206"/>
                  </a:moveTo>
                  <a:lnTo>
                    <a:pt x="774065" y="643763"/>
                  </a:lnTo>
                  <a:lnTo>
                    <a:pt x="840105" y="643763"/>
                  </a:lnTo>
                  <a:lnTo>
                    <a:pt x="877570" y="378206"/>
                  </a:lnTo>
                  <a:close/>
                  <a:moveTo>
                    <a:pt x="668782" y="378206"/>
                  </a:moveTo>
                  <a:lnTo>
                    <a:pt x="723900" y="643763"/>
                  </a:lnTo>
                  <a:lnTo>
                    <a:pt x="780415" y="643763"/>
                  </a:lnTo>
                  <a:lnTo>
                    <a:pt x="780415" y="378206"/>
                  </a:lnTo>
                  <a:close/>
                  <a:moveTo>
                    <a:pt x="593090" y="378206"/>
                  </a:moveTo>
                  <a:lnTo>
                    <a:pt x="664210" y="643763"/>
                  </a:lnTo>
                  <a:lnTo>
                    <a:pt x="736346" y="643763"/>
                  </a:lnTo>
                  <a:lnTo>
                    <a:pt x="360934" y="378206"/>
                  </a:lnTo>
                  <a:close/>
                  <a:moveTo>
                    <a:pt x="171323" y="0"/>
                  </a:moveTo>
                  <a:lnTo>
                    <a:pt x="246634" y="281178"/>
                  </a:lnTo>
                  <a:lnTo>
                    <a:pt x="1038225" y="281178"/>
                  </a:lnTo>
                  <a:lnTo>
                    <a:pt x="1038225" y="285496"/>
                  </a:lnTo>
                  <a:cubicBezTo>
                    <a:pt x="1043305" y="281686"/>
                    <a:pt x="1048766" y="282321"/>
                    <a:pt x="1054100" y="283972"/>
                  </a:cubicBezTo>
                  <a:lnTo>
                    <a:pt x="1055878" y="284480"/>
                  </a:lnTo>
                  <a:cubicBezTo>
                    <a:pt x="1081024" y="292100"/>
                    <a:pt x="1095248" y="318643"/>
                    <a:pt x="1087628" y="343789"/>
                  </a:cubicBezTo>
                  <a:lnTo>
                    <a:pt x="976630" y="709168"/>
                  </a:lnTo>
                  <a:cubicBezTo>
                    <a:pt x="971550" y="726059"/>
                    <a:pt x="957834" y="737997"/>
                    <a:pt x="941070" y="738505"/>
                  </a:cubicBezTo>
                  <a:lnTo>
                    <a:pt x="941070" y="740664"/>
                  </a:lnTo>
                  <a:lnTo>
                    <a:pt x="918718" y="740664"/>
                  </a:lnTo>
                  <a:cubicBezTo>
                    <a:pt x="918083" y="741045"/>
                    <a:pt x="917702" y="740918"/>
                    <a:pt x="917321" y="740791"/>
                  </a:cubicBezTo>
                  <a:lnTo>
                    <a:pt x="916813" y="740664"/>
                  </a:lnTo>
                  <a:lnTo>
                    <a:pt x="369951" y="740664"/>
                  </a:lnTo>
                  <a:lnTo>
                    <a:pt x="392557" y="825119"/>
                  </a:lnTo>
                  <a:lnTo>
                    <a:pt x="940689" y="825119"/>
                  </a:lnTo>
                  <a:lnTo>
                    <a:pt x="940689" y="922147"/>
                  </a:lnTo>
                  <a:lnTo>
                    <a:pt x="933069" y="922147"/>
                  </a:lnTo>
                  <a:cubicBezTo>
                    <a:pt x="965708" y="932307"/>
                    <a:pt x="985647" y="963549"/>
                    <a:pt x="985647" y="999490"/>
                  </a:cubicBezTo>
                  <a:cubicBezTo>
                    <a:pt x="985647" y="1051814"/>
                    <a:pt x="943229" y="1094359"/>
                    <a:pt x="890778" y="1094359"/>
                  </a:cubicBezTo>
                  <a:cubicBezTo>
                    <a:pt x="838327" y="1094359"/>
                    <a:pt x="795909" y="1051941"/>
                    <a:pt x="795909" y="999490"/>
                  </a:cubicBezTo>
                  <a:cubicBezTo>
                    <a:pt x="795909" y="963676"/>
                    <a:pt x="815848" y="932434"/>
                    <a:pt x="848487" y="922147"/>
                  </a:cubicBezTo>
                  <a:lnTo>
                    <a:pt x="418465" y="922147"/>
                  </a:lnTo>
                  <a:lnTo>
                    <a:pt x="420116" y="928116"/>
                  </a:lnTo>
                  <a:cubicBezTo>
                    <a:pt x="444246" y="942594"/>
                    <a:pt x="458216" y="969391"/>
                    <a:pt x="458216" y="999490"/>
                  </a:cubicBezTo>
                  <a:cubicBezTo>
                    <a:pt x="458216" y="1051814"/>
                    <a:pt x="415798" y="1094359"/>
                    <a:pt x="363347" y="1094359"/>
                  </a:cubicBezTo>
                  <a:cubicBezTo>
                    <a:pt x="310896" y="1094359"/>
                    <a:pt x="268478" y="1051941"/>
                    <a:pt x="268478" y="999490"/>
                  </a:cubicBezTo>
                  <a:cubicBezTo>
                    <a:pt x="268478" y="964692"/>
                    <a:pt x="287147" y="934339"/>
                    <a:pt x="318262" y="923290"/>
                  </a:cubicBezTo>
                  <a:lnTo>
                    <a:pt x="98298" y="102235"/>
                  </a:lnTo>
                  <a:lnTo>
                    <a:pt x="0" y="102235"/>
                  </a:lnTo>
                  <a:lnTo>
                    <a:pt x="0" y="5207"/>
                  </a:lnTo>
                  <a:lnTo>
                    <a:pt x="152019" y="5207"/>
                  </a:lnTo>
                  <a:close/>
                </a:path>
              </a:pathLst>
            </a:custGeom>
            <a:solidFill>
              <a:srgbClr val="6EA7CB"/>
            </a:solidFill>
          </p:spPr>
        </p:sp>
      </p:grpSp>
      <p:grpSp>
        <p:nvGrpSpPr>
          <p:cNvPr id="251" name="Group 63">
            <a:extLst>
              <a:ext uri="{FF2B5EF4-FFF2-40B4-BE49-F238E27FC236}">
                <a16:creationId xmlns:a16="http://schemas.microsoft.com/office/drawing/2014/main" id="{8E422B70-FF3B-6C15-5EBF-0C25AD9BCA82}"/>
              </a:ext>
            </a:extLst>
          </p:cNvPr>
          <p:cNvGrpSpPr/>
          <p:nvPr/>
        </p:nvGrpSpPr>
        <p:grpSpPr>
          <a:xfrm>
            <a:off x="11582880" y="7164576"/>
            <a:ext cx="717120" cy="853920"/>
            <a:chOff x="0" y="0"/>
            <a:chExt cx="956160" cy="1138560"/>
          </a:xfrm>
        </p:grpSpPr>
        <p:sp>
          <p:nvSpPr>
            <p:cNvPr id="252" name="Freeform 64">
              <a:extLst>
                <a:ext uri="{FF2B5EF4-FFF2-40B4-BE49-F238E27FC236}">
                  <a16:creationId xmlns:a16="http://schemas.microsoft.com/office/drawing/2014/main" id="{6B431B1F-9D88-3D16-C05E-11CC2D522D44}"/>
                </a:ext>
              </a:extLst>
            </p:cNvPr>
            <p:cNvSpPr/>
            <p:nvPr/>
          </p:nvSpPr>
          <p:spPr>
            <a:xfrm>
              <a:off x="0" y="0"/>
              <a:ext cx="1142111" cy="1138682"/>
            </a:xfrm>
            <a:custGeom>
              <a:avLst/>
              <a:gdLst/>
              <a:ahLst/>
              <a:cxnLst/>
              <a:rect l="l" t="t" r="r" b="b"/>
              <a:pathLst>
                <a:path w="1142111" h="1138682">
                  <a:moveTo>
                    <a:pt x="702564" y="914908"/>
                  </a:moveTo>
                  <a:lnTo>
                    <a:pt x="702564" y="974471"/>
                  </a:lnTo>
                  <a:lnTo>
                    <a:pt x="888492" y="974471"/>
                  </a:lnTo>
                  <a:lnTo>
                    <a:pt x="888492" y="914908"/>
                  </a:lnTo>
                  <a:close/>
                  <a:moveTo>
                    <a:pt x="981456" y="783971"/>
                  </a:moveTo>
                  <a:cubicBezTo>
                    <a:pt x="1070229" y="783971"/>
                    <a:pt x="1142111" y="855853"/>
                    <a:pt x="1142111" y="944626"/>
                  </a:cubicBezTo>
                  <a:cubicBezTo>
                    <a:pt x="1142111" y="1033399"/>
                    <a:pt x="884174" y="1105281"/>
                    <a:pt x="795528" y="1105281"/>
                  </a:cubicBezTo>
                  <a:cubicBezTo>
                    <a:pt x="706882" y="1105281"/>
                    <a:pt x="634873" y="1033399"/>
                    <a:pt x="634873" y="944626"/>
                  </a:cubicBezTo>
                  <a:cubicBezTo>
                    <a:pt x="634873" y="855853"/>
                    <a:pt x="706755" y="783971"/>
                    <a:pt x="795528" y="783971"/>
                  </a:cubicBezTo>
                  <a:close/>
                  <a:moveTo>
                    <a:pt x="553847" y="5969"/>
                  </a:moveTo>
                  <a:lnTo>
                    <a:pt x="799973" y="5969"/>
                  </a:lnTo>
                  <a:lnTo>
                    <a:pt x="553847" y="5969"/>
                  </a:lnTo>
                  <a:close/>
                  <a:moveTo>
                    <a:pt x="0" y="5969"/>
                  </a:moveTo>
                  <a:lnTo>
                    <a:pt x="464439" y="5969"/>
                  </a:lnTo>
                  <a:lnTo>
                    <a:pt x="464439" y="350012"/>
                  </a:lnTo>
                  <a:lnTo>
                    <a:pt x="799973" y="350012"/>
                  </a:lnTo>
                  <a:lnTo>
                    <a:pt x="799973" y="759079"/>
                  </a:lnTo>
                  <a:cubicBezTo>
                    <a:pt x="695452" y="759333"/>
                    <a:pt x="610870" y="844169"/>
                    <a:pt x="610870" y="948817"/>
                  </a:cubicBezTo>
                  <a:cubicBezTo>
                    <a:pt x="610870" y="1053465"/>
                    <a:pt x="695452" y="1138174"/>
                    <a:pt x="799973" y="1138555"/>
                  </a:cubicBezTo>
                  <a:lnTo>
                    <a:pt x="799973" y="1138682"/>
                  </a:lnTo>
                  <a:lnTo>
                    <a:pt x="0" y="1138682"/>
                  </a:lnTo>
                  <a:close/>
                  <a:moveTo>
                    <a:pt x="504571" y="0"/>
                  </a:moveTo>
                  <a:lnTo>
                    <a:pt x="803910" y="312293"/>
                  </a:lnTo>
                  <a:lnTo>
                    <a:pt x="504571" y="312293"/>
                  </a:lnTo>
                  <a:close/>
                </a:path>
              </a:pathLst>
            </a:custGeom>
            <a:solidFill>
              <a:srgbClr val="6EA7CB"/>
            </a:solidFill>
          </p:spPr>
        </p:sp>
      </p:grpSp>
      <p:grpSp>
        <p:nvGrpSpPr>
          <p:cNvPr id="253" name="Group 65">
            <a:extLst>
              <a:ext uri="{FF2B5EF4-FFF2-40B4-BE49-F238E27FC236}">
                <a16:creationId xmlns:a16="http://schemas.microsoft.com/office/drawing/2014/main" id="{652585AB-2527-F252-A4C7-874DBDF0EBA6}"/>
              </a:ext>
            </a:extLst>
          </p:cNvPr>
          <p:cNvGrpSpPr/>
          <p:nvPr/>
        </p:nvGrpSpPr>
        <p:grpSpPr>
          <a:xfrm>
            <a:off x="10270320" y="7164576"/>
            <a:ext cx="717120" cy="853920"/>
            <a:chOff x="0" y="0"/>
            <a:chExt cx="956160" cy="1138560"/>
          </a:xfrm>
        </p:grpSpPr>
        <p:sp>
          <p:nvSpPr>
            <p:cNvPr id="254" name="Freeform 66">
              <a:extLst>
                <a:ext uri="{FF2B5EF4-FFF2-40B4-BE49-F238E27FC236}">
                  <a16:creationId xmlns:a16="http://schemas.microsoft.com/office/drawing/2014/main" id="{4295C35B-6C46-E241-E73D-F6A6CF358144}"/>
                </a:ext>
              </a:extLst>
            </p:cNvPr>
            <p:cNvSpPr/>
            <p:nvPr/>
          </p:nvSpPr>
          <p:spPr>
            <a:xfrm>
              <a:off x="0" y="0"/>
              <a:ext cx="1015619" cy="1138682"/>
            </a:xfrm>
            <a:custGeom>
              <a:avLst/>
              <a:gdLst/>
              <a:ahLst/>
              <a:cxnLst/>
              <a:rect l="l" t="t" r="r" b="b"/>
              <a:pathLst>
                <a:path w="1015619" h="1138682">
                  <a:moveTo>
                    <a:pt x="765810" y="854456"/>
                  </a:moveTo>
                  <a:lnTo>
                    <a:pt x="765810" y="917702"/>
                  </a:lnTo>
                  <a:lnTo>
                    <a:pt x="702564" y="917702"/>
                  </a:lnTo>
                  <a:lnTo>
                    <a:pt x="702564" y="977265"/>
                  </a:lnTo>
                  <a:lnTo>
                    <a:pt x="765810" y="977265"/>
                  </a:lnTo>
                  <a:lnTo>
                    <a:pt x="765810" y="1040511"/>
                  </a:lnTo>
                  <a:lnTo>
                    <a:pt x="825373" y="1040511"/>
                  </a:lnTo>
                  <a:lnTo>
                    <a:pt x="825373" y="977265"/>
                  </a:lnTo>
                  <a:lnTo>
                    <a:pt x="888619" y="977265"/>
                  </a:lnTo>
                  <a:lnTo>
                    <a:pt x="888619" y="917702"/>
                  </a:lnTo>
                  <a:lnTo>
                    <a:pt x="825246" y="917702"/>
                  </a:lnTo>
                  <a:lnTo>
                    <a:pt x="825246" y="854456"/>
                  </a:lnTo>
                  <a:close/>
                  <a:moveTo>
                    <a:pt x="854964" y="786765"/>
                  </a:moveTo>
                  <a:cubicBezTo>
                    <a:pt x="943737" y="786765"/>
                    <a:pt x="1015619" y="858647"/>
                    <a:pt x="1015619" y="947420"/>
                  </a:cubicBezTo>
                  <a:cubicBezTo>
                    <a:pt x="1015619" y="1036193"/>
                    <a:pt x="884174" y="1108075"/>
                    <a:pt x="795528" y="1108075"/>
                  </a:cubicBezTo>
                  <a:cubicBezTo>
                    <a:pt x="706882" y="1108075"/>
                    <a:pt x="634873" y="1036193"/>
                    <a:pt x="634873" y="947420"/>
                  </a:cubicBezTo>
                  <a:cubicBezTo>
                    <a:pt x="634873" y="858647"/>
                    <a:pt x="706755" y="786765"/>
                    <a:pt x="795528" y="786765"/>
                  </a:cubicBezTo>
                  <a:close/>
                  <a:moveTo>
                    <a:pt x="553847" y="5969"/>
                  </a:moveTo>
                  <a:lnTo>
                    <a:pt x="799973" y="5969"/>
                  </a:lnTo>
                  <a:lnTo>
                    <a:pt x="553847" y="5969"/>
                  </a:lnTo>
                  <a:close/>
                  <a:moveTo>
                    <a:pt x="0" y="5969"/>
                  </a:moveTo>
                  <a:lnTo>
                    <a:pt x="464439" y="5969"/>
                  </a:lnTo>
                  <a:lnTo>
                    <a:pt x="464439" y="350012"/>
                  </a:lnTo>
                  <a:lnTo>
                    <a:pt x="799973" y="350012"/>
                  </a:lnTo>
                  <a:lnTo>
                    <a:pt x="799973" y="759079"/>
                  </a:lnTo>
                  <a:cubicBezTo>
                    <a:pt x="695452" y="759333"/>
                    <a:pt x="610870" y="844169"/>
                    <a:pt x="610870" y="948817"/>
                  </a:cubicBezTo>
                  <a:cubicBezTo>
                    <a:pt x="610870" y="1053465"/>
                    <a:pt x="695452" y="1138174"/>
                    <a:pt x="799973" y="1138555"/>
                  </a:cubicBezTo>
                  <a:lnTo>
                    <a:pt x="799973" y="1138682"/>
                  </a:lnTo>
                  <a:lnTo>
                    <a:pt x="0" y="1138682"/>
                  </a:lnTo>
                  <a:close/>
                  <a:moveTo>
                    <a:pt x="504571" y="0"/>
                  </a:moveTo>
                  <a:lnTo>
                    <a:pt x="803910" y="312293"/>
                  </a:lnTo>
                  <a:lnTo>
                    <a:pt x="504571" y="312293"/>
                  </a:lnTo>
                  <a:close/>
                </a:path>
              </a:pathLst>
            </a:custGeom>
            <a:solidFill>
              <a:srgbClr val="6EA7CB"/>
            </a:solidFill>
          </p:spPr>
        </p:sp>
      </p:grpSp>
      <p:grpSp>
        <p:nvGrpSpPr>
          <p:cNvPr id="255" name="Group 67">
            <a:extLst>
              <a:ext uri="{FF2B5EF4-FFF2-40B4-BE49-F238E27FC236}">
                <a16:creationId xmlns:a16="http://schemas.microsoft.com/office/drawing/2014/main" id="{91A06A3E-5DD9-6815-95F4-28B070CEB59A}"/>
              </a:ext>
            </a:extLst>
          </p:cNvPr>
          <p:cNvGrpSpPr/>
          <p:nvPr/>
        </p:nvGrpSpPr>
        <p:grpSpPr>
          <a:xfrm>
            <a:off x="12895440" y="7164576"/>
            <a:ext cx="717120" cy="853920"/>
            <a:chOff x="0" y="0"/>
            <a:chExt cx="956160" cy="1138560"/>
          </a:xfrm>
        </p:grpSpPr>
        <p:sp>
          <p:nvSpPr>
            <p:cNvPr id="256" name="Freeform 68">
              <a:extLst>
                <a:ext uri="{FF2B5EF4-FFF2-40B4-BE49-F238E27FC236}">
                  <a16:creationId xmlns:a16="http://schemas.microsoft.com/office/drawing/2014/main" id="{BF6D6274-6A8C-D923-5E02-2C2420E81789}"/>
                </a:ext>
              </a:extLst>
            </p:cNvPr>
            <p:cNvSpPr/>
            <p:nvPr/>
          </p:nvSpPr>
          <p:spPr>
            <a:xfrm>
              <a:off x="0" y="0"/>
              <a:ext cx="1000760" cy="1138682"/>
            </a:xfrm>
            <a:custGeom>
              <a:avLst/>
              <a:gdLst/>
              <a:ahLst/>
              <a:cxnLst/>
              <a:rect l="l" t="t" r="r" b="b"/>
              <a:pathLst>
                <a:path w="1000760" h="1138682">
                  <a:moveTo>
                    <a:pt x="750824" y="860679"/>
                  </a:moveTo>
                  <a:lnTo>
                    <a:pt x="708660" y="902716"/>
                  </a:lnTo>
                  <a:lnTo>
                    <a:pt x="753364" y="947420"/>
                  </a:lnTo>
                  <a:lnTo>
                    <a:pt x="708660" y="992124"/>
                  </a:lnTo>
                  <a:lnTo>
                    <a:pt x="750697" y="1034161"/>
                  </a:lnTo>
                  <a:lnTo>
                    <a:pt x="795401" y="989457"/>
                  </a:lnTo>
                  <a:lnTo>
                    <a:pt x="840105" y="1034161"/>
                  </a:lnTo>
                  <a:lnTo>
                    <a:pt x="882142" y="992124"/>
                  </a:lnTo>
                  <a:lnTo>
                    <a:pt x="837438" y="947420"/>
                  </a:lnTo>
                  <a:lnTo>
                    <a:pt x="882142" y="902716"/>
                  </a:lnTo>
                  <a:lnTo>
                    <a:pt x="840105" y="860679"/>
                  </a:lnTo>
                  <a:lnTo>
                    <a:pt x="795401" y="905383"/>
                  </a:lnTo>
                  <a:close/>
                  <a:moveTo>
                    <a:pt x="840105" y="831469"/>
                  </a:moveTo>
                  <a:cubicBezTo>
                    <a:pt x="928878" y="831469"/>
                    <a:pt x="1000760" y="903351"/>
                    <a:pt x="1000760" y="992124"/>
                  </a:cubicBezTo>
                  <a:cubicBezTo>
                    <a:pt x="1000760" y="1080897"/>
                    <a:pt x="884174" y="1108075"/>
                    <a:pt x="795528" y="1108075"/>
                  </a:cubicBezTo>
                  <a:cubicBezTo>
                    <a:pt x="706882" y="1108075"/>
                    <a:pt x="634873" y="1036193"/>
                    <a:pt x="634873" y="947420"/>
                  </a:cubicBezTo>
                  <a:cubicBezTo>
                    <a:pt x="634873" y="858647"/>
                    <a:pt x="706755" y="786765"/>
                    <a:pt x="795528" y="786765"/>
                  </a:cubicBezTo>
                  <a:close/>
                  <a:moveTo>
                    <a:pt x="553847" y="5969"/>
                  </a:moveTo>
                  <a:lnTo>
                    <a:pt x="799973" y="5969"/>
                  </a:lnTo>
                  <a:lnTo>
                    <a:pt x="553847" y="5969"/>
                  </a:lnTo>
                  <a:close/>
                  <a:moveTo>
                    <a:pt x="0" y="5969"/>
                  </a:moveTo>
                  <a:lnTo>
                    <a:pt x="464439" y="5969"/>
                  </a:lnTo>
                  <a:lnTo>
                    <a:pt x="464439" y="350012"/>
                  </a:lnTo>
                  <a:lnTo>
                    <a:pt x="799973" y="350012"/>
                  </a:lnTo>
                  <a:lnTo>
                    <a:pt x="799973" y="759079"/>
                  </a:lnTo>
                  <a:cubicBezTo>
                    <a:pt x="695452" y="759333"/>
                    <a:pt x="610870" y="844169"/>
                    <a:pt x="610870" y="948817"/>
                  </a:cubicBezTo>
                  <a:cubicBezTo>
                    <a:pt x="610870" y="1053465"/>
                    <a:pt x="695452" y="1138174"/>
                    <a:pt x="799973" y="1138555"/>
                  </a:cubicBezTo>
                  <a:lnTo>
                    <a:pt x="799973" y="1138682"/>
                  </a:lnTo>
                  <a:lnTo>
                    <a:pt x="0" y="1138682"/>
                  </a:lnTo>
                  <a:close/>
                  <a:moveTo>
                    <a:pt x="504571" y="0"/>
                  </a:moveTo>
                  <a:lnTo>
                    <a:pt x="803910" y="312293"/>
                  </a:lnTo>
                  <a:lnTo>
                    <a:pt x="504571" y="312293"/>
                  </a:lnTo>
                  <a:close/>
                </a:path>
              </a:pathLst>
            </a:custGeom>
            <a:solidFill>
              <a:srgbClr val="6EA7CB"/>
            </a:solidFill>
          </p:spPr>
        </p:sp>
      </p:grpSp>
      <p:grpSp>
        <p:nvGrpSpPr>
          <p:cNvPr id="257" name="Group 69">
            <a:extLst>
              <a:ext uri="{FF2B5EF4-FFF2-40B4-BE49-F238E27FC236}">
                <a16:creationId xmlns:a16="http://schemas.microsoft.com/office/drawing/2014/main" id="{90AB79EC-DA6A-7D9D-1F06-3F2B04133240}"/>
              </a:ext>
            </a:extLst>
          </p:cNvPr>
          <p:cNvGrpSpPr/>
          <p:nvPr/>
        </p:nvGrpSpPr>
        <p:grpSpPr>
          <a:xfrm>
            <a:off x="14208000" y="7164576"/>
            <a:ext cx="717120" cy="853920"/>
            <a:chOff x="0" y="0"/>
            <a:chExt cx="956160" cy="1138560"/>
          </a:xfrm>
        </p:grpSpPr>
        <p:sp>
          <p:nvSpPr>
            <p:cNvPr id="258" name="Freeform 70">
              <a:extLst>
                <a:ext uri="{FF2B5EF4-FFF2-40B4-BE49-F238E27FC236}">
                  <a16:creationId xmlns:a16="http://schemas.microsoft.com/office/drawing/2014/main" id="{BA1D7763-6EA5-B33A-9F4D-6F1D30C37C3B}"/>
                </a:ext>
              </a:extLst>
            </p:cNvPr>
            <p:cNvSpPr/>
            <p:nvPr/>
          </p:nvSpPr>
          <p:spPr>
            <a:xfrm>
              <a:off x="0" y="0"/>
              <a:ext cx="991743" cy="1138682"/>
            </a:xfrm>
            <a:custGeom>
              <a:avLst/>
              <a:gdLst/>
              <a:ahLst/>
              <a:cxnLst/>
              <a:rect l="l" t="t" r="r" b="b"/>
              <a:pathLst>
                <a:path w="991743" h="1138682">
                  <a:moveTo>
                    <a:pt x="885444" y="867791"/>
                  </a:moveTo>
                  <a:lnTo>
                    <a:pt x="773684" y="979551"/>
                  </a:lnTo>
                  <a:lnTo>
                    <a:pt x="703834" y="909701"/>
                  </a:lnTo>
                  <a:lnTo>
                    <a:pt x="668274" y="945261"/>
                  </a:lnTo>
                  <a:lnTo>
                    <a:pt x="774446" y="1051433"/>
                  </a:lnTo>
                  <a:lnTo>
                    <a:pt x="810006" y="1015873"/>
                  </a:lnTo>
                  <a:lnTo>
                    <a:pt x="809244" y="1015111"/>
                  </a:lnTo>
                  <a:lnTo>
                    <a:pt x="921004" y="903351"/>
                  </a:lnTo>
                  <a:close/>
                  <a:moveTo>
                    <a:pt x="831088" y="822325"/>
                  </a:moveTo>
                  <a:cubicBezTo>
                    <a:pt x="919861" y="822325"/>
                    <a:pt x="991743" y="894207"/>
                    <a:pt x="991743" y="982980"/>
                  </a:cubicBezTo>
                  <a:cubicBezTo>
                    <a:pt x="991743" y="1071753"/>
                    <a:pt x="884174" y="1108075"/>
                    <a:pt x="795528" y="1108075"/>
                  </a:cubicBezTo>
                  <a:cubicBezTo>
                    <a:pt x="706882" y="1108075"/>
                    <a:pt x="634873" y="1036193"/>
                    <a:pt x="634873" y="947420"/>
                  </a:cubicBezTo>
                  <a:cubicBezTo>
                    <a:pt x="634873" y="858647"/>
                    <a:pt x="706755" y="786765"/>
                    <a:pt x="795528" y="786765"/>
                  </a:cubicBezTo>
                  <a:close/>
                  <a:moveTo>
                    <a:pt x="553847" y="5969"/>
                  </a:moveTo>
                  <a:lnTo>
                    <a:pt x="799973" y="5969"/>
                  </a:lnTo>
                  <a:lnTo>
                    <a:pt x="553847" y="5969"/>
                  </a:lnTo>
                  <a:close/>
                  <a:moveTo>
                    <a:pt x="0" y="5969"/>
                  </a:moveTo>
                  <a:lnTo>
                    <a:pt x="464439" y="5969"/>
                  </a:lnTo>
                  <a:lnTo>
                    <a:pt x="464439" y="350012"/>
                  </a:lnTo>
                  <a:lnTo>
                    <a:pt x="799973" y="350012"/>
                  </a:lnTo>
                  <a:lnTo>
                    <a:pt x="799973" y="759079"/>
                  </a:lnTo>
                  <a:cubicBezTo>
                    <a:pt x="695452" y="759333"/>
                    <a:pt x="610870" y="844169"/>
                    <a:pt x="610870" y="948817"/>
                  </a:cubicBezTo>
                  <a:cubicBezTo>
                    <a:pt x="610870" y="1053465"/>
                    <a:pt x="695452" y="1138174"/>
                    <a:pt x="799973" y="1138555"/>
                  </a:cubicBezTo>
                  <a:lnTo>
                    <a:pt x="799973" y="1138682"/>
                  </a:lnTo>
                  <a:lnTo>
                    <a:pt x="0" y="1138682"/>
                  </a:lnTo>
                  <a:close/>
                  <a:moveTo>
                    <a:pt x="504571" y="0"/>
                  </a:moveTo>
                  <a:lnTo>
                    <a:pt x="803910" y="312293"/>
                  </a:lnTo>
                  <a:lnTo>
                    <a:pt x="504571" y="312293"/>
                  </a:lnTo>
                  <a:close/>
                </a:path>
              </a:pathLst>
            </a:custGeom>
            <a:solidFill>
              <a:srgbClr val="6EA7CB"/>
            </a:solidFill>
          </p:spPr>
        </p:sp>
      </p:grpSp>
      <p:grpSp>
        <p:nvGrpSpPr>
          <p:cNvPr id="259" name="Group 71">
            <a:extLst>
              <a:ext uri="{FF2B5EF4-FFF2-40B4-BE49-F238E27FC236}">
                <a16:creationId xmlns:a16="http://schemas.microsoft.com/office/drawing/2014/main" id="{1E285E90-5A83-D47D-53E2-5A39E99D7B58}"/>
              </a:ext>
            </a:extLst>
          </p:cNvPr>
          <p:cNvGrpSpPr/>
          <p:nvPr/>
        </p:nvGrpSpPr>
        <p:grpSpPr>
          <a:xfrm>
            <a:off x="4064640" y="2515536"/>
            <a:ext cx="906480" cy="924480"/>
            <a:chOff x="0" y="0"/>
            <a:chExt cx="1208640" cy="1232640"/>
          </a:xfrm>
        </p:grpSpPr>
        <p:sp>
          <p:nvSpPr>
            <p:cNvPr id="260" name="Freeform 72">
              <a:extLst>
                <a:ext uri="{FF2B5EF4-FFF2-40B4-BE49-F238E27FC236}">
                  <a16:creationId xmlns:a16="http://schemas.microsoft.com/office/drawing/2014/main" id="{B5A28941-826C-4CFF-310B-8756F58A26DE}"/>
                </a:ext>
              </a:extLst>
            </p:cNvPr>
            <p:cNvSpPr/>
            <p:nvPr/>
          </p:nvSpPr>
          <p:spPr>
            <a:xfrm>
              <a:off x="127" y="127"/>
              <a:ext cx="1208532" cy="1232408"/>
            </a:xfrm>
            <a:custGeom>
              <a:avLst/>
              <a:gdLst/>
              <a:ahLst/>
              <a:cxnLst/>
              <a:rect l="l" t="t" r="r" b="b"/>
              <a:pathLst>
                <a:path w="1208532" h="1232408">
                  <a:moveTo>
                    <a:pt x="605790" y="0"/>
                  </a:moveTo>
                  <a:cubicBezTo>
                    <a:pt x="495681" y="0"/>
                    <a:pt x="406908" y="88773"/>
                    <a:pt x="403860" y="204978"/>
                  </a:cubicBezTo>
                  <a:cubicBezTo>
                    <a:pt x="403860" y="299720"/>
                    <a:pt x="471170" y="382270"/>
                    <a:pt x="562991" y="397637"/>
                  </a:cubicBezTo>
                  <a:lnTo>
                    <a:pt x="562991" y="513842"/>
                  </a:lnTo>
                  <a:cubicBezTo>
                    <a:pt x="471043" y="532130"/>
                    <a:pt x="403733" y="614680"/>
                    <a:pt x="403733" y="709422"/>
                  </a:cubicBezTo>
                  <a:cubicBezTo>
                    <a:pt x="403733" y="743077"/>
                    <a:pt x="409829" y="773684"/>
                    <a:pt x="425196" y="801116"/>
                  </a:cubicBezTo>
                  <a:lnTo>
                    <a:pt x="330327" y="877570"/>
                  </a:lnTo>
                  <a:cubicBezTo>
                    <a:pt x="296672" y="846963"/>
                    <a:pt x="250825" y="831596"/>
                    <a:pt x="204978" y="831596"/>
                  </a:cubicBezTo>
                  <a:cubicBezTo>
                    <a:pt x="91694" y="834898"/>
                    <a:pt x="0" y="923544"/>
                    <a:pt x="0" y="1033653"/>
                  </a:cubicBezTo>
                  <a:cubicBezTo>
                    <a:pt x="0" y="1143762"/>
                    <a:pt x="91694" y="1232408"/>
                    <a:pt x="204978" y="1232408"/>
                  </a:cubicBezTo>
                  <a:cubicBezTo>
                    <a:pt x="315087" y="1232408"/>
                    <a:pt x="400812" y="1140714"/>
                    <a:pt x="406908" y="1033653"/>
                  </a:cubicBezTo>
                  <a:cubicBezTo>
                    <a:pt x="406908" y="999998"/>
                    <a:pt x="397637" y="969391"/>
                    <a:pt x="382397" y="941832"/>
                  </a:cubicBezTo>
                  <a:lnTo>
                    <a:pt x="480314" y="865378"/>
                  </a:lnTo>
                  <a:cubicBezTo>
                    <a:pt x="513969" y="895985"/>
                    <a:pt x="559816" y="911225"/>
                    <a:pt x="605790" y="911225"/>
                  </a:cubicBezTo>
                  <a:cubicBezTo>
                    <a:pt x="654685" y="911225"/>
                    <a:pt x="697611" y="892937"/>
                    <a:pt x="731139" y="865378"/>
                  </a:cubicBezTo>
                  <a:lnTo>
                    <a:pt x="826008" y="941832"/>
                  </a:lnTo>
                  <a:cubicBezTo>
                    <a:pt x="810768" y="969391"/>
                    <a:pt x="804672" y="999998"/>
                    <a:pt x="804672" y="1033653"/>
                  </a:cubicBezTo>
                  <a:cubicBezTo>
                    <a:pt x="804672" y="1143762"/>
                    <a:pt x="896493" y="1232408"/>
                    <a:pt x="1006602" y="1232408"/>
                  </a:cubicBezTo>
                  <a:cubicBezTo>
                    <a:pt x="1116711" y="1232408"/>
                    <a:pt x="1205484" y="1140714"/>
                    <a:pt x="1208532" y="1033653"/>
                  </a:cubicBezTo>
                  <a:cubicBezTo>
                    <a:pt x="1208532" y="923417"/>
                    <a:pt x="1122934" y="834898"/>
                    <a:pt x="1006602" y="831723"/>
                  </a:cubicBezTo>
                  <a:cubicBezTo>
                    <a:pt x="957707" y="831723"/>
                    <a:pt x="914781" y="850011"/>
                    <a:pt x="881126" y="877697"/>
                  </a:cubicBezTo>
                  <a:lnTo>
                    <a:pt x="786130" y="801243"/>
                  </a:lnTo>
                  <a:cubicBezTo>
                    <a:pt x="801497" y="773811"/>
                    <a:pt x="807593" y="743204"/>
                    <a:pt x="807593" y="709549"/>
                  </a:cubicBezTo>
                  <a:cubicBezTo>
                    <a:pt x="807593" y="614680"/>
                    <a:pt x="740283" y="529082"/>
                    <a:pt x="648589" y="513842"/>
                  </a:cubicBezTo>
                  <a:lnTo>
                    <a:pt x="648589" y="397637"/>
                  </a:lnTo>
                  <a:cubicBezTo>
                    <a:pt x="740283" y="379222"/>
                    <a:pt x="807593" y="299593"/>
                    <a:pt x="807593" y="204851"/>
                  </a:cubicBezTo>
                  <a:cubicBezTo>
                    <a:pt x="807593" y="91694"/>
                    <a:pt x="718820" y="6096"/>
                    <a:pt x="605790" y="0"/>
                  </a:cubicBezTo>
                  <a:close/>
                </a:path>
              </a:pathLst>
            </a:custGeom>
            <a:solidFill>
              <a:srgbClr val="6EA7CB"/>
            </a:solidFill>
          </p:spPr>
        </p:sp>
      </p:grpSp>
      <p:grpSp>
        <p:nvGrpSpPr>
          <p:cNvPr id="261" name="Group 73">
            <a:extLst>
              <a:ext uri="{FF2B5EF4-FFF2-40B4-BE49-F238E27FC236}">
                <a16:creationId xmlns:a16="http://schemas.microsoft.com/office/drawing/2014/main" id="{94E4CF84-ED0B-F98A-F439-E7EBC2A36925}"/>
              </a:ext>
            </a:extLst>
          </p:cNvPr>
          <p:cNvGrpSpPr/>
          <p:nvPr/>
        </p:nvGrpSpPr>
        <p:grpSpPr>
          <a:xfrm>
            <a:off x="11919840" y="8428896"/>
            <a:ext cx="275760" cy="328320"/>
            <a:chOff x="0" y="0"/>
            <a:chExt cx="367680" cy="437760"/>
          </a:xfrm>
        </p:grpSpPr>
        <p:sp>
          <p:nvSpPr>
            <p:cNvPr id="262" name="Freeform 74">
              <a:extLst>
                <a:ext uri="{FF2B5EF4-FFF2-40B4-BE49-F238E27FC236}">
                  <a16:creationId xmlns:a16="http://schemas.microsoft.com/office/drawing/2014/main" id="{008C0E81-44E6-8183-A071-362D04A4DBF7}"/>
                </a:ext>
              </a:extLst>
            </p:cNvPr>
            <p:cNvSpPr/>
            <p:nvPr/>
          </p:nvSpPr>
          <p:spPr>
            <a:xfrm>
              <a:off x="0" y="0"/>
              <a:ext cx="367665" cy="437769"/>
            </a:xfrm>
            <a:custGeom>
              <a:avLst/>
              <a:gdLst/>
              <a:ahLst/>
              <a:cxnLst/>
              <a:rect l="l" t="t" r="r" b="b"/>
              <a:pathLst>
                <a:path w="367665" h="437769">
                  <a:moveTo>
                    <a:pt x="0" y="0"/>
                  </a:moveTo>
                  <a:lnTo>
                    <a:pt x="0" y="225806"/>
                  </a:lnTo>
                  <a:cubicBezTo>
                    <a:pt x="41783" y="239776"/>
                    <a:pt x="75184" y="281559"/>
                    <a:pt x="75184" y="331851"/>
                  </a:cubicBezTo>
                  <a:lnTo>
                    <a:pt x="75184" y="437769"/>
                  </a:lnTo>
                  <a:lnTo>
                    <a:pt x="367665" y="437769"/>
                  </a:lnTo>
                  <a:lnTo>
                    <a:pt x="367665" y="326263"/>
                  </a:lnTo>
                  <a:cubicBezTo>
                    <a:pt x="367665" y="145034"/>
                    <a:pt x="220091" y="0"/>
                    <a:pt x="38989" y="0"/>
                  </a:cubicBezTo>
                  <a:close/>
                </a:path>
              </a:pathLst>
            </a:custGeom>
            <a:solidFill>
              <a:srgbClr val="6EA7CB"/>
            </a:solidFill>
          </p:spPr>
        </p:sp>
      </p:grpSp>
      <p:grpSp>
        <p:nvGrpSpPr>
          <p:cNvPr id="263" name="Group 75">
            <a:extLst>
              <a:ext uri="{FF2B5EF4-FFF2-40B4-BE49-F238E27FC236}">
                <a16:creationId xmlns:a16="http://schemas.microsoft.com/office/drawing/2014/main" id="{8853ED12-8E33-2D3D-E8FD-BF98209E6E6F}"/>
              </a:ext>
            </a:extLst>
          </p:cNvPr>
          <p:cNvGrpSpPr/>
          <p:nvPr/>
        </p:nvGrpSpPr>
        <p:grpSpPr>
          <a:xfrm>
            <a:off x="11865120" y="8642736"/>
            <a:ext cx="58320" cy="167040"/>
            <a:chOff x="0" y="0"/>
            <a:chExt cx="77760" cy="222720"/>
          </a:xfrm>
        </p:grpSpPr>
        <p:sp>
          <p:nvSpPr>
            <p:cNvPr id="264" name="Freeform 76">
              <a:extLst>
                <a:ext uri="{FF2B5EF4-FFF2-40B4-BE49-F238E27FC236}">
                  <a16:creationId xmlns:a16="http://schemas.microsoft.com/office/drawing/2014/main" id="{BF425EB1-158B-4FD5-50D1-9E2D59BC6B07}"/>
                </a:ext>
              </a:extLst>
            </p:cNvPr>
            <p:cNvSpPr/>
            <p:nvPr/>
          </p:nvSpPr>
          <p:spPr>
            <a:xfrm>
              <a:off x="127" y="127"/>
              <a:ext cx="77724" cy="222504"/>
            </a:xfrm>
            <a:custGeom>
              <a:avLst/>
              <a:gdLst/>
              <a:ahLst/>
              <a:cxnLst/>
              <a:rect l="l" t="t" r="r" b="b"/>
              <a:pathLst>
                <a:path w="77724" h="222504">
                  <a:moveTo>
                    <a:pt x="41656" y="0"/>
                  </a:moveTo>
                  <a:cubicBezTo>
                    <a:pt x="22098" y="0"/>
                    <a:pt x="8255" y="19431"/>
                    <a:pt x="8255" y="38862"/>
                  </a:cubicBezTo>
                  <a:lnTo>
                    <a:pt x="8255" y="186436"/>
                  </a:lnTo>
                  <a:cubicBezTo>
                    <a:pt x="0" y="205867"/>
                    <a:pt x="16637" y="222504"/>
                    <a:pt x="38862" y="222504"/>
                  </a:cubicBezTo>
                  <a:cubicBezTo>
                    <a:pt x="58293" y="222504"/>
                    <a:pt x="72136" y="205867"/>
                    <a:pt x="77724" y="186436"/>
                  </a:cubicBezTo>
                  <a:lnTo>
                    <a:pt x="77724" y="38862"/>
                  </a:lnTo>
                  <a:cubicBezTo>
                    <a:pt x="77597" y="19431"/>
                    <a:pt x="58293" y="5588"/>
                    <a:pt x="41656" y="0"/>
                  </a:cubicBezTo>
                  <a:close/>
                </a:path>
              </a:pathLst>
            </a:custGeom>
            <a:solidFill>
              <a:srgbClr val="6EA7CB"/>
            </a:solidFill>
          </p:spPr>
        </p:sp>
      </p:grpSp>
      <p:grpSp>
        <p:nvGrpSpPr>
          <p:cNvPr id="265" name="Group 77">
            <a:extLst>
              <a:ext uri="{FF2B5EF4-FFF2-40B4-BE49-F238E27FC236}">
                <a16:creationId xmlns:a16="http://schemas.microsoft.com/office/drawing/2014/main" id="{07D00BAD-53DA-8907-51C9-8A84B09CD67D}"/>
              </a:ext>
            </a:extLst>
          </p:cNvPr>
          <p:cNvGrpSpPr/>
          <p:nvPr/>
        </p:nvGrpSpPr>
        <p:grpSpPr>
          <a:xfrm>
            <a:off x="11591520" y="8426736"/>
            <a:ext cx="273600" cy="326160"/>
            <a:chOff x="0" y="0"/>
            <a:chExt cx="364800" cy="434880"/>
          </a:xfrm>
        </p:grpSpPr>
        <p:sp>
          <p:nvSpPr>
            <p:cNvPr id="266" name="Freeform 78">
              <a:extLst>
                <a:ext uri="{FF2B5EF4-FFF2-40B4-BE49-F238E27FC236}">
                  <a16:creationId xmlns:a16="http://schemas.microsoft.com/office/drawing/2014/main" id="{2560319F-48B9-32D8-E9DF-90C7956A2843}"/>
                </a:ext>
              </a:extLst>
            </p:cNvPr>
            <p:cNvSpPr/>
            <p:nvPr/>
          </p:nvSpPr>
          <p:spPr>
            <a:xfrm>
              <a:off x="127" y="127"/>
              <a:ext cx="364744" cy="434721"/>
            </a:xfrm>
            <a:custGeom>
              <a:avLst/>
              <a:gdLst/>
              <a:ahLst/>
              <a:cxnLst/>
              <a:rect l="l" t="t" r="r" b="b"/>
              <a:pathLst>
                <a:path w="364744" h="434721">
                  <a:moveTo>
                    <a:pt x="325755" y="0"/>
                  </a:moveTo>
                  <a:cubicBezTo>
                    <a:pt x="147574" y="0"/>
                    <a:pt x="0" y="144907"/>
                    <a:pt x="0" y="326009"/>
                  </a:cubicBezTo>
                  <a:lnTo>
                    <a:pt x="0" y="434721"/>
                  </a:lnTo>
                  <a:lnTo>
                    <a:pt x="292354" y="434721"/>
                  </a:lnTo>
                  <a:lnTo>
                    <a:pt x="292354" y="326009"/>
                  </a:lnTo>
                  <a:cubicBezTo>
                    <a:pt x="292354" y="278638"/>
                    <a:pt x="322961" y="239522"/>
                    <a:pt x="364744" y="222885"/>
                  </a:cubicBezTo>
                  <a:lnTo>
                    <a:pt x="364744" y="0"/>
                  </a:lnTo>
                  <a:close/>
                </a:path>
              </a:pathLst>
            </a:custGeom>
            <a:solidFill>
              <a:srgbClr val="6EA7CB"/>
            </a:solidFill>
          </p:spPr>
        </p:sp>
      </p:grpSp>
      <p:grpSp>
        <p:nvGrpSpPr>
          <p:cNvPr id="267" name="Group 79">
            <a:extLst>
              <a:ext uri="{FF2B5EF4-FFF2-40B4-BE49-F238E27FC236}">
                <a16:creationId xmlns:a16="http://schemas.microsoft.com/office/drawing/2014/main" id="{46F806D1-B473-5553-C9BE-B76FE65BF6B0}"/>
              </a:ext>
            </a:extLst>
          </p:cNvPr>
          <p:cNvGrpSpPr/>
          <p:nvPr/>
        </p:nvGrpSpPr>
        <p:grpSpPr>
          <a:xfrm>
            <a:off x="11589360" y="8814096"/>
            <a:ext cx="606240" cy="453600"/>
            <a:chOff x="0" y="0"/>
            <a:chExt cx="808320" cy="604800"/>
          </a:xfrm>
        </p:grpSpPr>
        <p:sp>
          <p:nvSpPr>
            <p:cNvPr id="268" name="Freeform 80">
              <a:extLst>
                <a:ext uri="{FF2B5EF4-FFF2-40B4-BE49-F238E27FC236}">
                  <a16:creationId xmlns:a16="http://schemas.microsoft.com/office/drawing/2014/main" id="{EBDCA031-03D6-53C3-A5EB-B3028B22A602}"/>
                </a:ext>
              </a:extLst>
            </p:cNvPr>
            <p:cNvSpPr/>
            <p:nvPr/>
          </p:nvSpPr>
          <p:spPr>
            <a:xfrm>
              <a:off x="0" y="0"/>
              <a:ext cx="808355" cy="604774"/>
            </a:xfrm>
            <a:custGeom>
              <a:avLst/>
              <a:gdLst/>
              <a:ahLst/>
              <a:cxnLst/>
              <a:rect l="l" t="t" r="r" b="b"/>
              <a:pathLst>
                <a:path w="808355" h="604774">
                  <a:moveTo>
                    <a:pt x="0" y="0"/>
                  </a:moveTo>
                  <a:lnTo>
                    <a:pt x="0" y="278765"/>
                  </a:lnTo>
                  <a:cubicBezTo>
                    <a:pt x="0" y="459867"/>
                    <a:pt x="145034" y="604774"/>
                    <a:pt x="326136" y="604774"/>
                  </a:cubicBezTo>
                  <a:lnTo>
                    <a:pt x="473837" y="604774"/>
                  </a:lnTo>
                  <a:cubicBezTo>
                    <a:pt x="660527" y="604774"/>
                    <a:pt x="808355" y="459867"/>
                    <a:pt x="808355" y="278765"/>
                  </a:cubicBezTo>
                  <a:lnTo>
                    <a:pt x="808355" y="0"/>
                  </a:lnTo>
                  <a:lnTo>
                    <a:pt x="507238" y="0"/>
                  </a:lnTo>
                  <a:cubicBezTo>
                    <a:pt x="493395" y="41783"/>
                    <a:pt x="451485" y="72390"/>
                    <a:pt x="404114" y="72390"/>
                  </a:cubicBezTo>
                  <a:cubicBezTo>
                    <a:pt x="353949" y="72390"/>
                    <a:pt x="314960" y="41783"/>
                    <a:pt x="298196" y="0"/>
                  </a:cubicBezTo>
                  <a:close/>
                </a:path>
              </a:pathLst>
            </a:custGeom>
            <a:solidFill>
              <a:srgbClr val="6EA7CB"/>
            </a:solidFill>
          </p:spPr>
        </p:sp>
      </p:grpSp>
      <p:grpSp>
        <p:nvGrpSpPr>
          <p:cNvPr id="269" name="Group 81">
            <a:extLst>
              <a:ext uri="{FF2B5EF4-FFF2-40B4-BE49-F238E27FC236}">
                <a16:creationId xmlns:a16="http://schemas.microsoft.com/office/drawing/2014/main" id="{27478E36-E7D1-298E-D15E-5E7528B1F95C}"/>
              </a:ext>
            </a:extLst>
          </p:cNvPr>
          <p:cNvGrpSpPr/>
          <p:nvPr/>
        </p:nvGrpSpPr>
        <p:grpSpPr>
          <a:xfrm>
            <a:off x="4008480" y="3898656"/>
            <a:ext cx="772560" cy="770400"/>
            <a:chOff x="0" y="0"/>
            <a:chExt cx="1030080" cy="1027200"/>
          </a:xfrm>
        </p:grpSpPr>
        <p:sp>
          <p:nvSpPr>
            <p:cNvPr id="270" name="Freeform 82">
              <a:extLst>
                <a:ext uri="{FF2B5EF4-FFF2-40B4-BE49-F238E27FC236}">
                  <a16:creationId xmlns:a16="http://schemas.microsoft.com/office/drawing/2014/main" id="{C803754A-B9B4-0D65-50CE-F0B22F2BA917}"/>
                </a:ext>
              </a:extLst>
            </p:cNvPr>
            <p:cNvSpPr/>
            <p:nvPr/>
          </p:nvSpPr>
          <p:spPr>
            <a:xfrm>
              <a:off x="0" y="0"/>
              <a:ext cx="1029970" cy="1027176"/>
            </a:xfrm>
            <a:custGeom>
              <a:avLst/>
              <a:gdLst/>
              <a:ahLst/>
              <a:cxnLst/>
              <a:rect l="l" t="t" r="r" b="b"/>
              <a:pathLst>
                <a:path w="1029970" h="1027176">
                  <a:moveTo>
                    <a:pt x="516636" y="386080"/>
                  </a:moveTo>
                  <a:cubicBezTo>
                    <a:pt x="586740" y="386080"/>
                    <a:pt x="644144" y="440309"/>
                    <a:pt x="644144" y="513715"/>
                  </a:cubicBezTo>
                  <a:cubicBezTo>
                    <a:pt x="644144" y="583946"/>
                    <a:pt x="586740" y="641350"/>
                    <a:pt x="516636" y="641350"/>
                  </a:cubicBezTo>
                  <a:cubicBezTo>
                    <a:pt x="443230" y="641350"/>
                    <a:pt x="389128" y="583946"/>
                    <a:pt x="389128" y="513715"/>
                  </a:cubicBezTo>
                  <a:cubicBezTo>
                    <a:pt x="389128" y="446659"/>
                    <a:pt x="446532" y="386080"/>
                    <a:pt x="516636" y="386080"/>
                  </a:cubicBezTo>
                  <a:close/>
                  <a:moveTo>
                    <a:pt x="516636" y="0"/>
                  </a:moveTo>
                  <a:cubicBezTo>
                    <a:pt x="232791" y="0"/>
                    <a:pt x="0" y="229743"/>
                    <a:pt x="0" y="513588"/>
                  </a:cubicBezTo>
                  <a:cubicBezTo>
                    <a:pt x="6350" y="800735"/>
                    <a:pt x="232791" y="1027176"/>
                    <a:pt x="516636" y="1027176"/>
                  </a:cubicBezTo>
                  <a:cubicBezTo>
                    <a:pt x="797306" y="1027176"/>
                    <a:pt x="1029970" y="797560"/>
                    <a:pt x="1029970" y="513588"/>
                  </a:cubicBezTo>
                  <a:cubicBezTo>
                    <a:pt x="1029970" y="229616"/>
                    <a:pt x="797306" y="0"/>
                    <a:pt x="516636" y="0"/>
                  </a:cubicBezTo>
                  <a:close/>
                </a:path>
              </a:pathLst>
            </a:custGeom>
            <a:solidFill>
              <a:srgbClr val="6EA7CB"/>
            </a:solidFill>
          </p:spPr>
        </p:sp>
      </p:grpSp>
      <p:grpSp>
        <p:nvGrpSpPr>
          <p:cNvPr id="271" name="Group 83">
            <a:extLst>
              <a:ext uri="{FF2B5EF4-FFF2-40B4-BE49-F238E27FC236}">
                <a16:creationId xmlns:a16="http://schemas.microsoft.com/office/drawing/2014/main" id="{C982D4F3-0B56-C469-0185-66E775A491FB}"/>
              </a:ext>
            </a:extLst>
          </p:cNvPr>
          <p:cNvGrpSpPr/>
          <p:nvPr/>
        </p:nvGrpSpPr>
        <p:grpSpPr>
          <a:xfrm>
            <a:off x="4137360" y="4285296"/>
            <a:ext cx="837360" cy="574560"/>
            <a:chOff x="0" y="0"/>
            <a:chExt cx="1116480" cy="766080"/>
          </a:xfrm>
        </p:grpSpPr>
        <p:sp>
          <p:nvSpPr>
            <p:cNvPr id="272" name="Freeform 84">
              <a:extLst>
                <a:ext uri="{FF2B5EF4-FFF2-40B4-BE49-F238E27FC236}">
                  <a16:creationId xmlns:a16="http://schemas.microsoft.com/office/drawing/2014/main" id="{77F9E098-2FA5-840A-D241-927BE6D2C153}"/>
                </a:ext>
              </a:extLst>
            </p:cNvPr>
            <p:cNvSpPr/>
            <p:nvPr/>
          </p:nvSpPr>
          <p:spPr>
            <a:xfrm>
              <a:off x="127" y="0"/>
              <a:ext cx="1116330" cy="765937"/>
            </a:xfrm>
            <a:custGeom>
              <a:avLst/>
              <a:gdLst/>
              <a:ahLst/>
              <a:cxnLst/>
              <a:rect l="l" t="t" r="r" b="b"/>
              <a:pathLst>
                <a:path w="1116330" h="765937">
                  <a:moveTo>
                    <a:pt x="989457" y="0"/>
                  </a:moveTo>
                  <a:cubicBezTo>
                    <a:pt x="915162" y="0"/>
                    <a:pt x="854837" y="55499"/>
                    <a:pt x="854837" y="128016"/>
                  </a:cubicBezTo>
                  <a:cubicBezTo>
                    <a:pt x="854837" y="182245"/>
                    <a:pt x="889889" y="233299"/>
                    <a:pt x="940943" y="249301"/>
                  </a:cubicBezTo>
                  <a:lnTo>
                    <a:pt x="940943" y="300355"/>
                  </a:lnTo>
                  <a:cubicBezTo>
                    <a:pt x="940943" y="447040"/>
                    <a:pt x="829183" y="571500"/>
                    <a:pt x="685673" y="590677"/>
                  </a:cubicBezTo>
                  <a:lnTo>
                    <a:pt x="685673" y="488442"/>
                  </a:lnTo>
                  <a:cubicBezTo>
                    <a:pt x="590042" y="555498"/>
                    <a:pt x="471932" y="593725"/>
                    <a:pt x="344424" y="593725"/>
                  </a:cubicBezTo>
                  <a:cubicBezTo>
                    <a:pt x="216916" y="593725"/>
                    <a:pt x="98806" y="555498"/>
                    <a:pt x="0" y="488442"/>
                  </a:cubicBezTo>
                  <a:lnTo>
                    <a:pt x="0" y="638429"/>
                  </a:lnTo>
                  <a:cubicBezTo>
                    <a:pt x="0" y="711835"/>
                    <a:pt x="57404" y="765937"/>
                    <a:pt x="127508" y="765937"/>
                  </a:cubicBezTo>
                  <a:lnTo>
                    <a:pt x="545338" y="765937"/>
                  </a:lnTo>
                  <a:cubicBezTo>
                    <a:pt x="602742" y="765937"/>
                    <a:pt x="653796" y="730885"/>
                    <a:pt x="669798" y="679831"/>
                  </a:cubicBezTo>
                  <a:cubicBezTo>
                    <a:pt x="870712" y="657479"/>
                    <a:pt x="1020572" y="497967"/>
                    <a:pt x="1023874" y="293878"/>
                  </a:cubicBezTo>
                  <a:lnTo>
                    <a:pt x="1023874" y="242951"/>
                  </a:lnTo>
                  <a:cubicBezTo>
                    <a:pt x="1077976" y="223774"/>
                    <a:pt x="1116330" y="172720"/>
                    <a:pt x="1113155" y="112141"/>
                  </a:cubicBezTo>
                  <a:cubicBezTo>
                    <a:pt x="1109853" y="57912"/>
                    <a:pt x="1062101" y="10160"/>
                    <a:pt x="1001395" y="508"/>
                  </a:cubicBezTo>
                  <a:cubicBezTo>
                    <a:pt x="997458" y="254"/>
                    <a:pt x="993394" y="0"/>
                    <a:pt x="989457" y="0"/>
                  </a:cubicBezTo>
                  <a:close/>
                </a:path>
              </a:pathLst>
            </a:custGeom>
            <a:solidFill>
              <a:srgbClr val="6EA7CB"/>
            </a:solidFill>
          </p:spPr>
        </p:sp>
      </p:grpSp>
      <p:grpSp>
        <p:nvGrpSpPr>
          <p:cNvPr id="273" name="Group 85">
            <a:extLst>
              <a:ext uri="{FF2B5EF4-FFF2-40B4-BE49-F238E27FC236}">
                <a16:creationId xmlns:a16="http://schemas.microsoft.com/office/drawing/2014/main" id="{BCB4C7A0-A6A5-A952-2EEF-D0F978A34F5E}"/>
              </a:ext>
            </a:extLst>
          </p:cNvPr>
          <p:cNvGrpSpPr/>
          <p:nvPr/>
        </p:nvGrpSpPr>
        <p:grpSpPr>
          <a:xfrm>
            <a:off x="4326000" y="8725536"/>
            <a:ext cx="555120" cy="549360"/>
            <a:chOff x="0" y="0"/>
            <a:chExt cx="740160" cy="732480"/>
          </a:xfrm>
        </p:grpSpPr>
        <p:sp>
          <p:nvSpPr>
            <p:cNvPr id="274" name="Freeform 86">
              <a:extLst>
                <a:ext uri="{FF2B5EF4-FFF2-40B4-BE49-F238E27FC236}">
                  <a16:creationId xmlns:a16="http://schemas.microsoft.com/office/drawing/2014/main" id="{DA641AA5-B246-200D-7D24-E58B8B4E7884}"/>
                </a:ext>
              </a:extLst>
            </p:cNvPr>
            <p:cNvSpPr/>
            <p:nvPr/>
          </p:nvSpPr>
          <p:spPr>
            <a:xfrm>
              <a:off x="0" y="127"/>
              <a:ext cx="740029" cy="732409"/>
            </a:xfrm>
            <a:custGeom>
              <a:avLst/>
              <a:gdLst/>
              <a:ahLst/>
              <a:cxnLst/>
              <a:rect l="l" t="t" r="r" b="b"/>
              <a:pathLst>
                <a:path w="740029" h="732409">
                  <a:moveTo>
                    <a:pt x="456311" y="0"/>
                  </a:moveTo>
                  <a:cubicBezTo>
                    <a:pt x="433197" y="0"/>
                    <a:pt x="410591" y="9652"/>
                    <a:pt x="393065" y="28321"/>
                  </a:cubicBezTo>
                  <a:lnTo>
                    <a:pt x="0" y="421386"/>
                  </a:lnTo>
                  <a:lnTo>
                    <a:pt x="311023" y="732409"/>
                  </a:lnTo>
                  <a:lnTo>
                    <a:pt x="703961" y="339344"/>
                  </a:lnTo>
                  <a:cubicBezTo>
                    <a:pt x="740029" y="303149"/>
                    <a:pt x="740029" y="245237"/>
                    <a:pt x="703961" y="209042"/>
                  </a:cubicBezTo>
                  <a:lnTo>
                    <a:pt x="525526" y="33147"/>
                  </a:lnTo>
                  <a:cubicBezTo>
                    <a:pt x="505714" y="10795"/>
                    <a:pt x="480822" y="0"/>
                    <a:pt x="456311" y="0"/>
                  </a:cubicBezTo>
                  <a:close/>
                </a:path>
              </a:pathLst>
            </a:custGeom>
            <a:solidFill>
              <a:srgbClr val="6EA7CB"/>
            </a:solidFill>
          </p:spPr>
        </p:sp>
      </p:grpSp>
      <p:grpSp>
        <p:nvGrpSpPr>
          <p:cNvPr id="275" name="Group 87">
            <a:extLst>
              <a:ext uri="{FF2B5EF4-FFF2-40B4-BE49-F238E27FC236}">
                <a16:creationId xmlns:a16="http://schemas.microsoft.com/office/drawing/2014/main" id="{F2A7802F-7160-AA17-3A62-96F4D860465C}"/>
              </a:ext>
            </a:extLst>
          </p:cNvPr>
          <p:cNvGrpSpPr/>
          <p:nvPr/>
        </p:nvGrpSpPr>
        <p:grpSpPr>
          <a:xfrm>
            <a:off x="4251840" y="9070416"/>
            <a:ext cx="272880" cy="272880"/>
            <a:chOff x="0" y="0"/>
            <a:chExt cx="363840" cy="363840"/>
          </a:xfrm>
        </p:grpSpPr>
        <p:sp>
          <p:nvSpPr>
            <p:cNvPr id="276" name="Freeform 88">
              <a:extLst>
                <a:ext uri="{FF2B5EF4-FFF2-40B4-BE49-F238E27FC236}">
                  <a16:creationId xmlns:a16="http://schemas.microsoft.com/office/drawing/2014/main" id="{D622708F-B8E8-DFE6-EAB4-44356C195A43}"/>
                </a:ext>
              </a:extLst>
            </p:cNvPr>
            <p:cNvSpPr/>
            <p:nvPr/>
          </p:nvSpPr>
          <p:spPr>
            <a:xfrm>
              <a:off x="127" y="127"/>
              <a:ext cx="363601" cy="363728"/>
            </a:xfrm>
            <a:custGeom>
              <a:avLst/>
              <a:gdLst/>
              <a:ahLst/>
              <a:cxnLst/>
              <a:rect l="l" t="t" r="r" b="b"/>
              <a:pathLst>
                <a:path w="363601" h="363728">
                  <a:moveTo>
                    <a:pt x="55372" y="0"/>
                  </a:moveTo>
                  <a:lnTo>
                    <a:pt x="36068" y="21590"/>
                  </a:lnTo>
                  <a:cubicBezTo>
                    <a:pt x="19177" y="38481"/>
                    <a:pt x="7112" y="62611"/>
                    <a:pt x="7112" y="91440"/>
                  </a:cubicBezTo>
                  <a:cubicBezTo>
                    <a:pt x="7112" y="110744"/>
                    <a:pt x="14351" y="134747"/>
                    <a:pt x="33655" y="151638"/>
                  </a:cubicBezTo>
                  <a:cubicBezTo>
                    <a:pt x="48133" y="161290"/>
                    <a:pt x="45720" y="187706"/>
                    <a:pt x="33655" y="199771"/>
                  </a:cubicBezTo>
                  <a:lnTo>
                    <a:pt x="0" y="231140"/>
                  </a:lnTo>
                  <a:lnTo>
                    <a:pt x="132334" y="363728"/>
                  </a:lnTo>
                  <a:lnTo>
                    <a:pt x="166116" y="332359"/>
                  </a:lnTo>
                  <a:cubicBezTo>
                    <a:pt x="172212" y="326390"/>
                    <a:pt x="180594" y="323342"/>
                    <a:pt x="189357" y="323342"/>
                  </a:cubicBezTo>
                  <a:cubicBezTo>
                    <a:pt x="198120" y="323342"/>
                    <a:pt x="207137" y="326390"/>
                    <a:pt x="214249" y="332359"/>
                  </a:cubicBezTo>
                  <a:cubicBezTo>
                    <a:pt x="231140" y="349250"/>
                    <a:pt x="255270" y="358902"/>
                    <a:pt x="279273" y="358902"/>
                  </a:cubicBezTo>
                  <a:cubicBezTo>
                    <a:pt x="303276" y="358902"/>
                    <a:pt x="325120" y="349250"/>
                    <a:pt x="344297" y="332359"/>
                  </a:cubicBezTo>
                  <a:lnTo>
                    <a:pt x="363601" y="310769"/>
                  </a:lnTo>
                  <a:lnTo>
                    <a:pt x="55372" y="0"/>
                  </a:lnTo>
                  <a:close/>
                </a:path>
              </a:pathLst>
            </a:custGeom>
            <a:solidFill>
              <a:srgbClr val="6EA7CB"/>
            </a:solidFill>
          </p:spPr>
        </p:sp>
      </p:grpSp>
      <p:grpSp>
        <p:nvGrpSpPr>
          <p:cNvPr id="277" name="Group 89">
            <a:extLst>
              <a:ext uri="{FF2B5EF4-FFF2-40B4-BE49-F238E27FC236}">
                <a16:creationId xmlns:a16="http://schemas.microsoft.com/office/drawing/2014/main" id="{A11194E5-9C9F-BAF5-8E83-7BE8DC065971}"/>
              </a:ext>
            </a:extLst>
          </p:cNvPr>
          <p:cNvGrpSpPr/>
          <p:nvPr/>
        </p:nvGrpSpPr>
        <p:grpSpPr>
          <a:xfrm>
            <a:off x="4137360" y="9283536"/>
            <a:ext cx="179280" cy="105120"/>
            <a:chOff x="0" y="0"/>
            <a:chExt cx="239040" cy="140160"/>
          </a:xfrm>
        </p:grpSpPr>
        <p:sp>
          <p:nvSpPr>
            <p:cNvPr id="278" name="Freeform 90">
              <a:extLst>
                <a:ext uri="{FF2B5EF4-FFF2-40B4-BE49-F238E27FC236}">
                  <a16:creationId xmlns:a16="http://schemas.microsoft.com/office/drawing/2014/main" id="{A1684AE0-4181-2315-D44B-ACB5915A393E}"/>
                </a:ext>
              </a:extLst>
            </p:cNvPr>
            <p:cNvSpPr/>
            <p:nvPr/>
          </p:nvSpPr>
          <p:spPr>
            <a:xfrm>
              <a:off x="127" y="0"/>
              <a:ext cx="239014" cy="140208"/>
            </a:xfrm>
            <a:custGeom>
              <a:avLst/>
              <a:gdLst/>
              <a:ahLst/>
              <a:cxnLst/>
              <a:rect l="l" t="t" r="r" b="b"/>
              <a:pathLst>
                <a:path w="239014" h="140208">
                  <a:moveTo>
                    <a:pt x="110998" y="0"/>
                  </a:moveTo>
                  <a:lnTo>
                    <a:pt x="19304" y="89408"/>
                  </a:lnTo>
                  <a:cubicBezTo>
                    <a:pt x="0" y="103886"/>
                    <a:pt x="14478" y="140208"/>
                    <a:pt x="41021" y="140208"/>
                  </a:cubicBezTo>
                  <a:lnTo>
                    <a:pt x="212471" y="140208"/>
                  </a:lnTo>
                  <a:cubicBezTo>
                    <a:pt x="224536" y="140208"/>
                    <a:pt x="231775" y="135382"/>
                    <a:pt x="239014" y="128143"/>
                  </a:cubicBezTo>
                  <a:lnTo>
                    <a:pt x="110998" y="0"/>
                  </a:lnTo>
                  <a:close/>
                </a:path>
              </a:pathLst>
            </a:custGeom>
            <a:solidFill>
              <a:srgbClr val="6EA7CB"/>
            </a:solidFill>
          </p:spPr>
        </p:sp>
      </p:grpSp>
      <p:grpSp>
        <p:nvGrpSpPr>
          <p:cNvPr id="279" name="Group 91">
            <a:extLst>
              <a:ext uri="{FF2B5EF4-FFF2-40B4-BE49-F238E27FC236}">
                <a16:creationId xmlns:a16="http://schemas.microsoft.com/office/drawing/2014/main" id="{076CE85A-3A19-1AAC-2488-658FC25FB507}"/>
              </a:ext>
            </a:extLst>
          </p:cNvPr>
          <p:cNvGrpSpPr/>
          <p:nvPr/>
        </p:nvGrpSpPr>
        <p:grpSpPr>
          <a:xfrm>
            <a:off x="10417920" y="8549856"/>
            <a:ext cx="244080" cy="241920"/>
            <a:chOff x="0" y="0"/>
            <a:chExt cx="325440" cy="322560"/>
          </a:xfrm>
        </p:grpSpPr>
        <p:sp>
          <p:nvSpPr>
            <p:cNvPr id="280" name="Freeform 92">
              <a:extLst>
                <a:ext uri="{FF2B5EF4-FFF2-40B4-BE49-F238E27FC236}">
                  <a16:creationId xmlns:a16="http://schemas.microsoft.com/office/drawing/2014/main" id="{81C03B18-9A25-2E64-CDFE-19C484EE50F3}"/>
                </a:ext>
              </a:extLst>
            </p:cNvPr>
            <p:cNvSpPr/>
            <p:nvPr/>
          </p:nvSpPr>
          <p:spPr>
            <a:xfrm>
              <a:off x="127" y="127"/>
              <a:ext cx="325247" cy="322326"/>
            </a:xfrm>
            <a:custGeom>
              <a:avLst/>
              <a:gdLst/>
              <a:ahLst/>
              <a:cxnLst/>
              <a:rect l="l" t="t" r="r" b="b"/>
              <a:pathLst>
                <a:path w="325247" h="322326">
                  <a:moveTo>
                    <a:pt x="157734" y="0"/>
                  </a:moveTo>
                  <a:cubicBezTo>
                    <a:pt x="149352" y="0"/>
                    <a:pt x="140843" y="3048"/>
                    <a:pt x="134874" y="9017"/>
                  </a:cubicBezTo>
                  <a:lnTo>
                    <a:pt x="0" y="144018"/>
                  </a:lnTo>
                  <a:lnTo>
                    <a:pt x="178308" y="322326"/>
                  </a:lnTo>
                  <a:lnTo>
                    <a:pt x="313182" y="187325"/>
                  </a:lnTo>
                  <a:cubicBezTo>
                    <a:pt x="325247" y="175260"/>
                    <a:pt x="325247" y="153543"/>
                    <a:pt x="313182" y="141605"/>
                  </a:cubicBezTo>
                  <a:lnTo>
                    <a:pt x="180721" y="9017"/>
                  </a:lnTo>
                  <a:cubicBezTo>
                    <a:pt x="174625" y="2921"/>
                    <a:pt x="166243" y="0"/>
                    <a:pt x="157734" y="0"/>
                  </a:cubicBezTo>
                  <a:close/>
                </a:path>
              </a:pathLst>
            </a:custGeom>
            <a:solidFill>
              <a:srgbClr val="6EA7CB"/>
            </a:solidFill>
          </p:spPr>
        </p:sp>
      </p:grpSp>
      <p:grpSp>
        <p:nvGrpSpPr>
          <p:cNvPr id="281" name="Group 93">
            <a:extLst>
              <a:ext uri="{FF2B5EF4-FFF2-40B4-BE49-F238E27FC236}">
                <a16:creationId xmlns:a16="http://schemas.microsoft.com/office/drawing/2014/main" id="{6184369E-B711-A4CD-F074-6F4B94959F16}"/>
              </a:ext>
            </a:extLst>
          </p:cNvPr>
          <p:cNvGrpSpPr/>
          <p:nvPr/>
        </p:nvGrpSpPr>
        <p:grpSpPr>
          <a:xfrm>
            <a:off x="10685760" y="8815536"/>
            <a:ext cx="246240" cy="241920"/>
            <a:chOff x="0" y="0"/>
            <a:chExt cx="328320" cy="322560"/>
          </a:xfrm>
        </p:grpSpPr>
        <p:sp>
          <p:nvSpPr>
            <p:cNvPr id="282" name="Freeform 94">
              <a:extLst>
                <a:ext uri="{FF2B5EF4-FFF2-40B4-BE49-F238E27FC236}">
                  <a16:creationId xmlns:a16="http://schemas.microsoft.com/office/drawing/2014/main" id="{8BC2C7D3-98FE-3BF5-F7ED-394E1B8334C9}"/>
                </a:ext>
              </a:extLst>
            </p:cNvPr>
            <p:cNvSpPr/>
            <p:nvPr/>
          </p:nvSpPr>
          <p:spPr>
            <a:xfrm>
              <a:off x="0" y="127"/>
              <a:ext cx="328295" cy="322453"/>
            </a:xfrm>
            <a:custGeom>
              <a:avLst/>
              <a:gdLst/>
              <a:ahLst/>
              <a:cxnLst/>
              <a:rect l="l" t="t" r="r" b="b"/>
              <a:pathLst>
                <a:path w="328295" h="322453">
                  <a:moveTo>
                    <a:pt x="158115" y="0"/>
                  </a:moveTo>
                  <a:cubicBezTo>
                    <a:pt x="149733" y="0"/>
                    <a:pt x="141224" y="3048"/>
                    <a:pt x="135255" y="9017"/>
                  </a:cubicBezTo>
                  <a:lnTo>
                    <a:pt x="0" y="146431"/>
                  </a:lnTo>
                  <a:lnTo>
                    <a:pt x="176276" y="322453"/>
                  </a:lnTo>
                  <a:lnTo>
                    <a:pt x="316230" y="189865"/>
                  </a:lnTo>
                  <a:cubicBezTo>
                    <a:pt x="328295" y="177800"/>
                    <a:pt x="328295" y="158496"/>
                    <a:pt x="316230" y="146431"/>
                  </a:cubicBezTo>
                  <a:lnTo>
                    <a:pt x="181102" y="9017"/>
                  </a:lnTo>
                  <a:cubicBezTo>
                    <a:pt x="175133" y="2921"/>
                    <a:pt x="166624" y="0"/>
                    <a:pt x="158242" y="0"/>
                  </a:cubicBezTo>
                  <a:close/>
                </a:path>
              </a:pathLst>
            </a:custGeom>
            <a:solidFill>
              <a:srgbClr val="6EA7CB"/>
            </a:solidFill>
          </p:spPr>
        </p:sp>
      </p:grpSp>
      <p:grpSp>
        <p:nvGrpSpPr>
          <p:cNvPr id="283" name="Group 95">
            <a:extLst>
              <a:ext uri="{FF2B5EF4-FFF2-40B4-BE49-F238E27FC236}">
                <a16:creationId xmlns:a16="http://schemas.microsoft.com/office/drawing/2014/main" id="{0F2F76E6-0AC9-8342-760E-A4451851A2FA}"/>
              </a:ext>
            </a:extLst>
          </p:cNvPr>
          <p:cNvGrpSpPr/>
          <p:nvPr/>
        </p:nvGrpSpPr>
        <p:grpSpPr>
          <a:xfrm>
            <a:off x="10186800" y="8694576"/>
            <a:ext cx="601920" cy="584640"/>
            <a:chOff x="0" y="0"/>
            <a:chExt cx="802560" cy="779520"/>
          </a:xfrm>
        </p:grpSpPr>
        <p:sp>
          <p:nvSpPr>
            <p:cNvPr id="284" name="Freeform 96">
              <a:extLst>
                <a:ext uri="{FF2B5EF4-FFF2-40B4-BE49-F238E27FC236}">
                  <a16:creationId xmlns:a16="http://schemas.microsoft.com/office/drawing/2014/main" id="{A643C31D-B380-366C-58DA-E99250CFB675}"/>
                </a:ext>
              </a:extLst>
            </p:cNvPr>
            <p:cNvSpPr/>
            <p:nvPr/>
          </p:nvSpPr>
          <p:spPr>
            <a:xfrm>
              <a:off x="0" y="0"/>
              <a:ext cx="802513" cy="779526"/>
            </a:xfrm>
            <a:custGeom>
              <a:avLst/>
              <a:gdLst/>
              <a:ahLst/>
              <a:cxnLst/>
              <a:rect l="l" t="t" r="r" b="b"/>
              <a:pathLst>
                <a:path w="802513" h="779526">
                  <a:moveTo>
                    <a:pt x="267462" y="0"/>
                  </a:moveTo>
                  <a:lnTo>
                    <a:pt x="134874" y="132588"/>
                  </a:lnTo>
                  <a:cubicBezTo>
                    <a:pt x="89154" y="178435"/>
                    <a:pt x="55372" y="236220"/>
                    <a:pt x="38481" y="291719"/>
                  </a:cubicBezTo>
                  <a:cubicBezTo>
                    <a:pt x="0" y="421894"/>
                    <a:pt x="31369" y="566547"/>
                    <a:pt x="134874" y="670306"/>
                  </a:cubicBezTo>
                  <a:cubicBezTo>
                    <a:pt x="203962" y="739267"/>
                    <a:pt x="299720" y="779526"/>
                    <a:pt x="403225" y="779526"/>
                  </a:cubicBezTo>
                  <a:cubicBezTo>
                    <a:pt x="411734" y="779526"/>
                    <a:pt x="420243" y="779272"/>
                    <a:pt x="428879" y="778637"/>
                  </a:cubicBezTo>
                  <a:cubicBezTo>
                    <a:pt x="510794" y="771398"/>
                    <a:pt x="602361" y="735203"/>
                    <a:pt x="669798" y="670179"/>
                  </a:cubicBezTo>
                  <a:lnTo>
                    <a:pt x="802513" y="537591"/>
                  </a:lnTo>
                  <a:lnTo>
                    <a:pt x="626491" y="359156"/>
                  </a:lnTo>
                  <a:lnTo>
                    <a:pt x="489204" y="489458"/>
                  </a:lnTo>
                  <a:cubicBezTo>
                    <a:pt x="464820" y="513842"/>
                    <a:pt x="431800" y="526415"/>
                    <a:pt x="398780" y="526415"/>
                  </a:cubicBezTo>
                  <a:cubicBezTo>
                    <a:pt x="366649" y="526415"/>
                    <a:pt x="334645" y="514350"/>
                    <a:pt x="310769" y="489331"/>
                  </a:cubicBezTo>
                  <a:cubicBezTo>
                    <a:pt x="262636" y="441071"/>
                    <a:pt x="262636" y="359029"/>
                    <a:pt x="310769" y="310896"/>
                  </a:cubicBezTo>
                  <a:lnTo>
                    <a:pt x="443484" y="178435"/>
                  </a:lnTo>
                  <a:lnTo>
                    <a:pt x="267462" y="0"/>
                  </a:lnTo>
                  <a:close/>
                </a:path>
              </a:pathLst>
            </a:custGeom>
            <a:solidFill>
              <a:srgbClr val="6EA7CB"/>
            </a:solidFill>
          </p:spPr>
        </p:sp>
      </p:grpSp>
      <p:grpSp>
        <p:nvGrpSpPr>
          <p:cNvPr id="285" name="Group 97">
            <a:extLst>
              <a:ext uri="{FF2B5EF4-FFF2-40B4-BE49-F238E27FC236}">
                <a16:creationId xmlns:a16="http://schemas.microsoft.com/office/drawing/2014/main" id="{FC46DF07-AD70-B9DB-533F-9FF18F1C383D}"/>
              </a:ext>
            </a:extLst>
          </p:cNvPr>
          <p:cNvGrpSpPr/>
          <p:nvPr/>
        </p:nvGrpSpPr>
        <p:grpSpPr>
          <a:xfrm>
            <a:off x="5466480" y="8611056"/>
            <a:ext cx="704880" cy="713520"/>
            <a:chOff x="0" y="0"/>
            <a:chExt cx="939840" cy="951360"/>
          </a:xfrm>
        </p:grpSpPr>
        <p:sp>
          <p:nvSpPr>
            <p:cNvPr id="286" name="Freeform 98">
              <a:extLst>
                <a:ext uri="{FF2B5EF4-FFF2-40B4-BE49-F238E27FC236}">
                  <a16:creationId xmlns:a16="http://schemas.microsoft.com/office/drawing/2014/main" id="{E7B8297C-0832-07BA-89F3-1F7E115F4D31}"/>
                </a:ext>
              </a:extLst>
            </p:cNvPr>
            <p:cNvSpPr/>
            <p:nvPr/>
          </p:nvSpPr>
          <p:spPr>
            <a:xfrm>
              <a:off x="381" y="127"/>
              <a:ext cx="939546" cy="951230"/>
            </a:xfrm>
            <a:custGeom>
              <a:avLst/>
              <a:gdLst/>
              <a:ahLst/>
              <a:cxnLst/>
              <a:rect l="l" t="t" r="r" b="b"/>
              <a:pathLst>
                <a:path w="939546" h="951230">
                  <a:moveTo>
                    <a:pt x="451612" y="65659"/>
                  </a:moveTo>
                  <a:cubicBezTo>
                    <a:pt x="491109" y="65659"/>
                    <a:pt x="529717" y="107950"/>
                    <a:pt x="561594" y="188595"/>
                  </a:cubicBezTo>
                  <a:cubicBezTo>
                    <a:pt x="522986" y="198247"/>
                    <a:pt x="486918" y="212725"/>
                    <a:pt x="450723" y="229616"/>
                  </a:cubicBezTo>
                  <a:cubicBezTo>
                    <a:pt x="414528" y="212725"/>
                    <a:pt x="378333" y="198247"/>
                    <a:pt x="339852" y="188595"/>
                  </a:cubicBezTo>
                  <a:cubicBezTo>
                    <a:pt x="374269" y="105537"/>
                    <a:pt x="413385" y="65659"/>
                    <a:pt x="451739" y="65659"/>
                  </a:cubicBezTo>
                  <a:close/>
                  <a:moveTo>
                    <a:pt x="320421" y="248920"/>
                  </a:moveTo>
                  <a:cubicBezTo>
                    <a:pt x="339725" y="256159"/>
                    <a:pt x="354203" y="258572"/>
                    <a:pt x="373507" y="265811"/>
                  </a:cubicBezTo>
                  <a:cubicBezTo>
                    <a:pt x="361442" y="270637"/>
                    <a:pt x="351790" y="275463"/>
                    <a:pt x="339725" y="282702"/>
                  </a:cubicBezTo>
                  <a:cubicBezTo>
                    <a:pt x="327660" y="289941"/>
                    <a:pt x="318008" y="294767"/>
                    <a:pt x="305943" y="302006"/>
                  </a:cubicBezTo>
                  <a:cubicBezTo>
                    <a:pt x="313182" y="285115"/>
                    <a:pt x="318008" y="268224"/>
                    <a:pt x="320421" y="249047"/>
                  </a:cubicBezTo>
                  <a:close/>
                  <a:moveTo>
                    <a:pt x="583311" y="253873"/>
                  </a:moveTo>
                  <a:cubicBezTo>
                    <a:pt x="588137" y="268351"/>
                    <a:pt x="592963" y="285115"/>
                    <a:pt x="595376" y="304419"/>
                  </a:cubicBezTo>
                  <a:cubicBezTo>
                    <a:pt x="573659" y="289941"/>
                    <a:pt x="554482" y="278003"/>
                    <a:pt x="532638" y="268351"/>
                  </a:cubicBezTo>
                  <a:cubicBezTo>
                    <a:pt x="549529" y="261112"/>
                    <a:pt x="566420" y="256286"/>
                    <a:pt x="583311" y="253873"/>
                  </a:cubicBezTo>
                  <a:close/>
                  <a:moveTo>
                    <a:pt x="199517" y="232029"/>
                  </a:moveTo>
                  <a:cubicBezTo>
                    <a:pt x="217551" y="232029"/>
                    <a:pt x="237744" y="233553"/>
                    <a:pt x="260096" y="236855"/>
                  </a:cubicBezTo>
                  <a:cubicBezTo>
                    <a:pt x="252857" y="273050"/>
                    <a:pt x="243205" y="309118"/>
                    <a:pt x="240792" y="352552"/>
                  </a:cubicBezTo>
                  <a:cubicBezTo>
                    <a:pt x="209423" y="376682"/>
                    <a:pt x="180467" y="400812"/>
                    <a:pt x="149225" y="427355"/>
                  </a:cubicBezTo>
                  <a:cubicBezTo>
                    <a:pt x="54102" y="311277"/>
                    <a:pt x="72009" y="232156"/>
                    <a:pt x="199517" y="232156"/>
                  </a:cubicBezTo>
                  <a:close/>
                  <a:moveTo>
                    <a:pt x="711581" y="235331"/>
                  </a:moveTo>
                  <a:cubicBezTo>
                    <a:pt x="832358" y="235331"/>
                    <a:pt x="847725" y="313944"/>
                    <a:pt x="754507" y="429895"/>
                  </a:cubicBezTo>
                  <a:cubicBezTo>
                    <a:pt x="727964" y="403352"/>
                    <a:pt x="699008" y="376809"/>
                    <a:pt x="665226" y="355092"/>
                  </a:cubicBezTo>
                  <a:cubicBezTo>
                    <a:pt x="657987" y="316484"/>
                    <a:pt x="653161" y="275463"/>
                    <a:pt x="643509" y="241808"/>
                  </a:cubicBezTo>
                  <a:cubicBezTo>
                    <a:pt x="669036" y="237363"/>
                    <a:pt x="691769" y="235331"/>
                    <a:pt x="711581" y="235331"/>
                  </a:cubicBezTo>
                  <a:close/>
                  <a:moveTo>
                    <a:pt x="674878" y="439293"/>
                  </a:moveTo>
                  <a:cubicBezTo>
                    <a:pt x="689356" y="451358"/>
                    <a:pt x="701421" y="463423"/>
                    <a:pt x="713486" y="475361"/>
                  </a:cubicBezTo>
                  <a:cubicBezTo>
                    <a:pt x="701421" y="487426"/>
                    <a:pt x="686943" y="499491"/>
                    <a:pt x="674878" y="511556"/>
                  </a:cubicBezTo>
                  <a:lnTo>
                    <a:pt x="674878" y="439293"/>
                  </a:lnTo>
                  <a:close/>
                  <a:moveTo>
                    <a:pt x="231140" y="441706"/>
                  </a:moveTo>
                  <a:lnTo>
                    <a:pt x="231140" y="513969"/>
                  </a:lnTo>
                  <a:cubicBezTo>
                    <a:pt x="216662" y="501904"/>
                    <a:pt x="204597" y="489839"/>
                    <a:pt x="192532" y="477901"/>
                  </a:cubicBezTo>
                  <a:cubicBezTo>
                    <a:pt x="204597" y="465836"/>
                    <a:pt x="219075" y="453771"/>
                    <a:pt x="231140" y="441706"/>
                  </a:cubicBezTo>
                  <a:close/>
                  <a:moveTo>
                    <a:pt x="450596" y="297053"/>
                  </a:moveTo>
                  <a:cubicBezTo>
                    <a:pt x="506095" y="321183"/>
                    <a:pt x="556641" y="352425"/>
                    <a:pt x="604901" y="388620"/>
                  </a:cubicBezTo>
                  <a:cubicBezTo>
                    <a:pt x="612140" y="446405"/>
                    <a:pt x="612140" y="506730"/>
                    <a:pt x="604901" y="566928"/>
                  </a:cubicBezTo>
                  <a:cubicBezTo>
                    <a:pt x="556641" y="598297"/>
                    <a:pt x="503682" y="629539"/>
                    <a:pt x="450596" y="656082"/>
                  </a:cubicBezTo>
                  <a:cubicBezTo>
                    <a:pt x="424053" y="644017"/>
                    <a:pt x="399923" y="629539"/>
                    <a:pt x="373380" y="615061"/>
                  </a:cubicBezTo>
                  <a:cubicBezTo>
                    <a:pt x="346837" y="598170"/>
                    <a:pt x="320294" y="583819"/>
                    <a:pt x="296164" y="566801"/>
                  </a:cubicBezTo>
                  <a:cubicBezTo>
                    <a:pt x="293751" y="509016"/>
                    <a:pt x="293751" y="448691"/>
                    <a:pt x="296164" y="388493"/>
                  </a:cubicBezTo>
                  <a:cubicBezTo>
                    <a:pt x="320294" y="369189"/>
                    <a:pt x="346710" y="354711"/>
                    <a:pt x="373380" y="340233"/>
                  </a:cubicBezTo>
                  <a:cubicBezTo>
                    <a:pt x="400050" y="325755"/>
                    <a:pt x="426466" y="308864"/>
                    <a:pt x="450596" y="296799"/>
                  </a:cubicBezTo>
                  <a:close/>
                  <a:moveTo>
                    <a:pt x="308356" y="651383"/>
                  </a:moveTo>
                  <a:cubicBezTo>
                    <a:pt x="318008" y="656209"/>
                    <a:pt x="330073" y="663448"/>
                    <a:pt x="342138" y="668274"/>
                  </a:cubicBezTo>
                  <a:cubicBezTo>
                    <a:pt x="354203" y="675513"/>
                    <a:pt x="363855" y="680339"/>
                    <a:pt x="375920" y="687578"/>
                  </a:cubicBezTo>
                  <a:cubicBezTo>
                    <a:pt x="356616" y="692404"/>
                    <a:pt x="342138" y="699643"/>
                    <a:pt x="325374" y="702056"/>
                  </a:cubicBezTo>
                  <a:cubicBezTo>
                    <a:pt x="318135" y="682752"/>
                    <a:pt x="313309" y="668274"/>
                    <a:pt x="308483" y="651383"/>
                  </a:cubicBezTo>
                  <a:close/>
                  <a:moveTo>
                    <a:pt x="595503" y="651383"/>
                  </a:moveTo>
                  <a:cubicBezTo>
                    <a:pt x="593090" y="668274"/>
                    <a:pt x="588264" y="687578"/>
                    <a:pt x="583438" y="702056"/>
                  </a:cubicBezTo>
                  <a:cubicBezTo>
                    <a:pt x="566547" y="694817"/>
                    <a:pt x="549656" y="692404"/>
                    <a:pt x="532765" y="687578"/>
                  </a:cubicBezTo>
                  <a:cubicBezTo>
                    <a:pt x="556895" y="675513"/>
                    <a:pt x="573786" y="663448"/>
                    <a:pt x="595503" y="651383"/>
                  </a:cubicBezTo>
                  <a:close/>
                  <a:moveTo>
                    <a:pt x="149225" y="523621"/>
                  </a:moveTo>
                  <a:cubicBezTo>
                    <a:pt x="175768" y="550164"/>
                    <a:pt x="207137" y="579120"/>
                    <a:pt x="240792" y="598424"/>
                  </a:cubicBezTo>
                  <a:cubicBezTo>
                    <a:pt x="245618" y="639318"/>
                    <a:pt x="252857" y="678053"/>
                    <a:pt x="260096" y="714121"/>
                  </a:cubicBezTo>
                  <a:cubicBezTo>
                    <a:pt x="236093" y="718185"/>
                    <a:pt x="214376" y="720217"/>
                    <a:pt x="195199" y="720217"/>
                  </a:cubicBezTo>
                  <a:cubicBezTo>
                    <a:pt x="77343" y="720217"/>
                    <a:pt x="51689" y="646049"/>
                    <a:pt x="149225" y="523748"/>
                  </a:cubicBezTo>
                  <a:close/>
                  <a:moveTo>
                    <a:pt x="759333" y="523748"/>
                  </a:moveTo>
                  <a:cubicBezTo>
                    <a:pt x="854456" y="641985"/>
                    <a:pt x="836549" y="721487"/>
                    <a:pt x="708914" y="721487"/>
                  </a:cubicBezTo>
                  <a:cubicBezTo>
                    <a:pt x="690880" y="721487"/>
                    <a:pt x="670687" y="719963"/>
                    <a:pt x="648335" y="716661"/>
                  </a:cubicBezTo>
                  <a:cubicBezTo>
                    <a:pt x="653161" y="680466"/>
                    <a:pt x="662813" y="641858"/>
                    <a:pt x="667639" y="598551"/>
                  </a:cubicBezTo>
                  <a:cubicBezTo>
                    <a:pt x="699008" y="574421"/>
                    <a:pt x="727964" y="550291"/>
                    <a:pt x="759333" y="523748"/>
                  </a:cubicBezTo>
                  <a:close/>
                  <a:moveTo>
                    <a:pt x="453136" y="723646"/>
                  </a:moveTo>
                  <a:cubicBezTo>
                    <a:pt x="489204" y="738124"/>
                    <a:pt x="525526" y="752602"/>
                    <a:pt x="566420" y="762254"/>
                  </a:cubicBezTo>
                  <a:cubicBezTo>
                    <a:pt x="532638" y="845693"/>
                    <a:pt x="492633" y="887857"/>
                    <a:pt x="453009" y="887857"/>
                  </a:cubicBezTo>
                  <a:cubicBezTo>
                    <a:pt x="413639" y="887857"/>
                    <a:pt x="374650" y="846328"/>
                    <a:pt x="342138" y="762254"/>
                  </a:cubicBezTo>
                  <a:cubicBezTo>
                    <a:pt x="380746" y="752602"/>
                    <a:pt x="416941" y="738124"/>
                    <a:pt x="453136" y="723646"/>
                  </a:cubicBezTo>
                  <a:close/>
                  <a:moveTo>
                    <a:pt x="453644" y="0"/>
                  </a:moveTo>
                  <a:cubicBezTo>
                    <a:pt x="444881" y="0"/>
                    <a:pt x="435864" y="1016"/>
                    <a:pt x="426593" y="3048"/>
                  </a:cubicBezTo>
                  <a:cubicBezTo>
                    <a:pt x="354203" y="19939"/>
                    <a:pt x="306070" y="101854"/>
                    <a:pt x="279527" y="174244"/>
                  </a:cubicBezTo>
                  <a:cubicBezTo>
                    <a:pt x="254381" y="170053"/>
                    <a:pt x="227330" y="167259"/>
                    <a:pt x="200660" y="167259"/>
                  </a:cubicBezTo>
                  <a:cubicBezTo>
                    <a:pt x="135255" y="167259"/>
                    <a:pt x="71628" y="183896"/>
                    <a:pt x="40894" y="236855"/>
                  </a:cubicBezTo>
                  <a:cubicBezTo>
                    <a:pt x="0" y="311658"/>
                    <a:pt x="50546" y="408051"/>
                    <a:pt x="106045" y="475488"/>
                  </a:cubicBezTo>
                  <a:cubicBezTo>
                    <a:pt x="59944" y="533273"/>
                    <a:pt x="11684" y="615188"/>
                    <a:pt x="28575" y="682752"/>
                  </a:cubicBezTo>
                  <a:cubicBezTo>
                    <a:pt x="45466" y="738124"/>
                    <a:pt x="88773" y="767080"/>
                    <a:pt x="146685" y="779145"/>
                  </a:cubicBezTo>
                  <a:cubicBezTo>
                    <a:pt x="164719" y="783336"/>
                    <a:pt x="184023" y="785241"/>
                    <a:pt x="203835" y="785241"/>
                  </a:cubicBezTo>
                  <a:cubicBezTo>
                    <a:pt x="229108" y="785241"/>
                    <a:pt x="255016" y="782066"/>
                    <a:pt x="279400" y="776732"/>
                  </a:cubicBezTo>
                  <a:cubicBezTo>
                    <a:pt x="322707" y="893318"/>
                    <a:pt x="388112" y="951230"/>
                    <a:pt x="453517" y="951230"/>
                  </a:cubicBezTo>
                  <a:cubicBezTo>
                    <a:pt x="519176" y="951230"/>
                    <a:pt x="584454" y="892810"/>
                    <a:pt x="626745" y="776732"/>
                  </a:cubicBezTo>
                  <a:cubicBezTo>
                    <a:pt x="654177" y="781431"/>
                    <a:pt x="679577" y="783590"/>
                    <a:pt x="702818" y="783590"/>
                  </a:cubicBezTo>
                  <a:cubicBezTo>
                    <a:pt x="886714" y="783590"/>
                    <a:pt x="939546" y="646684"/>
                    <a:pt x="800354" y="475488"/>
                  </a:cubicBezTo>
                  <a:cubicBezTo>
                    <a:pt x="939038" y="306959"/>
                    <a:pt x="889000" y="166878"/>
                    <a:pt x="705231" y="166878"/>
                  </a:cubicBezTo>
                  <a:cubicBezTo>
                    <a:pt x="681228" y="166878"/>
                    <a:pt x="655066" y="169291"/>
                    <a:pt x="626745" y="174244"/>
                  </a:cubicBezTo>
                  <a:cubicBezTo>
                    <a:pt x="593979" y="86995"/>
                    <a:pt x="535813" y="0"/>
                    <a:pt x="453644" y="0"/>
                  </a:cubicBezTo>
                  <a:close/>
                </a:path>
              </a:pathLst>
            </a:custGeom>
            <a:solidFill>
              <a:srgbClr val="6EA7CB"/>
            </a:solidFill>
          </p:spPr>
        </p:sp>
      </p:grpSp>
      <p:grpSp>
        <p:nvGrpSpPr>
          <p:cNvPr id="287" name="Group 99">
            <a:extLst>
              <a:ext uri="{FF2B5EF4-FFF2-40B4-BE49-F238E27FC236}">
                <a16:creationId xmlns:a16="http://schemas.microsoft.com/office/drawing/2014/main" id="{3F42A3BE-C0D0-0F84-DF86-71A5171A84BF}"/>
              </a:ext>
            </a:extLst>
          </p:cNvPr>
          <p:cNvGrpSpPr/>
          <p:nvPr/>
        </p:nvGrpSpPr>
        <p:grpSpPr>
          <a:xfrm>
            <a:off x="5733600" y="8897616"/>
            <a:ext cx="144720" cy="143280"/>
            <a:chOff x="0" y="0"/>
            <a:chExt cx="192960" cy="191040"/>
          </a:xfrm>
        </p:grpSpPr>
        <p:sp>
          <p:nvSpPr>
            <p:cNvPr id="288" name="Freeform 100">
              <a:extLst>
                <a:ext uri="{FF2B5EF4-FFF2-40B4-BE49-F238E27FC236}">
                  <a16:creationId xmlns:a16="http://schemas.microsoft.com/office/drawing/2014/main" id="{68F3D61C-2D6A-E631-8D68-E6238FFDBD9C}"/>
                </a:ext>
              </a:extLst>
            </p:cNvPr>
            <p:cNvSpPr/>
            <p:nvPr/>
          </p:nvSpPr>
          <p:spPr>
            <a:xfrm>
              <a:off x="0" y="0"/>
              <a:ext cx="192913" cy="191008"/>
            </a:xfrm>
            <a:custGeom>
              <a:avLst/>
              <a:gdLst/>
              <a:ahLst/>
              <a:cxnLst/>
              <a:rect l="l" t="t" r="r" b="b"/>
              <a:pathLst>
                <a:path w="192913" h="191008">
                  <a:moveTo>
                    <a:pt x="100457" y="0"/>
                  </a:moveTo>
                  <a:cubicBezTo>
                    <a:pt x="99060" y="0"/>
                    <a:pt x="97790" y="127"/>
                    <a:pt x="96520" y="127"/>
                  </a:cubicBezTo>
                  <a:cubicBezTo>
                    <a:pt x="45847" y="127"/>
                    <a:pt x="0" y="43688"/>
                    <a:pt x="4826" y="94361"/>
                  </a:cubicBezTo>
                  <a:cubicBezTo>
                    <a:pt x="0" y="149987"/>
                    <a:pt x="43434" y="191008"/>
                    <a:pt x="96520" y="191008"/>
                  </a:cubicBezTo>
                  <a:cubicBezTo>
                    <a:pt x="149606" y="191008"/>
                    <a:pt x="192913" y="149987"/>
                    <a:pt x="190500" y="94361"/>
                  </a:cubicBezTo>
                  <a:cubicBezTo>
                    <a:pt x="190500" y="44831"/>
                    <a:pt x="151511" y="0"/>
                    <a:pt x="100457" y="0"/>
                  </a:cubicBezTo>
                  <a:close/>
                </a:path>
              </a:pathLst>
            </a:custGeom>
            <a:solidFill>
              <a:srgbClr val="6EA7CB"/>
            </a:solidFill>
          </p:spPr>
        </p:sp>
      </p:grpSp>
      <p:grpSp>
        <p:nvGrpSpPr>
          <p:cNvPr id="289" name="Group 101">
            <a:extLst>
              <a:ext uri="{FF2B5EF4-FFF2-40B4-BE49-F238E27FC236}">
                <a16:creationId xmlns:a16="http://schemas.microsoft.com/office/drawing/2014/main" id="{7A8372A3-31AB-C47B-B938-865314875BF0}"/>
              </a:ext>
            </a:extLst>
          </p:cNvPr>
          <p:cNvGrpSpPr/>
          <p:nvPr/>
        </p:nvGrpSpPr>
        <p:grpSpPr>
          <a:xfrm>
            <a:off x="12869520" y="8644176"/>
            <a:ext cx="689040" cy="190080"/>
            <a:chOff x="0" y="0"/>
            <a:chExt cx="918720" cy="253440"/>
          </a:xfrm>
        </p:grpSpPr>
        <p:sp>
          <p:nvSpPr>
            <p:cNvPr id="290" name="Freeform 102">
              <a:extLst>
                <a:ext uri="{FF2B5EF4-FFF2-40B4-BE49-F238E27FC236}">
                  <a16:creationId xmlns:a16="http://schemas.microsoft.com/office/drawing/2014/main" id="{5F0E67A7-F8C8-C5C5-DA66-BECF342AC14C}"/>
                </a:ext>
              </a:extLst>
            </p:cNvPr>
            <p:cNvSpPr/>
            <p:nvPr/>
          </p:nvSpPr>
          <p:spPr>
            <a:xfrm>
              <a:off x="127" y="0"/>
              <a:ext cx="918464" cy="253365"/>
            </a:xfrm>
            <a:custGeom>
              <a:avLst/>
              <a:gdLst/>
              <a:ahLst/>
              <a:cxnLst/>
              <a:rect l="l" t="t" r="r" b="b"/>
              <a:pathLst>
                <a:path w="918464" h="253365">
                  <a:moveTo>
                    <a:pt x="127762" y="0"/>
                  </a:moveTo>
                  <a:cubicBezTo>
                    <a:pt x="57785" y="0"/>
                    <a:pt x="0" y="58039"/>
                    <a:pt x="0" y="127889"/>
                  </a:cubicBezTo>
                  <a:cubicBezTo>
                    <a:pt x="0" y="195453"/>
                    <a:pt x="57912" y="253365"/>
                    <a:pt x="127762" y="253365"/>
                  </a:cubicBezTo>
                  <a:lnTo>
                    <a:pt x="877570" y="253365"/>
                  </a:lnTo>
                  <a:cubicBezTo>
                    <a:pt x="903986" y="253365"/>
                    <a:pt x="918464" y="224409"/>
                    <a:pt x="901700" y="202692"/>
                  </a:cubicBezTo>
                  <a:cubicBezTo>
                    <a:pt x="887222" y="180975"/>
                    <a:pt x="877570" y="154432"/>
                    <a:pt x="877570" y="127889"/>
                  </a:cubicBezTo>
                  <a:cubicBezTo>
                    <a:pt x="877570" y="98933"/>
                    <a:pt x="887222" y="72390"/>
                    <a:pt x="901700" y="50673"/>
                  </a:cubicBezTo>
                  <a:cubicBezTo>
                    <a:pt x="916178" y="31369"/>
                    <a:pt x="901700" y="0"/>
                    <a:pt x="877570" y="0"/>
                  </a:cubicBezTo>
                  <a:close/>
                </a:path>
              </a:pathLst>
            </a:custGeom>
            <a:solidFill>
              <a:srgbClr val="6EA7CB"/>
            </a:solidFill>
          </p:spPr>
        </p:sp>
      </p:grpSp>
      <p:grpSp>
        <p:nvGrpSpPr>
          <p:cNvPr id="291" name="Group 103">
            <a:extLst>
              <a:ext uri="{FF2B5EF4-FFF2-40B4-BE49-F238E27FC236}">
                <a16:creationId xmlns:a16="http://schemas.microsoft.com/office/drawing/2014/main" id="{24AF88BD-976C-F17E-54FA-C0730C495EF7}"/>
              </a:ext>
            </a:extLst>
          </p:cNvPr>
          <p:cNvGrpSpPr/>
          <p:nvPr/>
        </p:nvGrpSpPr>
        <p:grpSpPr>
          <a:xfrm>
            <a:off x="13413840" y="8881056"/>
            <a:ext cx="48960" cy="190080"/>
            <a:chOff x="0" y="0"/>
            <a:chExt cx="65280" cy="253440"/>
          </a:xfrm>
        </p:grpSpPr>
        <p:sp>
          <p:nvSpPr>
            <p:cNvPr id="292" name="Freeform 104">
              <a:extLst>
                <a:ext uri="{FF2B5EF4-FFF2-40B4-BE49-F238E27FC236}">
                  <a16:creationId xmlns:a16="http://schemas.microsoft.com/office/drawing/2014/main" id="{68773B9A-ECE3-352B-BE8E-3B2A5954BF69}"/>
                </a:ext>
              </a:extLst>
            </p:cNvPr>
            <p:cNvSpPr/>
            <p:nvPr/>
          </p:nvSpPr>
          <p:spPr>
            <a:xfrm>
              <a:off x="127" y="127"/>
              <a:ext cx="65151" cy="253365"/>
            </a:xfrm>
            <a:custGeom>
              <a:avLst/>
              <a:gdLst/>
              <a:ahLst/>
              <a:cxnLst/>
              <a:rect l="l" t="t" r="r" b="b"/>
              <a:pathLst>
                <a:path w="65151" h="253365">
                  <a:moveTo>
                    <a:pt x="0" y="0"/>
                  </a:moveTo>
                  <a:lnTo>
                    <a:pt x="0" y="253365"/>
                  </a:lnTo>
                  <a:lnTo>
                    <a:pt x="65151" y="253365"/>
                  </a:lnTo>
                  <a:lnTo>
                    <a:pt x="65151" y="0"/>
                  </a:lnTo>
                  <a:close/>
                </a:path>
              </a:pathLst>
            </a:custGeom>
            <a:solidFill>
              <a:srgbClr val="6EA7CB"/>
            </a:solidFill>
          </p:spPr>
        </p:sp>
      </p:grpSp>
      <p:grpSp>
        <p:nvGrpSpPr>
          <p:cNvPr id="293" name="Group 105">
            <a:extLst>
              <a:ext uri="{FF2B5EF4-FFF2-40B4-BE49-F238E27FC236}">
                <a16:creationId xmlns:a16="http://schemas.microsoft.com/office/drawing/2014/main" id="{EC0861FB-4747-2ED2-62BD-AA5686757B22}"/>
              </a:ext>
            </a:extLst>
          </p:cNvPr>
          <p:cNvGrpSpPr/>
          <p:nvPr/>
        </p:nvGrpSpPr>
        <p:grpSpPr>
          <a:xfrm>
            <a:off x="13509600" y="8883216"/>
            <a:ext cx="90720" cy="190080"/>
            <a:chOff x="0" y="0"/>
            <a:chExt cx="120960" cy="253440"/>
          </a:xfrm>
        </p:grpSpPr>
        <p:sp>
          <p:nvSpPr>
            <p:cNvPr id="294" name="Freeform 106">
              <a:extLst>
                <a:ext uri="{FF2B5EF4-FFF2-40B4-BE49-F238E27FC236}">
                  <a16:creationId xmlns:a16="http://schemas.microsoft.com/office/drawing/2014/main" id="{E84E3CAD-C9D7-402F-827D-8A76FFE6E790}"/>
                </a:ext>
              </a:extLst>
            </p:cNvPr>
            <p:cNvSpPr/>
            <p:nvPr/>
          </p:nvSpPr>
          <p:spPr>
            <a:xfrm>
              <a:off x="127" y="0"/>
              <a:ext cx="120777" cy="253365"/>
            </a:xfrm>
            <a:custGeom>
              <a:avLst/>
              <a:gdLst/>
              <a:ahLst/>
              <a:cxnLst/>
              <a:rect l="l" t="t" r="r" b="b"/>
              <a:pathLst>
                <a:path w="120777" h="253365">
                  <a:moveTo>
                    <a:pt x="0" y="0"/>
                  </a:moveTo>
                  <a:lnTo>
                    <a:pt x="0" y="253365"/>
                  </a:lnTo>
                  <a:lnTo>
                    <a:pt x="91821" y="253365"/>
                  </a:lnTo>
                  <a:cubicBezTo>
                    <a:pt x="106299" y="250952"/>
                    <a:pt x="120777" y="236474"/>
                    <a:pt x="120777" y="221996"/>
                  </a:cubicBezTo>
                  <a:lnTo>
                    <a:pt x="120777" y="31369"/>
                  </a:lnTo>
                  <a:cubicBezTo>
                    <a:pt x="120777" y="12065"/>
                    <a:pt x="106299" y="0"/>
                    <a:pt x="91821" y="0"/>
                  </a:cubicBezTo>
                  <a:close/>
                </a:path>
              </a:pathLst>
            </a:custGeom>
            <a:solidFill>
              <a:srgbClr val="6EA7CB"/>
            </a:solidFill>
          </p:spPr>
        </p:sp>
      </p:grpSp>
      <p:grpSp>
        <p:nvGrpSpPr>
          <p:cNvPr id="295" name="Group 107">
            <a:extLst>
              <a:ext uri="{FF2B5EF4-FFF2-40B4-BE49-F238E27FC236}">
                <a16:creationId xmlns:a16="http://schemas.microsoft.com/office/drawing/2014/main" id="{7D6E1B86-152D-D95E-C9E5-52E375589DA2}"/>
              </a:ext>
            </a:extLst>
          </p:cNvPr>
          <p:cNvGrpSpPr/>
          <p:nvPr/>
        </p:nvGrpSpPr>
        <p:grpSpPr>
          <a:xfrm>
            <a:off x="12920640" y="8881056"/>
            <a:ext cx="446400" cy="190080"/>
            <a:chOff x="0" y="0"/>
            <a:chExt cx="595200" cy="253440"/>
          </a:xfrm>
        </p:grpSpPr>
        <p:sp>
          <p:nvSpPr>
            <p:cNvPr id="296" name="Freeform 108">
              <a:extLst>
                <a:ext uri="{FF2B5EF4-FFF2-40B4-BE49-F238E27FC236}">
                  <a16:creationId xmlns:a16="http://schemas.microsoft.com/office/drawing/2014/main" id="{219F480A-7F64-B69D-DAC4-0203C1DDCA97}"/>
                </a:ext>
              </a:extLst>
            </p:cNvPr>
            <p:cNvSpPr/>
            <p:nvPr/>
          </p:nvSpPr>
          <p:spPr>
            <a:xfrm>
              <a:off x="0" y="127"/>
              <a:ext cx="595249" cy="253365"/>
            </a:xfrm>
            <a:custGeom>
              <a:avLst/>
              <a:gdLst/>
              <a:ahLst/>
              <a:cxnLst/>
              <a:rect l="l" t="t" r="r" b="b"/>
              <a:pathLst>
                <a:path w="595249" h="253365">
                  <a:moveTo>
                    <a:pt x="33782" y="0"/>
                  </a:moveTo>
                  <a:cubicBezTo>
                    <a:pt x="14478" y="0"/>
                    <a:pt x="0" y="16764"/>
                    <a:pt x="0" y="33782"/>
                  </a:cubicBezTo>
                  <a:lnTo>
                    <a:pt x="0" y="224409"/>
                  </a:lnTo>
                  <a:cubicBezTo>
                    <a:pt x="0" y="241173"/>
                    <a:pt x="14478" y="253365"/>
                    <a:pt x="33782" y="253365"/>
                  </a:cubicBezTo>
                  <a:lnTo>
                    <a:pt x="595249" y="253365"/>
                  </a:lnTo>
                  <a:lnTo>
                    <a:pt x="595249" y="0"/>
                  </a:lnTo>
                  <a:close/>
                </a:path>
              </a:pathLst>
            </a:custGeom>
            <a:solidFill>
              <a:srgbClr val="6EA7CB"/>
            </a:solidFill>
          </p:spPr>
        </p:sp>
      </p:grpSp>
      <p:grpSp>
        <p:nvGrpSpPr>
          <p:cNvPr id="297" name="Group 109">
            <a:extLst>
              <a:ext uri="{FF2B5EF4-FFF2-40B4-BE49-F238E27FC236}">
                <a16:creationId xmlns:a16="http://schemas.microsoft.com/office/drawing/2014/main" id="{0EA9BCA3-D0B0-E6EC-E041-2E7AEA1110F9}"/>
              </a:ext>
            </a:extLst>
          </p:cNvPr>
          <p:cNvGrpSpPr/>
          <p:nvPr/>
        </p:nvGrpSpPr>
        <p:grpSpPr>
          <a:xfrm>
            <a:off x="13016400" y="9117936"/>
            <a:ext cx="48960" cy="190080"/>
            <a:chOff x="0" y="0"/>
            <a:chExt cx="65280" cy="253440"/>
          </a:xfrm>
        </p:grpSpPr>
        <p:sp>
          <p:nvSpPr>
            <p:cNvPr id="298" name="Freeform 110">
              <a:extLst>
                <a:ext uri="{FF2B5EF4-FFF2-40B4-BE49-F238E27FC236}">
                  <a16:creationId xmlns:a16="http://schemas.microsoft.com/office/drawing/2014/main" id="{DF4A9E0B-8C7C-E42D-3789-595EBA65290C}"/>
                </a:ext>
              </a:extLst>
            </p:cNvPr>
            <p:cNvSpPr/>
            <p:nvPr/>
          </p:nvSpPr>
          <p:spPr>
            <a:xfrm>
              <a:off x="127" y="127"/>
              <a:ext cx="65024" cy="253365"/>
            </a:xfrm>
            <a:custGeom>
              <a:avLst/>
              <a:gdLst/>
              <a:ahLst/>
              <a:cxnLst/>
              <a:rect l="l" t="t" r="r" b="b"/>
              <a:pathLst>
                <a:path w="65024" h="253365">
                  <a:moveTo>
                    <a:pt x="0" y="0"/>
                  </a:moveTo>
                  <a:lnTo>
                    <a:pt x="0" y="253365"/>
                  </a:lnTo>
                  <a:lnTo>
                    <a:pt x="65024" y="253365"/>
                  </a:lnTo>
                  <a:lnTo>
                    <a:pt x="65024" y="0"/>
                  </a:lnTo>
                  <a:close/>
                </a:path>
              </a:pathLst>
            </a:custGeom>
            <a:solidFill>
              <a:srgbClr val="6EA7CB"/>
            </a:solidFill>
          </p:spPr>
        </p:sp>
      </p:grpSp>
      <p:grpSp>
        <p:nvGrpSpPr>
          <p:cNvPr id="299" name="Group 111">
            <a:extLst>
              <a:ext uri="{FF2B5EF4-FFF2-40B4-BE49-F238E27FC236}">
                <a16:creationId xmlns:a16="http://schemas.microsoft.com/office/drawing/2014/main" id="{59FCABA3-D254-5248-E836-09CF4817C066}"/>
              </a:ext>
            </a:extLst>
          </p:cNvPr>
          <p:cNvGrpSpPr/>
          <p:nvPr/>
        </p:nvGrpSpPr>
        <p:grpSpPr>
          <a:xfrm>
            <a:off x="13112160" y="9121536"/>
            <a:ext cx="437760" cy="187920"/>
            <a:chOff x="0" y="0"/>
            <a:chExt cx="583680" cy="250560"/>
          </a:xfrm>
        </p:grpSpPr>
        <p:sp>
          <p:nvSpPr>
            <p:cNvPr id="300" name="Freeform 112">
              <a:extLst>
                <a:ext uri="{FF2B5EF4-FFF2-40B4-BE49-F238E27FC236}">
                  <a16:creationId xmlns:a16="http://schemas.microsoft.com/office/drawing/2014/main" id="{8C3A8D3A-CC15-6355-3BA8-E5627D00F675}"/>
                </a:ext>
              </a:extLst>
            </p:cNvPr>
            <p:cNvSpPr/>
            <p:nvPr/>
          </p:nvSpPr>
          <p:spPr>
            <a:xfrm>
              <a:off x="127" y="127"/>
              <a:ext cx="583565" cy="250317"/>
            </a:xfrm>
            <a:custGeom>
              <a:avLst/>
              <a:gdLst/>
              <a:ahLst/>
              <a:cxnLst/>
              <a:rect l="l" t="t" r="r" b="b"/>
              <a:pathLst>
                <a:path w="583565" h="250317">
                  <a:moveTo>
                    <a:pt x="0" y="0"/>
                  </a:moveTo>
                  <a:lnTo>
                    <a:pt x="0" y="250317"/>
                  </a:lnTo>
                  <a:lnTo>
                    <a:pt x="554609" y="250317"/>
                  </a:lnTo>
                  <a:cubicBezTo>
                    <a:pt x="571500" y="250317"/>
                    <a:pt x="583565" y="233553"/>
                    <a:pt x="583565" y="219075"/>
                  </a:cubicBezTo>
                  <a:lnTo>
                    <a:pt x="583565" y="28829"/>
                  </a:lnTo>
                  <a:cubicBezTo>
                    <a:pt x="583565" y="11938"/>
                    <a:pt x="569087" y="0"/>
                    <a:pt x="554609" y="0"/>
                  </a:cubicBezTo>
                  <a:close/>
                </a:path>
              </a:pathLst>
            </a:custGeom>
            <a:solidFill>
              <a:srgbClr val="6EA7CB"/>
            </a:solidFill>
          </p:spPr>
        </p:sp>
      </p:grpSp>
      <p:grpSp>
        <p:nvGrpSpPr>
          <p:cNvPr id="301" name="Group 113">
            <a:extLst>
              <a:ext uri="{FF2B5EF4-FFF2-40B4-BE49-F238E27FC236}">
                <a16:creationId xmlns:a16="http://schemas.microsoft.com/office/drawing/2014/main" id="{07588685-996B-3936-BCB0-0984F1F012A3}"/>
              </a:ext>
            </a:extLst>
          </p:cNvPr>
          <p:cNvGrpSpPr/>
          <p:nvPr/>
        </p:nvGrpSpPr>
        <p:grpSpPr>
          <a:xfrm>
            <a:off x="12869520" y="9119376"/>
            <a:ext cx="99360" cy="190080"/>
            <a:chOff x="0" y="0"/>
            <a:chExt cx="132480" cy="253440"/>
          </a:xfrm>
        </p:grpSpPr>
        <p:sp>
          <p:nvSpPr>
            <p:cNvPr id="302" name="Freeform 114">
              <a:extLst>
                <a:ext uri="{FF2B5EF4-FFF2-40B4-BE49-F238E27FC236}">
                  <a16:creationId xmlns:a16="http://schemas.microsoft.com/office/drawing/2014/main" id="{9C851007-4584-4B6C-A3BF-FD38D31D49F5}"/>
                </a:ext>
              </a:extLst>
            </p:cNvPr>
            <p:cNvSpPr/>
            <p:nvPr/>
          </p:nvSpPr>
          <p:spPr>
            <a:xfrm>
              <a:off x="127" y="0"/>
              <a:ext cx="132334" cy="253365"/>
            </a:xfrm>
            <a:custGeom>
              <a:avLst/>
              <a:gdLst/>
              <a:ahLst/>
              <a:cxnLst/>
              <a:rect l="l" t="t" r="r" b="b"/>
              <a:pathLst>
                <a:path w="132334" h="253365">
                  <a:moveTo>
                    <a:pt x="33655" y="0"/>
                  </a:moveTo>
                  <a:cubicBezTo>
                    <a:pt x="14351" y="0"/>
                    <a:pt x="0" y="14478"/>
                    <a:pt x="0" y="28956"/>
                  </a:cubicBezTo>
                  <a:lnTo>
                    <a:pt x="0" y="219583"/>
                  </a:lnTo>
                  <a:cubicBezTo>
                    <a:pt x="0" y="236474"/>
                    <a:pt x="14478" y="253365"/>
                    <a:pt x="33655" y="253365"/>
                  </a:cubicBezTo>
                  <a:lnTo>
                    <a:pt x="132334" y="253365"/>
                  </a:lnTo>
                  <a:lnTo>
                    <a:pt x="132334" y="0"/>
                  </a:lnTo>
                  <a:close/>
                </a:path>
              </a:pathLst>
            </a:custGeom>
            <a:solidFill>
              <a:srgbClr val="6EA7CB"/>
            </a:solidFill>
          </p:spPr>
        </p:sp>
      </p:grpSp>
      <p:grpSp>
        <p:nvGrpSpPr>
          <p:cNvPr id="303" name="Group 115">
            <a:extLst>
              <a:ext uri="{FF2B5EF4-FFF2-40B4-BE49-F238E27FC236}">
                <a16:creationId xmlns:a16="http://schemas.microsoft.com/office/drawing/2014/main" id="{73E0CC8D-782D-66A9-AEC5-DD30355C75B9}"/>
              </a:ext>
            </a:extLst>
          </p:cNvPr>
          <p:cNvGrpSpPr/>
          <p:nvPr/>
        </p:nvGrpSpPr>
        <p:grpSpPr>
          <a:xfrm>
            <a:off x="6653760" y="8612496"/>
            <a:ext cx="618480" cy="730080"/>
            <a:chOff x="0" y="0"/>
            <a:chExt cx="824640" cy="973440"/>
          </a:xfrm>
        </p:grpSpPr>
        <p:sp>
          <p:nvSpPr>
            <p:cNvPr id="304" name="Freeform 116">
              <a:extLst>
                <a:ext uri="{FF2B5EF4-FFF2-40B4-BE49-F238E27FC236}">
                  <a16:creationId xmlns:a16="http://schemas.microsoft.com/office/drawing/2014/main" id="{2E9D4473-C479-C12C-9182-6A719CB236BA}"/>
                </a:ext>
              </a:extLst>
            </p:cNvPr>
            <p:cNvSpPr/>
            <p:nvPr/>
          </p:nvSpPr>
          <p:spPr>
            <a:xfrm>
              <a:off x="127" y="127"/>
              <a:ext cx="824484" cy="973328"/>
            </a:xfrm>
            <a:custGeom>
              <a:avLst/>
              <a:gdLst/>
              <a:ahLst/>
              <a:cxnLst/>
              <a:rect l="l" t="t" r="r" b="b"/>
              <a:pathLst>
                <a:path w="824484" h="973328">
                  <a:moveTo>
                    <a:pt x="127635" y="64897"/>
                  </a:moveTo>
                  <a:lnTo>
                    <a:pt x="127635" y="713105"/>
                  </a:lnTo>
                  <a:cubicBezTo>
                    <a:pt x="103505" y="713105"/>
                    <a:pt x="81915" y="720344"/>
                    <a:pt x="65024" y="732409"/>
                  </a:cubicBezTo>
                  <a:lnTo>
                    <a:pt x="65024" y="156591"/>
                  </a:lnTo>
                  <a:cubicBezTo>
                    <a:pt x="65024" y="113157"/>
                    <a:pt x="91567" y="81915"/>
                    <a:pt x="127635" y="65024"/>
                  </a:cubicBezTo>
                  <a:close/>
                  <a:moveTo>
                    <a:pt x="759333" y="778129"/>
                  </a:moveTo>
                  <a:lnTo>
                    <a:pt x="759333" y="780542"/>
                  </a:lnTo>
                  <a:lnTo>
                    <a:pt x="759333" y="905764"/>
                  </a:lnTo>
                  <a:lnTo>
                    <a:pt x="127635" y="905764"/>
                  </a:lnTo>
                  <a:cubicBezTo>
                    <a:pt x="93853" y="905764"/>
                    <a:pt x="65024" y="876808"/>
                    <a:pt x="65024" y="843153"/>
                  </a:cubicBezTo>
                  <a:cubicBezTo>
                    <a:pt x="65024" y="809498"/>
                    <a:pt x="93980" y="778129"/>
                    <a:pt x="127635" y="778129"/>
                  </a:cubicBezTo>
                  <a:close/>
                  <a:moveTo>
                    <a:pt x="161417" y="0"/>
                  </a:moveTo>
                  <a:cubicBezTo>
                    <a:pt x="69850" y="0"/>
                    <a:pt x="0" y="72263"/>
                    <a:pt x="0" y="158877"/>
                  </a:cubicBezTo>
                  <a:lnTo>
                    <a:pt x="0" y="845566"/>
                  </a:lnTo>
                  <a:cubicBezTo>
                    <a:pt x="0" y="915416"/>
                    <a:pt x="57912" y="973328"/>
                    <a:pt x="127762" y="973328"/>
                  </a:cubicBezTo>
                  <a:lnTo>
                    <a:pt x="790702" y="973328"/>
                  </a:lnTo>
                  <a:cubicBezTo>
                    <a:pt x="810006" y="973328"/>
                    <a:pt x="824484" y="956437"/>
                    <a:pt x="824484" y="941959"/>
                  </a:cubicBezTo>
                  <a:lnTo>
                    <a:pt x="824484" y="36068"/>
                  </a:lnTo>
                  <a:cubicBezTo>
                    <a:pt x="824484" y="16764"/>
                    <a:pt x="810006" y="4826"/>
                    <a:pt x="790702" y="4826"/>
                  </a:cubicBezTo>
                  <a:lnTo>
                    <a:pt x="696595" y="4826"/>
                  </a:lnTo>
                  <a:lnTo>
                    <a:pt x="696595" y="289052"/>
                  </a:lnTo>
                  <a:cubicBezTo>
                    <a:pt x="696595" y="306578"/>
                    <a:pt x="681863" y="318897"/>
                    <a:pt x="666242" y="318897"/>
                  </a:cubicBezTo>
                  <a:cubicBezTo>
                    <a:pt x="658241" y="318897"/>
                    <a:pt x="650113" y="315722"/>
                    <a:pt x="643636" y="308356"/>
                  </a:cubicBezTo>
                  <a:lnTo>
                    <a:pt x="600202" y="267462"/>
                  </a:lnTo>
                  <a:lnTo>
                    <a:pt x="559308" y="308356"/>
                  </a:lnTo>
                  <a:cubicBezTo>
                    <a:pt x="551942" y="315722"/>
                    <a:pt x="543179" y="318897"/>
                    <a:pt x="534924" y="318897"/>
                  </a:cubicBezTo>
                  <a:cubicBezTo>
                    <a:pt x="518668" y="318897"/>
                    <a:pt x="503809" y="306705"/>
                    <a:pt x="503809" y="289052"/>
                  </a:cubicBezTo>
                  <a:lnTo>
                    <a:pt x="503809" y="4826"/>
                  </a:lnTo>
                  <a:lnTo>
                    <a:pt x="161417" y="4826"/>
                  </a:lnTo>
                  <a:lnTo>
                    <a:pt x="161417" y="0"/>
                  </a:lnTo>
                  <a:close/>
                </a:path>
              </a:pathLst>
            </a:custGeom>
            <a:solidFill>
              <a:srgbClr val="6EA7CB"/>
            </a:solidFill>
          </p:spPr>
        </p:sp>
      </p:grpSp>
      <p:grpSp>
        <p:nvGrpSpPr>
          <p:cNvPr id="305" name="Group 117">
            <a:extLst>
              <a:ext uri="{FF2B5EF4-FFF2-40B4-BE49-F238E27FC236}">
                <a16:creationId xmlns:a16="http://schemas.microsoft.com/office/drawing/2014/main" id="{DBCA2076-6212-86D2-448C-FF3994CAD27E}"/>
              </a:ext>
            </a:extLst>
          </p:cNvPr>
          <p:cNvGrpSpPr/>
          <p:nvPr/>
        </p:nvGrpSpPr>
        <p:grpSpPr>
          <a:xfrm>
            <a:off x="14195760" y="8578656"/>
            <a:ext cx="714240" cy="308880"/>
            <a:chOff x="0" y="0"/>
            <a:chExt cx="952320" cy="411840"/>
          </a:xfrm>
        </p:grpSpPr>
        <p:sp>
          <p:nvSpPr>
            <p:cNvPr id="306" name="Freeform 118">
              <a:extLst>
                <a:ext uri="{FF2B5EF4-FFF2-40B4-BE49-F238E27FC236}">
                  <a16:creationId xmlns:a16="http://schemas.microsoft.com/office/drawing/2014/main" id="{6E0D18AA-FC3B-1055-42DE-7E3D7EDBC93D}"/>
                </a:ext>
              </a:extLst>
            </p:cNvPr>
            <p:cNvSpPr/>
            <p:nvPr/>
          </p:nvSpPr>
          <p:spPr>
            <a:xfrm>
              <a:off x="0" y="0"/>
              <a:ext cx="952373" cy="411861"/>
            </a:xfrm>
            <a:custGeom>
              <a:avLst/>
              <a:gdLst/>
              <a:ahLst/>
              <a:cxnLst/>
              <a:rect l="l" t="t" r="r" b="b"/>
              <a:pathLst>
                <a:path w="952373" h="411861">
                  <a:moveTo>
                    <a:pt x="236220" y="0"/>
                  </a:moveTo>
                  <a:cubicBezTo>
                    <a:pt x="125349" y="0"/>
                    <a:pt x="24130" y="77216"/>
                    <a:pt x="7239" y="190627"/>
                  </a:cubicBezTo>
                  <a:cubicBezTo>
                    <a:pt x="0" y="246126"/>
                    <a:pt x="14478" y="301625"/>
                    <a:pt x="43434" y="345059"/>
                  </a:cubicBezTo>
                  <a:cubicBezTo>
                    <a:pt x="73533" y="388366"/>
                    <a:pt x="122936" y="410845"/>
                    <a:pt x="171323" y="410845"/>
                  </a:cubicBezTo>
                  <a:cubicBezTo>
                    <a:pt x="212090" y="410845"/>
                    <a:pt x="252095" y="394843"/>
                    <a:pt x="279654" y="361823"/>
                  </a:cubicBezTo>
                  <a:cubicBezTo>
                    <a:pt x="349631" y="279781"/>
                    <a:pt x="294132" y="190500"/>
                    <a:pt x="217043" y="190500"/>
                  </a:cubicBezTo>
                  <a:cubicBezTo>
                    <a:pt x="197739" y="190500"/>
                    <a:pt x="185801" y="204978"/>
                    <a:pt x="185801" y="221869"/>
                  </a:cubicBezTo>
                  <a:cubicBezTo>
                    <a:pt x="185801" y="241173"/>
                    <a:pt x="200279" y="253238"/>
                    <a:pt x="217043" y="255651"/>
                  </a:cubicBezTo>
                  <a:cubicBezTo>
                    <a:pt x="233934" y="255651"/>
                    <a:pt x="245999" y="270129"/>
                    <a:pt x="245999" y="287020"/>
                  </a:cubicBezTo>
                  <a:cubicBezTo>
                    <a:pt x="245999" y="303911"/>
                    <a:pt x="231521" y="315976"/>
                    <a:pt x="217043" y="315976"/>
                  </a:cubicBezTo>
                  <a:cubicBezTo>
                    <a:pt x="156845" y="315976"/>
                    <a:pt x="110998" y="262890"/>
                    <a:pt x="123063" y="197866"/>
                  </a:cubicBezTo>
                  <a:cubicBezTo>
                    <a:pt x="134239" y="153035"/>
                    <a:pt x="174371" y="124968"/>
                    <a:pt x="220599" y="124968"/>
                  </a:cubicBezTo>
                  <a:cubicBezTo>
                    <a:pt x="224282" y="124968"/>
                    <a:pt x="227838" y="125095"/>
                    <a:pt x="231521" y="125476"/>
                  </a:cubicBezTo>
                  <a:cubicBezTo>
                    <a:pt x="277368" y="132715"/>
                    <a:pt x="315976" y="156845"/>
                    <a:pt x="342392" y="190500"/>
                  </a:cubicBezTo>
                  <a:lnTo>
                    <a:pt x="605028" y="190500"/>
                  </a:lnTo>
                  <a:cubicBezTo>
                    <a:pt x="631571" y="154305"/>
                    <a:pt x="670179" y="130302"/>
                    <a:pt x="716026" y="125476"/>
                  </a:cubicBezTo>
                  <a:cubicBezTo>
                    <a:pt x="719709" y="125095"/>
                    <a:pt x="723265" y="124968"/>
                    <a:pt x="726948" y="124968"/>
                  </a:cubicBezTo>
                  <a:cubicBezTo>
                    <a:pt x="773049" y="124968"/>
                    <a:pt x="813308" y="153035"/>
                    <a:pt x="824484" y="197866"/>
                  </a:cubicBezTo>
                  <a:cubicBezTo>
                    <a:pt x="838962" y="262890"/>
                    <a:pt x="790702" y="315976"/>
                    <a:pt x="730504" y="315976"/>
                  </a:cubicBezTo>
                  <a:cubicBezTo>
                    <a:pt x="713613" y="315976"/>
                    <a:pt x="699135" y="301498"/>
                    <a:pt x="699135" y="287020"/>
                  </a:cubicBezTo>
                  <a:cubicBezTo>
                    <a:pt x="699135" y="267716"/>
                    <a:pt x="713613" y="255651"/>
                    <a:pt x="730504" y="255651"/>
                  </a:cubicBezTo>
                  <a:cubicBezTo>
                    <a:pt x="749808" y="255651"/>
                    <a:pt x="761746" y="241173"/>
                    <a:pt x="761746" y="221869"/>
                  </a:cubicBezTo>
                  <a:cubicBezTo>
                    <a:pt x="761746" y="204978"/>
                    <a:pt x="747268" y="192913"/>
                    <a:pt x="730504" y="190500"/>
                  </a:cubicBezTo>
                  <a:cubicBezTo>
                    <a:pt x="653415" y="190500"/>
                    <a:pt x="597916" y="282194"/>
                    <a:pt x="667893" y="361823"/>
                  </a:cubicBezTo>
                  <a:cubicBezTo>
                    <a:pt x="696341" y="395732"/>
                    <a:pt x="736600" y="411861"/>
                    <a:pt x="777367" y="411861"/>
                  </a:cubicBezTo>
                  <a:cubicBezTo>
                    <a:pt x="826516" y="411861"/>
                    <a:pt x="876300" y="388493"/>
                    <a:pt x="906653" y="345059"/>
                  </a:cubicBezTo>
                  <a:cubicBezTo>
                    <a:pt x="935609" y="304038"/>
                    <a:pt x="952373" y="250952"/>
                    <a:pt x="942721" y="190627"/>
                  </a:cubicBezTo>
                  <a:cubicBezTo>
                    <a:pt x="928116" y="77216"/>
                    <a:pt x="824484" y="0"/>
                    <a:pt x="713613" y="0"/>
                  </a:cubicBezTo>
                  <a:close/>
                </a:path>
              </a:pathLst>
            </a:custGeom>
            <a:solidFill>
              <a:srgbClr val="6EA7CB"/>
            </a:solidFill>
          </p:spPr>
        </p:sp>
      </p:grpSp>
      <p:grpSp>
        <p:nvGrpSpPr>
          <p:cNvPr id="307" name="Group 119">
            <a:extLst>
              <a:ext uri="{FF2B5EF4-FFF2-40B4-BE49-F238E27FC236}">
                <a16:creationId xmlns:a16="http://schemas.microsoft.com/office/drawing/2014/main" id="{F061DDA6-1A6F-101D-FE6B-DD6EB11225E5}"/>
              </a:ext>
            </a:extLst>
          </p:cNvPr>
          <p:cNvGrpSpPr/>
          <p:nvPr/>
        </p:nvGrpSpPr>
        <p:grpSpPr>
          <a:xfrm>
            <a:off x="14333280" y="8868096"/>
            <a:ext cx="424800" cy="437760"/>
            <a:chOff x="0" y="0"/>
            <a:chExt cx="566400" cy="583680"/>
          </a:xfrm>
        </p:grpSpPr>
        <p:sp>
          <p:nvSpPr>
            <p:cNvPr id="308" name="Freeform 120">
              <a:extLst>
                <a:ext uri="{FF2B5EF4-FFF2-40B4-BE49-F238E27FC236}">
                  <a16:creationId xmlns:a16="http://schemas.microsoft.com/office/drawing/2014/main" id="{1891C851-ABD4-5C30-412C-91EEDFC63604}"/>
                </a:ext>
              </a:extLst>
            </p:cNvPr>
            <p:cNvSpPr/>
            <p:nvPr/>
          </p:nvSpPr>
          <p:spPr>
            <a:xfrm>
              <a:off x="0" y="0"/>
              <a:ext cx="566420" cy="583565"/>
            </a:xfrm>
            <a:custGeom>
              <a:avLst/>
              <a:gdLst/>
              <a:ahLst/>
              <a:cxnLst/>
              <a:rect l="l" t="t" r="r" b="b"/>
              <a:pathLst>
                <a:path w="566420" h="583565">
                  <a:moveTo>
                    <a:pt x="185547" y="0"/>
                  </a:moveTo>
                  <a:lnTo>
                    <a:pt x="185547" y="431673"/>
                  </a:lnTo>
                  <a:cubicBezTo>
                    <a:pt x="185547" y="448564"/>
                    <a:pt x="171069" y="460629"/>
                    <a:pt x="156591" y="460629"/>
                  </a:cubicBezTo>
                  <a:cubicBezTo>
                    <a:pt x="137287" y="460629"/>
                    <a:pt x="125222" y="446151"/>
                    <a:pt x="125222" y="431673"/>
                  </a:cubicBezTo>
                  <a:lnTo>
                    <a:pt x="125222" y="36195"/>
                  </a:lnTo>
                  <a:cubicBezTo>
                    <a:pt x="93980" y="65151"/>
                    <a:pt x="48133" y="84455"/>
                    <a:pt x="0" y="86868"/>
                  </a:cubicBezTo>
                  <a:lnTo>
                    <a:pt x="0" y="554609"/>
                  </a:lnTo>
                  <a:cubicBezTo>
                    <a:pt x="0" y="571500"/>
                    <a:pt x="14478" y="583565"/>
                    <a:pt x="28956" y="583565"/>
                  </a:cubicBezTo>
                  <a:lnTo>
                    <a:pt x="535051" y="583565"/>
                  </a:lnTo>
                  <a:cubicBezTo>
                    <a:pt x="554355" y="583565"/>
                    <a:pt x="566420" y="569087"/>
                    <a:pt x="566420" y="554609"/>
                  </a:cubicBezTo>
                  <a:lnTo>
                    <a:pt x="566420" y="86868"/>
                  </a:lnTo>
                  <a:cubicBezTo>
                    <a:pt x="518160" y="82042"/>
                    <a:pt x="472440" y="60325"/>
                    <a:pt x="438658" y="24130"/>
                  </a:cubicBezTo>
                  <a:lnTo>
                    <a:pt x="438658" y="431673"/>
                  </a:lnTo>
                  <a:cubicBezTo>
                    <a:pt x="438658" y="448564"/>
                    <a:pt x="424180" y="460629"/>
                    <a:pt x="407289" y="460629"/>
                  </a:cubicBezTo>
                  <a:cubicBezTo>
                    <a:pt x="387985" y="460629"/>
                    <a:pt x="376047" y="446151"/>
                    <a:pt x="376047" y="431673"/>
                  </a:cubicBezTo>
                  <a:lnTo>
                    <a:pt x="376047" y="0"/>
                  </a:lnTo>
                  <a:lnTo>
                    <a:pt x="313309" y="0"/>
                  </a:lnTo>
                  <a:lnTo>
                    <a:pt x="313309" y="431673"/>
                  </a:lnTo>
                  <a:cubicBezTo>
                    <a:pt x="313309" y="448564"/>
                    <a:pt x="298831" y="460629"/>
                    <a:pt x="281940" y="460629"/>
                  </a:cubicBezTo>
                  <a:cubicBezTo>
                    <a:pt x="265049" y="460629"/>
                    <a:pt x="250698" y="446151"/>
                    <a:pt x="250698" y="431673"/>
                  </a:cubicBezTo>
                  <a:lnTo>
                    <a:pt x="250698" y="0"/>
                  </a:lnTo>
                  <a:close/>
                </a:path>
              </a:pathLst>
            </a:custGeom>
            <a:solidFill>
              <a:srgbClr val="6EA7CB"/>
            </a:solidFill>
          </p:spPr>
        </p:sp>
      </p:grpSp>
      <p:grpSp>
        <p:nvGrpSpPr>
          <p:cNvPr id="309" name="Group 121">
            <a:extLst>
              <a:ext uri="{FF2B5EF4-FFF2-40B4-BE49-F238E27FC236}">
                <a16:creationId xmlns:a16="http://schemas.microsoft.com/office/drawing/2014/main" id="{823F6D27-688B-68B7-95D0-6010B584990B}"/>
              </a:ext>
            </a:extLst>
          </p:cNvPr>
          <p:cNvGrpSpPr/>
          <p:nvPr/>
        </p:nvGrpSpPr>
        <p:grpSpPr>
          <a:xfrm>
            <a:off x="14475840" y="8770176"/>
            <a:ext cx="153360" cy="46800"/>
            <a:chOff x="0" y="0"/>
            <a:chExt cx="204480" cy="62400"/>
          </a:xfrm>
        </p:grpSpPr>
        <p:sp>
          <p:nvSpPr>
            <p:cNvPr id="310" name="Freeform 122">
              <a:extLst>
                <a:ext uri="{FF2B5EF4-FFF2-40B4-BE49-F238E27FC236}">
                  <a16:creationId xmlns:a16="http://schemas.microsoft.com/office/drawing/2014/main" id="{9F3929B5-38AF-5B89-3909-17EEA2E13354}"/>
                </a:ext>
              </a:extLst>
            </p:cNvPr>
            <p:cNvSpPr/>
            <p:nvPr/>
          </p:nvSpPr>
          <p:spPr>
            <a:xfrm>
              <a:off x="0" y="127"/>
              <a:ext cx="204470" cy="62230"/>
            </a:xfrm>
            <a:custGeom>
              <a:avLst/>
              <a:gdLst/>
              <a:ahLst/>
              <a:cxnLst/>
              <a:rect l="l" t="t" r="r" b="b"/>
              <a:pathLst>
                <a:path w="204470" h="62230">
                  <a:moveTo>
                    <a:pt x="0" y="0"/>
                  </a:moveTo>
                  <a:cubicBezTo>
                    <a:pt x="2413" y="9525"/>
                    <a:pt x="2413" y="21463"/>
                    <a:pt x="2413" y="28702"/>
                  </a:cubicBezTo>
                  <a:cubicBezTo>
                    <a:pt x="2413" y="40640"/>
                    <a:pt x="2413" y="50292"/>
                    <a:pt x="0" y="59817"/>
                  </a:cubicBezTo>
                  <a:lnTo>
                    <a:pt x="203581" y="59817"/>
                  </a:lnTo>
                  <a:cubicBezTo>
                    <a:pt x="199644" y="49276"/>
                    <a:pt x="199644" y="42037"/>
                    <a:pt x="199644" y="28702"/>
                  </a:cubicBezTo>
                  <a:cubicBezTo>
                    <a:pt x="199644" y="21463"/>
                    <a:pt x="199644" y="9525"/>
                    <a:pt x="204470" y="0"/>
                  </a:cubicBezTo>
                  <a:close/>
                  <a:moveTo>
                    <a:pt x="203581" y="59817"/>
                  </a:moveTo>
                  <a:cubicBezTo>
                    <a:pt x="203835" y="60706"/>
                    <a:pt x="204216" y="61468"/>
                    <a:pt x="204470" y="62230"/>
                  </a:cubicBezTo>
                  <a:lnTo>
                    <a:pt x="204470" y="59817"/>
                  </a:lnTo>
                  <a:close/>
                </a:path>
              </a:pathLst>
            </a:custGeom>
            <a:solidFill>
              <a:srgbClr val="6EA7CB"/>
            </a:solidFill>
          </p:spPr>
        </p:sp>
      </p:grpSp>
      <p:grpSp>
        <p:nvGrpSpPr>
          <p:cNvPr id="311" name="Group 123">
            <a:extLst>
              <a:ext uri="{FF2B5EF4-FFF2-40B4-BE49-F238E27FC236}">
                <a16:creationId xmlns:a16="http://schemas.microsoft.com/office/drawing/2014/main" id="{3C29E81B-46B1-76C5-34BE-63FEE4ED5770}"/>
              </a:ext>
            </a:extLst>
          </p:cNvPr>
          <p:cNvGrpSpPr/>
          <p:nvPr/>
        </p:nvGrpSpPr>
        <p:grpSpPr>
          <a:xfrm>
            <a:off x="7942560" y="8914176"/>
            <a:ext cx="428400" cy="426960"/>
            <a:chOff x="0" y="0"/>
            <a:chExt cx="571200" cy="569280"/>
          </a:xfrm>
        </p:grpSpPr>
        <p:sp>
          <p:nvSpPr>
            <p:cNvPr id="312" name="Freeform 124">
              <a:extLst>
                <a:ext uri="{FF2B5EF4-FFF2-40B4-BE49-F238E27FC236}">
                  <a16:creationId xmlns:a16="http://schemas.microsoft.com/office/drawing/2014/main" id="{A672AF39-3604-413F-787C-5B3580367AF2}"/>
                </a:ext>
              </a:extLst>
            </p:cNvPr>
            <p:cNvSpPr/>
            <p:nvPr/>
          </p:nvSpPr>
          <p:spPr>
            <a:xfrm>
              <a:off x="0" y="0"/>
              <a:ext cx="571246" cy="569341"/>
            </a:xfrm>
            <a:custGeom>
              <a:avLst/>
              <a:gdLst/>
              <a:ahLst/>
              <a:cxnLst/>
              <a:rect l="l" t="t" r="r" b="b"/>
              <a:pathLst>
                <a:path w="571246" h="569341">
                  <a:moveTo>
                    <a:pt x="281940" y="112141"/>
                  </a:moveTo>
                  <a:cubicBezTo>
                    <a:pt x="293370" y="112141"/>
                    <a:pt x="304800" y="118237"/>
                    <a:pt x="310896" y="130302"/>
                  </a:cubicBezTo>
                  <a:lnTo>
                    <a:pt x="347091" y="204978"/>
                  </a:lnTo>
                  <a:lnTo>
                    <a:pt x="429006" y="217043"/>
                  </a:lnTo>
                  <a:cubicBezTo>
                    <a:pt x="455549" y="219456"/>
                    <a:pt x="465201" y="253238"/>
                    <a:pt x="445897" y="272542"/>
                  </a:cubicBezTo>
                  <a:lnTo>
                    <a:pt x="385572" y="327914"/>
                  </a:lnTo>
                  <a:lnTo>
                    <a:pt x="402463" y="409956"/>
                  </a:lnTo>
                  <a:cubicBezTo>
                    <a:pt x="404368" y="430911"/>
                    <a:pt x="388239" y="447421"/>
                    <a:pt x="370586" y="447421"/>
                  </a:cubicBezTo>
                  <a:cubicBezTo>
                    <a:pt x="365887" y="447421"/>
                    <a:pt x="361188" y="446278"/>
                    <a:pt x="356616" y="443738"/>
                  </a:cubicBezTo>
                  <a:lnTo>
                    <a:pt x="281940" y="402844"/>
                  </a:lnTo>
                  <a:lnTo>
                    <a:pt x="204851" y="443865"/>
                  </a:lnTo>
                  <a:cubicBezTo>
                    <a:pt x="200152" y="446278"/>
                    <a:pt x="195326" y="447294"/>
                    <a:pt x="190627" y="447294"/>
                  </a:cubicBezTo>
                  <a:cubicBezTo>
                    <a:pt x="171704" y="447294"/>
                    <a:pt x="155702" y="429514"/>
                    <a:pt x="161544" y="410083"/>
                  </a:cubicBezTo>
                  <a:lnTo>
                    <a:pt x="176022" y="328041"/>
                  </a:lnTo>
                  <a:lnTo>
                    <a:pt x="115697" y="272669"/>
                  </a:lnTo>
                  <a:cubicBezTo>
                    <a:pt x="101219" y="253238"/>
                    <a:pt x="108458" y="219583"/>
                    <a:pt x="137414" y="217170"/>
                  </a:cubicBezTo>
                  <a:lnTo>
                    <a:pt x="216916" y="205105"/>
                  </a:lnTo>
                  <a:lnTo>
                    <a:pt x="252984" y="130429"/>
                  </a:lnTo>
                  <a:cubicBezTo>
                    <a:pt x="259080" y="118364"/>
                    <a:pt x="270510" y="112268"/>
                    <a:pt x="281940" y="112268"/>
                  </a:cubicBezTo>
                  <a:close/>
                  <a:moveTo>
                    <a:pt x="284353" y="0"/>
                  </a:moveTo>
                  <a:cubicBezTo>
                    <a:pt x="127762" y="0"/>
                    <a:pt x="2413" y="127889"/>
                    <a:pt x="2413" y="287147"/>
                  </a:cubicBezTo>
                  <a:cubicBezTo>
                    <a:pt x="0" y="441452"/>
                    <a:pt x="127762" y="569341"/>
                    <a:pt x="284353" y="569341"/>
                  </a:cubicBezTo>
                  <a:cubicBezTo>
                    <a:pt x="440944" y="569341"/>
                    <a:pt x="566293" y="443865"/>
                    <a:pt x="571119" y="287147"/>
                  </a:cubicBezTo>
                  <a:cubicBezTo>
                    <a:pt x="571246" y="130302"/>
                    <a:pt x="443484" y="2413"/>
                    <a:pt x="284353" y="0"/>
                  </a:cubicBezTo>
                  <a:close/>
                </a:path>
              </a:pathLst>
            </a:custGeom>
            <a:solidFill>
              <a:srgbClr val="6EA7CB"/>
            </a:solidFill>
          </p:spPr>
        </p:sp>
      </p:grpSp>
      <p:grpSp>
        <p:nvGrpSpPr>
          <p:cNvPr id="313" name="Group 125">
            <a:extLst>
              <a:ext uri="{FF2B5EF4-FFF2-40B4-BE49-F238E27FC236}">
                <a16:creationId xmlns:a16="http://schemas.microsoft.com/office/drawing/2014/main" id="{C1822834-FDB1-2261-8568-8392FEA0BC37}"/>
              </a:ext>
            </a:extLst>
          </p:cNvPr>
          <p:cNvGrpSpPr/>
          <p:nvPr/>
        </p:nvGrpSpPr>
        <p:grpSpPr>
          <a:xfrm>
            <a:off x="8173680" y="8618976"/>
            <a:ext cx="347040" cy="339120"/>
            <a:chOff x="0" y="0"/>
            <a:chExt cx="462720" cy="452160"/>
          </a:xfrm>
        </p:grpSpPr>
        <p:sp>
          <p:nvSpPr>
            <p:cNvPr id="314" name="Freeform 126">
              <a:extLst>
                <a:ext uri="{FF2B5EF4-FFF2-40B4-BE49-F238E27FC236}">
                  <a16:creationId xmlns:a16="http://schemas.microsoft.com/office/drawing/2014/main" id="{D9761C9A-43EE-E525-5D56-230D12C324B2}"/>
                </a:ext>
              </a:extLst>
            </p:cNvPr>
            <p:cNvSpPr/>
            <p:nvPr/>
          </p:nvSpPr>
          <p:spPr>
            <a:xfrm>
              <a:off x="127" y="0"/>
              <a:ext cx="462661" cy="452120"/>
            </a:xfrm>
            <a:custGeom>
              <a:avLst/>
              <a:gdLst/>
              <a:ahLst/>
              <a:cxnLst/>
              <a:rect l="l" t="t" r="r" b="b"/>
              <a:pathLst>
                <a:path w="462661" h="452120">
                  <a:moveTo>
                    <a:pt x="292735" y="0"/>
                  </a:moveTo>
                  <a:cubicBezTo>
                    <a:pt x="283337" y="0"/>
                    <a:pt x="273685" y="3556"/>
                    <a:pt x="267462" y="11176"/>
                  </a:cubicBezTo>
                  <a:lnTo>
                    <a:pt x="0" y="331597"/>
                  </a:lnTo>
                  <a:cubicBezTo>
                    <a:pt x="93980" y="336423"/>
                    <a:pt x="178308" y="382270"/>
                    <a:pt x="236093" y="452120"/>
                  </a:cubicBezTo>
                  <a:lnTo>
                    <a:pt x="448183" y="187071"/>
                  </a:lnTo>
                  <a:cubicBezTo>
                    <a:pt x="462661" y="175006"/>
                    <a:pt x="462661" y="155829"/>
                    <a:pt x="453009" y="143764"/>
                  </a:cubicBezTo>
                  <a:lnTo>
                    <a:pt x="315595" y="8763"/>
                  </a:lnTo>
                  <a:cubicBezTo>
                    <a:pt x="309880" y="3048"/>
                    <a:pt x="301371" y="0"/>
                    <a:pt x="292735" y="0"/>
                  </a:cubicBezTo>
                  <a:close/>
                </a:path>
              </a:pathLst>
            </a:custGeom>
            <a:solidFill>
              <a:srgbClr val="6EA7CB"/>
            </a:solidFill>
          </p:spPr>
        </p:sp>
      </p:grpSp>
      <p:grpSp>
        <p:nvGrpSpPr>
          <p:cNvPr id="315" name="Group 127">
            <a:extLst>
              <a:ext uri="{FF2B5EF4-FFF2-40B4-BE49-F238E27FC236}">
                <a16:creationId xmlns:a16="http://schemas.microsoft.com/office/drawing/2014/main" id="{E1D9B667-06A1-5248-9980-EBDB3CA60B3D}"/>
              </a:ext>
            </a:extLst>
          </p:cNvPr>
          <p:cNvGrpSpPr/>
          <p:nvPr/>
        </p:nvGrpSpPr>
        <p:grpSpPr>
          <a:xfrm>
            <a:off x="7985760" y="8614656"/>
            <a:ext cx="339840" cy="205920"/>
            <a:chOff x="0" y="0"/>
            <a:chExt cx="453120" cy="274560"/>
          </a:xfrm>
        </p:grpSpPr>
        <p:sp>
          <p:nvSpPr>
            <p:cNvPr id="316" name="Freeform 128">
              <a:extLst>
                <a:ext uri="{FF2B5EF4-FFF2-40B4-BE49-F238E27FC236}">
                  <a16:creationId xmlns:a16="http://schemas.microsoft.com/office/drawing/2014/main" id="{682E3DF3-9D49-1250-FD48-5DA14F5A1CF7}"/>
                </a:ext>
              </a:extLst>
            </p:cNvPr>
            <p:cNvSpPr/>
            <p:nvPr/>
          </p:nvSpPr>
          <p:spPr>
            <a:xfrm>
              <a:off x="0" y="127"/>
              <a:ext cx="453009" cy="274320"/>
            </a:xfrm>
            <a:custGeom>
              <a:avLst/>
              <a:gdLst/>
              <a:ahLst/>
              <a:cxnLst/>
              <a:rect l="l" t="t" r="r" b="b"/>
              <a:pathLst>
                <a:path w="453009" h="274320">
                  <a:moveTo>
                    <a:pt x="0" y="0"/>
                  </a:moveTo>
                  <a:lnTo>
                    <a:pt x="226568" y="274320"/>
                  </a:lnTo>
                  <a:lnTo>
                    <a:pt x="453009" y="0"/>
                  </a:lnTo>
                  <a:close/>
                </a:path>
              </a:pathLst>
            </a:custGeom>
            <a:solidFill>
              <a:srgbClr val="6EA7CB"/>
            </a:solidFill>
          </p:spPr>
        </p:sp>
      </p:grpSp>
      <p:grpSp>
        <p:nvGrpSpPr>
          <p:cNvPr id="317" name="Group 129">
            <a:extLst>
              <a:ext uri="{FF2B5EF4-FFF2-40B4-BE49-F238E27FC236}">
                <a16:creationId xmlns:a16="http://schemas.microsoft.com/office/drawing/2014/main" id="{25273B47-383A-671D-F961-BDEB9A14F599}"/>
              </a:ext>
            </a:extLst>
          </p:cNvPr>
          <p:cNvGrpSpPr/>
          <p:nvPr/>
        </p:nvGrpSpPr>
        <p:grpSpPr>
          <a:xfrm>
            <a:off x="7790640" y="8618976"/>
            <a:ext cx="342000" cy="337680"/>
            <a:chOff x="0" y="0"/>
            <a:chExt cx="456000" cy="450240"/>
          </a:xfrm>
        </p:grpSpPr>
        <p:sp>
          <p:nvSpPr>
            <p:cNvPr id="318" name="Freeform 130">
              <a:extLst>
                <a:ext uri="{FF2B5EF4-FFF2-40B4-BE49-F238E27FC236}">
                  <a16:creationId xmlns:a16="http://schemas.microsoft.com/office/drawing/2014/main" id="{890DCA08-386A-9C2D-7B99-7B43C154A5A6}"/>
                </a:ext>
              </a:extLst>
            </p:cNvPr>
            <p:cNvSpPr/>
            <p:nvPr/>
          </p:nvSpPr>
          <p:spPr>
            <a:xfrm>
              <a:off x="0" y="0"/>
              <a:ext cx="456057" cy="450215"/>
            </a:xfrm>
            <a:custGeom>
              <a:avLst/>
              <a:gdLst/>
              <a:ahLst/>
              <a:cxnLst/>
              <a:rect l="l" t="t" r="r" b="b"/>
              <a:pathLst>
                <a:path w="456057" h="450215">
                  <a:moveTo>
                    <a:pt x="168021" y="0"/>
                  </a:moveTo>
                  <a:cubicBezTo>
                    <a:pt x="159639" y="0"/>
                    <a:pt x="150495" y="3048"/>
                    <a:pt x="142367" y="8763"/>
                  </a:cubicBezTo>
                  <a:lnTo>
                    <a:pt x="7239" y="143891"/>
                  </a:lnTo>
                  <a:cubicBezTo>
                    <a:pt x="0" y="155956"/>
                    <a:pt x="0" y="175260"/>
                    <a:pt x="7239" y="187325"/>
                  </a:cubicBezTo>
                  <a:lnTo>
                    <a:pt x="221996" y="450215"/>
                  </a:lnTo>
                  <a:cubicBezTo>
                    <a:pt x="279908" y="382651"/>
                    <a:pt x="364363" y="336804"/>
                    <a:pt x="456057" y="329692"/>
                  </a:cubicBezTo>
                  <a:lnTo>
                    <a:pt x="190627" y="11176"/>
                  </a:lnTo>
                  <a:cubicBezTo>
                    <a:pt x="185674" y="3556"/>
                    <a:pt x="177292" y="0"/>
                    <a:pt x="168021" y="0"/>
                  </a:cubicBezTo>
                  <a:close/>
                </a:path>
              </a:pathLst>
            </a:custGeom>
            <a:solidFill>
              <a:srgbClr val="6EA7CB"/>
            </a:solidFill>
          </p:spPr>
        </p:sp>
      </p:grpSp>
      <p:grpSp>
        <p:nvGrpSpPr>
          <p:cNvPr id="319" name="Group 131">
            <a:extLst>
              <a:ext uri="{FF2B5EF4-FFF2-40B4-BE49-F238E27FC236}">
                <a16:creationId xmlns:a16="http://schemas.microsoft.com/office/drawing/2014/main" id="{3C98FFA1-475B-7A57-DF3D-44E3B5D075AD}"/>
              </a:ext>
            </a:extLst>
          </p:cNvPr>
          <p:cNvGrpSpPr/>
          <p:nvPr/>
        </p:nvGrpSpPr>
        <p:grpSpPr>
          <a:xfrm>
            <a:off x="9003840" y="9159696"/>
            <a:ext cx="725040" cy="92160"/>
            <a:chOff x="0" y="0"/>
            <a:chExt cx="966720" cy="122880"/>
          </a:xfrm>
        </p:grpSpPr>
        <p:sp>
          <p:nvSpPr>
            <p:cNvPr id="320" name="Freeform 132">
              <a:extLst>
                <a:ext uri="{FF2B5EF4-FFF2-40B4-BE49-F238E27FC236}">
                  <a16:creationId xmlns:a16="http://schemas.microsoft.com/office/drawing/2014/main" id="{4D59D62A-AB49-005D-583C-CB7C43D3AC07}"/>
                </a:ext>
              </a:extLst>
            </p:cNvPr>
            <p:cNvSpPr/>
            <p:nvPr/>
          </p:nvSpPr>
          <p:spPr>
            <a:xfrm>
              <a:off x="127" y="0"/>
              <a:ext cx="966597" cy="122809"/>
            </a:xfrm>
            <a:custGeom>
              <a:avLst/>
              <a:gdLst/>
              <a:ahLst/>
              <a:cxnLst/>
              <a:rect l="l" t="t" r="r" b="b"/>
              <a:pathLst>
                <a:path w="966597" h="122809">
                  <a:moveTo>
                    <a:pt x="28829" y="0"/>
                  </a:moveTo>
                  <a:cubicBezTo>
                    <a:pt x="12065" y="0"/>
                    <a:pt x="0" y="14478"/>
                    <a:pt x="0" y="28829"/>
                  </a:cubicBezTo>
                  <a:cubicBezTo>
                    <a:pt x="0" y="79375"/>
                    <a:pt x="41021" y="122809"/>
                    <a:pt x="91567" y="122809"/>
                  </a:cubicBezTo>
                  <a:lnTo>
                    <a:pt x="872617" y="122809"/>
                  </a:lnTo>
                  <a:cubicBezTo>
                    <a:pt x="923163" y="122809"/>
                    <a:pt x="966597" y="81915"/>
                    <a:pt x="966597" y="28829"/>
                  </a:cubicBezTo>
                  <a:cubicBezTo>
                    <a:pt x="964184" y="12065"/>
                    <a:pt x="952119" y="0"/>
                    <a:pt x="932815" y="0"/>
                  </a:cubicBezTo>
                  <a:lnTo>
                    <a:pt x="838835" y="0"/>
                  </a:lnTo>
                  <a:lnTo>
                    <a:pt x="838835" y="28829"/>
                  </a:lnTo>
                  <a:cubicBezTo>
                    <a:pt x="838835" y="48133"/>
                    <a:pt x="824357" y="62484"/>
                    <a:pt x="807466" y="62484"/>
                  </a:cubicBezTo>
                  <a:cubicBezTo>
                    <a:pt x="788162" y="62484"/>
                    <a:pt x="776224" y="48006"/>
                    <a:pt x="776224" y="28829"/>
                  </a:cubicBezTo>
                  <a:lnTo>
                    <a:pt x="776224" y="0"/>
                  </a:lnTo>
                  <a:lnTo>
                    <a:pt x="713359" y="0"/>
                  </a:lnTo>
                  <a:lnTo>
                    <a:pt x="713359" y="28829"/>
                  </a:lnTo>
                  <a:cubicBezTo>
                    <a:pt x="713359" y="48133"/>
                    <a:pt x="698881" y="62484"/>
                    <a:pt x="682117" y="62484"/>
                  </a:cubicBezTo>
                  <a:cubicBezTo>
                    <a:pt x="665353" y="62484"/>
                    <a:pt x="650748" y="48006"/>
                    <a:pt x="650748" y="28829"/>
                  </a:cubicBezTo>
                  <a:lnTo>
                    <a:pt x="650748" y="0"/>
                  </a:lnTo>
                  <a:close/>
                </a:path>
              </a:pathLst>
            </a:custGeom>
            <a:solidFill>
              <a:srgbClr val="6EA7CB"/>
            </a:solidFill>
          </p:spPr>
        </p:sp>
      </p:grpSp>
      <p:grpSp>
        <p:nvGrpSpPr>
          <p:cNvPr id="321" name="Group 133">
            <a:extLst>
              <a:ext uri="{FF2B5EF4-FFF2-40B4-BE49-F238E27FC236}">
                <a16:creationId xmlns:a16="http://schemas.microsoft.com/office/drawing/2014/main" id="{639A9209-A067-C29F-32DC-F87840C095F1}"/>
              </a:ext>
            </a:extLst>
          </p:cNvPr>
          <p:cNvGrpSpPr/>
          <p:nvPr/>
        </p:nvGrpSpPr>
        <p:grpSpPr>
          <a:xfrm>
            <a:off x="9049200" y="8684496"/>
            <a:ext cx="632880" cy="428400"/>
            <a:chOff x="0" y="0"/>
            <a:chExt cx="843840" cy="571200"/>
          </a:xfrm>
        </p:grpSpPr>
        <p:sp>
          <p:nvSpPr>
            <p:cNvPr id="322" name="Freeform 134">
              <a:extLst>
                <a:ext uri="{FF2B5EF4-FFF2-40B4-BE49-F238E27FC236}">
                  <a16:creationId xmlns:a16="http://schemas.microsoft.com/office/drawing/2014/main" id="{7523A7D9-18C7-04B7-676D-FB0C13EBD73E}"/>
                </a:ext>
              </a:extLst>
            </p:cNvPr>
            <p:cNvSpPr/>
            <p:nvPr/>
          </p:nvSpPr>
          <p:spPr>
            <a:xfrm>
              <a:off x="127" y="0"/>
              <a:ext cx="843661" cy="571119"/>
            </a:xfrm>
            <a:custGeom>
              <a:avLst/>
              <a:gdLst/>
              <a:ahLst/>
              <a:cxnLst/>
              <a:rect l="l" t="t" r="r" b="b"/>
              <a:pathLst>
                <a:path w="843661" h="571119">
                  <a:moveTo>
                    <a:pt x="290195" y="128016"/>
                  </a:moveTo>
                  <a:cubicBezTo>
                    <a:pt x="293751" y="128016"/>
                    <a:pt x="297561" y="128651"/>
                    <a:pt x="301244" y="130175"/>
                  </a:cubicBezTo>
                  <a:lnTo>
                    <a:pt x="491744" y="192786"/>
                  </a:lnTo>
                  <a:cubicBezTo>
                    <a:pt x="511048" y="200025"/>
                    <a:pt x="520700" y="228981"/>
                    <a:pt x="503809" y="245745"/>
                  </a:cubicBezTo>
                  <a:lnTo>
                    <a:pt x="460375" y="286766"/>
                  </a:lnTo>
                  <a:lnTo>
                    <a:pt x="566420" y="392811"/>
                  </a:lnTo>
                  <a:cubicBezTo>
                    <a:pt x="580898" y="402463"/>
                    <a:pt x="580898" y="421767"/>
                    <a:pt x="568833" y="433705"/>
                  </a:cubicBezTo>
                  <a:cubicBezTo>
                    <a:pt x="562737" y="439801"/>
                    <a:pt x="554355" y="442849"/>
                    <a:pt x="545846" y="442849"/>
                  </a:cubicBezTo>
                  <a:cubicBezTo>
                    <a:pt x="537337" y="442849"/>
                    <a:pt x="528955" y="439801"/>
                    <a:pt x="522986" y="433705"/>
                  </a:cubicBezTo>
                  <a:lnTo>
                    <a:pt x="416941" y="330200"/>
                  </a:lnTo>
                  <a:lnTo>
                    <a:pt x="375920" y="371094"/>
                  </a:lnTo>
                  <a:cubicBezTo>
                    <a:pt x="368681" y="378333"/>
                    <a:pt x="360553" y="381508"/>
                    <a:pt x="352806" y="381508"/>
                  </a:cubicBezTo>
                  <a:cubicBezTo>
                    <a:pt x="339852" y="381508"/>
                    <a:pt x="328295" y="372618"/>
                    <a:pt x="325374" y="359156"/>
                  </a:cubicBezTo>
                  <a:lnTo>
                    <a:pt x="262763" y="168783"/>
                  </a:lnTo>
                  <a:cubicBezTo>
                    <a:pt x="254635" y="148463"/>
                    <a:pt x="270510" y="128016"/>
                    <a:pt x="290195" y="128016"/>
                  </a:cubicBezTo>
                  <a:close/>
                  <a:moveTo>
                    <a:pt x="91567" y="127"/>
                  </a:moveTo>
                  <a:cubicBezTo>
                    <a:pt x="40894" y="127"/>
                    <a:pt x="0" y="43434"/>
                    <a:pt x="0" y="93980"/>
                  </a:cubicBezTo>
                  <a:lnTo>
                    <a:pt x="0" y="571119"/>
                  </a:lnTo>
                  <a:lnTo>
                    <a:pt x="843661" y="571119"/>
                  </a:lnTo>
                  <a:lnTo>
                    <a:pt x="843661" y="93980"/>
                  </a:lnTo>
                  <a:cubicBezTo>
                    <a:pt x="843661" y="43434"/>
                    <a:pt x="800227" y="0"/>
                    <a:pt x="747268" y="0"/>
                  </a:cubicBezTo>
                  <a:close/>
                </a:path>
              </a:pathLst>
            </a:custGeom>
            <a:solidFill>
              <a:srgbClr val="6EA7CB"/>
            </a:solidFill>
          </p:spPr>
        </p:sp>
      </p:grpSp>
      <p:grpSp>
        <p:nvGrpSpPr>
          <p:cNvPr id="323" name="Group 135">
            <a:extLst>
              <a:ext uri="{FF2B5EF4-FFF2-40B4-BE49-F238E27FC236}">
                <a16:creationId xmlns:a16="http://schemas.microsoft.com/office/drawing/2014/main" id="{0B83210D-9233-0949-085C-A638606AC206}"/>
              </a:ext>
            </a:extLst>
          </p:cNvPr>
          <p:cNvGrpSpPr/>
          <p:nvPr/>
        </p:nvGrpSpPr>
        <p:grpSpPr>
          <a:xfrm>
            <a:off x="5438400" y="4241376"/>
            <a:ext cx="612000" cy="397440"/>
            <a:chOff x="0" y="0"/>
            <a:chExt cx="816000" cy="529920"/>
          </a:xfrm>
        </p:grpSpPr>
        <p:sp>
          <p:nvSpPr>
            <p:cNvPr id="324" name="Freeform 136">
              <a:extLst>
                <a:ext uri="{FF2B5EF4-FFF2-40B4-BE49-F238E27FC236}">
                  <a16:creationId xmlns:a16="http://schemas.microsoft.com/office/drawing/2014/main" id="{74A6F525-62C6-1599-918D-34B1D5CAD13A}"/>
                </a:ext>
              </a:extLst>
            </p:cNvPr>
            <p:cNvSpPr/>
            <p:nvPr/>
          </p:nvSpPr>
          <p:spPr>
            <a:xfrm>
              <a:off x="127" y="0"/>
              <a:ext cx="815848" cy="529844"/>
            </a:xfrm>
            <a:custGeom>
              <a:avLst/>
              <a:gdLst/>
              <a:ahLst/>
              <a:cxnLst/>
              <a:rect l="l" t="t" r="r" b="b"/>
              <a:pathLst>
                <a:path w="815848" h="529844">
                  <a:moveTo>
                    <a:pt x="32893" y="127"/>
                  </a:moveTo>
                  <a:cubicBezTo>
                    <a:pt x="13589" y="127"/>
                    <a:pt x="0" y="19304"/>
                    <a:pt x="0" y="35687"/>
                  </a:cubicBezTo>
                  <a:lnTo>
                    <a:pt x="0" y="529844"/>
                  </a:lnTo>
                  <a:lnTo>
                    <a:pt x="815848" y="529844"/>
                  </a:lnTo>
                  <a:lnTo>
                    <a:pt x="815848" y="35687"/>
                  </a:lnTo>
                  <a:cubicBezTo>
                    <a:pt x="815848" y="13716"/>
                    <a:pt x="799338" y="0"/>
                    <a:pt x="782828" y="0"/>
                  </a:cubicBezTo>
                  <a:close/>
                </a:path>
              </a:pathLst>
            </a:custGeom>
            <a:solidFill>
              <a:srgbClr val="6EA7CB"/>
            </a:solidFill>
          </p:spPr>
        </p:sp>
      </p:grpSp>
      <p:grpSp>
        <p:nvGrpSpPr>
          <p:cNvPr id="325" name="Group 137">
            <a:extLst>
              <a:ext uri="{FF2B5EF4-FFF2-40B4-BE49-F238E27FC236}">
                <a16:creationId xmlns:a16="http://schemas.microsoft.com/office/drawing/2014/main" id="{8BE5DFFB-190E-6F97-1C84-9792649A582B}"/>
              </a:ext>
            </a:extLst>
          </p:cNvPr>
          <p:cNvGrpSpPr/>
          <p:nvPr/>
        </p:nvGrpSpPr>
        <p:grpSpPr>
          <a:xfrm>
            <a:off x="5385120" y="4692816"/>
            <a:ext cx="720720" cy="217440"/>
            <a:chOff x="0" y="0"/>
            <a:chExt cx="960960" cy="289920"/>
          </a:xfrm>
        </p:grpSpPr>
        <p:sp>
          <p:nvSpPr>
            <p:cNvPr id="326" name="Freeform 138">
              <a:extLst>
                <a:ext uri="{FF2B5EF4-FFF2-40B4-BE49-F238E27FC236}">
                  <a16:creationId xmlns:a16="http://schemas.microsoft.com/office/drawing/2014/main" id="{508CD586-A33C-25BA-AF79-DE9D1A716BA2}"/>
                </a:ext>
              </a:extLst>
            </p:cNvPr>
            <p:cNvSpPr/>
            <p:nvPr/>
          </p:nvSpPr>
          <p:spPr>
            <a:xfrm>
              <a:off x="0" y="0"/>
              <a:ext cx="960882" cy="289814"/>
            </a:xfrm>
            <a:custGeom>
              <a:avLst/>
              <a:gdLst/>
              <a:ahLst/>
              <a:cxnLst/>
              <a:rect l="l" t="t" r="r" b="b"/>
              <a:pathLst>
                <a:path w="960882" h="289814">
                  <a:moveTo>
                    <a:pt x="5461" y="0"/>
                  </a:moveTo>
                  <a:cubicBezTo>
                    <a:pt x="2794" y="10922"/>
                    <a:pt x="0" y="24765"/>
                    <a:pt x="0" y="35687"/>
                  </a:cubicBezTo>
                  <a:cubicBezTo>
                    <a:pt x="0" y="96012"/>
                    <a:pt x="46736" y="145415"/>
                    <a:pt x="104394" y="145415"/>
                  </a:cubicBezTo>
                  <a:lnTo>
                    <a:pt x="274574" y="145415"/>
                  </a:lnTo>
                  <a:lnTo>
                    <a:pt x="227838" y="235966"/>
                  </a:lnTo>
                  <a:cubicBezTo>
                    <a:pt x="219583" y="255143"/>
                    <a:pt x="227838" y="277114"/>
                    <a:pt x="247142" y="285369"/>
                  </a:cubicBezTo>
                  <a:cubicBezTo>
                    <a:pt x="251714" y="288417"/>
                    <a:pt x="257048" y="289814"/>
                    <a:pt x="262255" y="289814"/>
                  </a:cubicBezTo>
                  <a:cubicBezTo>
                    <a:pt x="275971" y="289814"/>
                    <a:pt x="289941" y="280797"/>
                    <a:pt x="293751" y="268859"/>
                  </a:cubicBezTo>
                  <a:lnTo>
                    <a:pt x="356870" y="142621"/>
                  </a:lnTo>
                  <a:lnTo>
                    <a:pt x="441960" y="142621"/>
                  </a:lnTo>
                  <a:lnTo>
                    <a:pt x="441960" y="249555"/>
                  </a:lnTo>
                  <a:cubicBezTo>
                    <a:pt x="441960" y="271526"/>
                    <a:pt x="458470" y="288036"/>
                    <a:pt x="480441" y="288036"/>
                  </a:cubicBezTo>
                  <a:cubicBezTo>
                    <a:pt x="499618" y="288036"/>
                    <a:pt x="513334" y="271526"/>
                    <a:pt x="513334" y="249555"/>
                  </a:cubicBezTo>
                  <a:lnTo>
                    <a:pt x="513334" y="142748"/>
                  </a:lnTo>
                  <a:lnTo>
                    <a:pt x="598424" y="142748"/>
                  </a:lnTo>
                  <a:lnTo>
                    <a:pt x="661543" y="268986"/>
                  </a:lnTo>
                  <a:cubicBezTo>
                    <a:pt x="669798" y="281305"/>
                    <a:pt x="682625" y="287528"/>
                    <a:pt x="695579" y="287528"/>
                  </a:cubicBezTo>
                  <a:cubicBezTo>
                    <a:pt x="699897" y="287528"/>
                    <a:pt x="704088" y="286893"/>
                    <a:pt x="708279" y="285496"/>
                  </a:cubicBezTo>
                  <a:cubicBezTo>
                    <a:pt x="727456" y="274574"/>
                    <a:pt x="732917" y="255270"/>
                    <a:pt x="727456" y="236093"/>
                  </a:cubicBezTo>
                  <a:lnTo>
                    <a:pt x="680847" y="145542"/>
                  </a:lnTo>
                  <a:lnTo>
                    <a:pt x="851027" y="145542"/>
                  </a:lnTo>
                  <a:cubicBezTo>
                    <a:pt x="908685" y="145542"/>
                    <a:pt x="960882" y="96139"/>
                    <a:pt x="960882" y="35814"/>
                  </a:cubicBezTo>
                  <a:cubicBezTo>
                    <a:pt x="960882" y="22098"/>
                    <a:pt x="955421" y="11049"/>
                    <a:pt x="952627" y="127"/>
                  </a:cubicBezTo>
                  <a:close/>
                </a:path>
              </a:pathLst>
            </a:custGeom>
            <a:solidFill>
              <a:srgbClr val="6EA7CB"/>
            </a:solidFill>
          </p:spPr>
        </p:sp>
      </p:grpSp>
      <p:grpSp>
        <p:nvGrpSpPr>
          <p:cNvPr id="327" name="Group 139">
            <a:extLst>
              <a:ext uri="{FF2B5EF4-FFF2-40B4-BE49-F238E27FC236}">
                <a16:creationId xmlns:a16="http://schemas.microsoft.com/office/drawing/2014/main" id="{4EA63A90-684E-9A92-283E-5326ED60821C}"/>
              </a:ext>
            </a:extLst>
          </p:cNvPr>
          <p:cNvGrpSpPr/>
          <p:nvPr/>
        </p:nvGrpSpPr>
        <p:grpSpPr>
          <a:xfrm>
            <a:off x="5658720" y="4080816"/>
            <a:ext cx="164880" cy="107280"/>
            <a:chOff x="0" y="0"/>
            <a:chExt cx="219840" cy="143040"/>
          </a:xfrm>
        </p:grpSpPr>
        <p:sp>
          <p:nvSpPr>
            <p:cNvPr id="328" name="Freeform 140">
              <a:extLst>
                <a:ext uri="{FF2B5EF4-FFF2-40B4-BE49-F238E27FC236}">
                  <a16:creationId xmlns:a16="http://schemas.microsoft.com/office/drawing/2014/main" id="{0B6B775B-F6A7-F6E0-C627-111B406F3E6D}"/>
                </a:ext>
              </a:extLst>
            </p:cNvPr>
            <p:cNvSpPr/>
            <p:nvPr/>
          </p:nvSpPr>
          <p:spPr>
            <a:xfrm>
              <a:off x="127" y="0"/>
              <a:ext cx="219710" cy="143129"/>
            </a:xfrm>
            <a:custGeom>
              <a:avLst/>
              <a:gdLst/>
              <a:ahLst/>
              <a:cxnLst/>
              <a:rect l="l" t="t" r="r" b="b"/>
              <a:pathLst>
                <a:path w="219710" h="143129">
                  <a:moveTo>
                    <a:pt x="38354" y="0"/>
                  </a:moveTo>
                  <a:cubicBezTo>
                    <a:pt x="19177" y="0"/>
                    <a:pt x="0" y="16510"/>
                    <a:pt x="0" y="35814"/>
                  </a:cubicBezTo>
                  <a:lnTo>
                    <a:pt x="0" y="143129"/>
                  </a:lnTo>
                  <a:lnTo>
                    <a:pt x="216916" y="143129"/>
                  </a:lnTo>
                  <a:lnTo>
                    <a:pt x="216916" y="35814"/>
                  </a:lnTo>
                  <a:lnTo>
                    <a:pt x="219710" y="35814"/>
                  </a:lnTo>
                  <a:cubicBezTo>
                    <a:pt x="219710" y="16510"/>
                    <a:pt x="203200" y="0"/>
                    <a:pt x="184023" y="0"/>
                  </a:cubicBezTo>
                  <a:close/>
                </a:path>
              </a:pathLst>
            </a:custGeom>
            <a:solidFill>
              <a:srgbClr val="6EA7CB"/>
            </a:solidFill>
          </p:spPr>
        </p:sp>
      </p:grpSp>
      <p:grpSp>
        <p:nvGrpSpPr>
          <p:cNvPr id="329" name="Group 141">
            <a:extLst>
              <a:ext uri="{FF2B5EF4-FFF2-40B4-BE49-F238E27FC236}">
                <a16:creationId xmlns:a16="http://schemas.microsoft.com/office/drawing/2014/main" id="{6DB61AE6-0FDC-5DE3-656B-01395FA7AAC9}"/>
              </a:ext>
            </a:extLst>
          </p:cNvPr>
          <p:cNvGrpSpPr/>
          <p:nvPr/>
        </p:nvGrpSpPr>
        <p:grpSpPr>
          <a:xfrm>
            <a:off x="11524560" y="4074336"/>
            <a:ext cx="380880" cy="378720"/>
            <a:chOff x="0" y="0"/>
            <a:chExt cx="507840" cy="504960"/>
          </a:xfrm>
        </p:grpSpPr>
        <p:sp>
          <p:nvSpPr>
            <p:cNvPr id="330" name="Freeform 142">
              <a:extLst>
                <a:ext uri="{FF2B5EF4-FFF2-40B4-BE49-F238E27FC236}">
                  <a16:creationId xmlns:a16="http://schemas.microsoft.com/office/drawing/2014/main" id="{48857DD5-98D9-3448-53F1-61DEDDC885C4}"/>
                </a:ext>
              </a:extLst>
            </p:cNvPr>
            <p:cNvSpPr/>
            <p:nvPr/>
          </p:nvSpPr>
          <p:spPr>
            <a:xfrm>
              <a:off x="0" y="0"/>
              <a:ext cx="507873" cy="504952"/>
            </a:xfrm>
            <a:custGeom>
              <a:avLst/>
              <a:gdLst/>
              <a:ahLst/>
              <a:cxnLst/>
              <a:rect l="l" t="t" r="r" b="b"/>
              <a:pathLst>
                <a:path w="507873" h="504952">
                  <a:moveTo>
                    <a:pt x="255270" y="145415"/>
                  </a:moveTo>
                  <a:cubicBezTo>
                    <a:pt x="271780" y="145415"/>
                    <a:pt x="288163" y="161925"/>
                    <a:pt x="288163" y="178308"/>
                  </a:cubicBezTo>
                  <a:lnTo>
                    <a:pt x="288163" y="216662"/>
                  </a:lnTo>
                  <a:lnTo>
                    <a:pt x="326644" y="216662"/>
                  </a:lnTo>
                  <a:cubicBezTo>
                    <a:pt x="348615" y="216662"/>
                    <a:pt x="362331" y="233172"/>
                    <a:pt x="362331" y="255016"/>
                  </a:cubicBezTo>
                  <a:cubicBezTo>
                    <a:pt x="362331" y="274320"/>
                    <a:pt x="343027" y="290703"/>
                    <a:pt x="326644" y="290703"/>
                  </a:cubicBezTo>
                  <a:lnTo>
                    <a:pt x="288163" y="290703"/>
                  </a:lnTo>
                  <a:lnTo>
                    <a:pt x="288163" y="329057"/>
                  </a:lnTo>
                  <a:cubicBezTo>
                    <a:pt x="288163" y="348234"/>
                    <a:pt x="271653" y="361950"/>
                    <a:pt x="255270" y="361950"/>
                  </a:cubicBezTo>
                  <a:cubicBezTo>
                    <a:pt x="236093" y="361950"/>
                    <a:pt x="219583" y="345440"/>
                    <a:pt x="219583" y="329057"/>
                  </a:cubicBezTo>
                  <a:lnTo>
                    <a:pt x="219583" y="290957"/>
                  </a:lnTo>
                  <a:lnTo>
                    <a:pt x="181102" y="290957"/>
                  </a:lnTo>
                  <a:cubicBezTo>
                    <a:pt x="161925" y="290957"/>
                    <a:pt x="148209" y="274447"/>
                    <a:pt x="148209" y="255270"/>
                  </a:cubicBezTo>
                  <a:cubicBezTo>
                    <a:pt x="148209" y="233299"/>
                    <a:pt x="161925" y="216916"/>
                    <a:pt x="181102" y="216916"/>
                  </a:cubicBezTo>
                  <a:lnTo>
                    <a:pt x="219583" y="216916"/>
                  </a:lnTo>
                  <a:lnTo>
                    <a:pt x="219583" y="178435"/>
                  </a:lnTo>
                  <a:cubicBezTo>
                    <a:pt x="219583" y="159131"/>
                    <a:pt x="236093" y="145542"/>
                    <a:pt x="255270" y="145542"/>
                  </a:cubicBezTo>
                  <a:close/>
                  <a:moveTo>
                    <a:pt x="38481" y="0"/>
                  </a:moveTo>
                  <a:cubicBezTo>
                    <a:pt x="16510" y="0"/>
                    <a:pt x="0" y="16510"/>
                    <a:pt x="0" y="38354"/>
                  </a:cubicBezTo>
                  <a:lnTo>
                    <a:pt x="0" y="469265"/>
                  </a:lnTo>
                  <a:cubicBezTo>
                    <a:pt x="2794" y="491236"/>
                    <a:pt x="19304" y="504952"/>
                    <a:pt x="38481" y="504952"/>
                  </a:cubicBezTo>
                  <a:lnTo>
                    <a:pt x="469392" y="504952"/>
                  </a:lnTo>
                  <a:cubicBezTo>
                    <a:pt x="491363" y="504952"/>
                    <a:pt x="507873" y="488442"/>
                    <a:pt x="507873" y="469265"/>
                  </a:cubicBezTo>
                  <a:lnTo>
                    <a:pt x="507873" y="38354"/>
                  </a:lnTo>
                  <a:cubicBezTo>
                    <a:pt x="507873" y="16510"/>
                    <a:pt x="491236" y="0"/>
                    <a:pt x="469392" y="0"/>
                  </a:cubicBezTo>
                  <a:close/>
                </a:path>
              </a:pathLst>
            </a:custGeom>
            <a:solidFill>
              <a:srgbClr val="6EA7CB"/>
            </a:solidFill>
          </p:spPr>
        </p:sp>
      </p:grpSp>
      <p:grpSp>
        <p:nvGrpSpPr>
          <p:cNvPr id="331" name="Group 143">
            <a:extLst>
              <a:ext uri="{FF2B5EF4-FFF2-40B4-BE49-F238E27FC236}">
                <a16:creationId xmlns:a16="http://schemas.microsoft.com/office/drawing/2014/main" id="{A72FA2ED-6E74-CB18-E93C-AE7C8D26BE86}"/>
              </a:ext>
            </a:extLst>
          </p:cNvPr>
          <p:cNvGrpSpPr/>
          <p:nvPr/>
        </p:nvGrpSpPr>
        <p:grpSpPr>
          <a:xfrm>
            <a:off x="11526720" y="4527936"/>
            <a:ext cx="383040" cy="377280"/>
            <a:chOff x="0" y="0"/>
            <a:chExt cx="510720" cy="503040"/>
          </a:xfrm>
        </p:grpSpPr>
        <p:sp>
          <p:nvSpPr>
            <p:cNvPr id="332" name="Freeform 144">
              <a:extLst>
                <a:ext uri="{FF2B5EF4-FFF2-40B4-BE49-F238E27FC236}">
                  <a16:creationId xmlns:a16="http://schemas.microsoft.com/office/drawing/2014/main" id="{2020DBD9-2277-B3A4-AB76-0DFEE8145E46}"/>
                </a:ext>
              </a:extLst>
            </p:cNvPr>
            <p:cNvSpPr/>
            <p:nvPr/>
          </p:nvSpPr>
          <p:spPr>
            <a:xfrm>
              <a:off x="127" y="0"/>
              <a:ext cx="510540" cy="503174"/>
            </a:xfrm>
            <a:custGeom>
              <a:avLst/>
              <a:gdLst/>
              <a:ahLst/>
              <a:cxnLst/>
              <a:rect l="l" t="t" r="r" b="b"/>
              <a:pathLst>
                <a:path w="510540" h="503174">
                  <a:moveTo>
                    <a:pt x="300482" y="162179"/>
                  </a:moveTo>
                  <a:cubicBezTo>
                    <a:pt x="310134" y="162179"/>
                    <a:pt x="319786" y="164846"/>
                    <a:pt x="326644" y="170434"/>
                  </a:cubicBezTo>
                  <a:cubicBezTo>
                    <a:pt x="340360" y="184277"/>
                    <a:pt x="340360" y="209042"/>
                    <a:pt x="326644" y="222631"/>
                  </a:cubicBezTo>
                  <a:lnTo>
                    <a:pt x="301879" y="247396"/>
                  </a:lnTo>
                  <a:lnTo>
                    <a:pt x="326644" y="272034"/>
                  </a:lnTo>
                  <a:cubicBezTo>
                    <a:pt x="340360" y="285877"/>
                    <a:pt x="340360" y="307848"/>
                    <a:pt x="326644" y="321437"/>
                  </a:cubicBezTo>
                  <a:cubicBezTo>
                    <a:pt x="319786" y="328295"/>
                    <a:pt x="310134" y="331724"/>
                    <a:pt x="300482" y="331724"/>
                  </a:cubicBezTo>
                  <a:cubicBezTo>
                    <a:pt x="290830" y="331724"/>
                    <a:pt x="281305" y="328295"/>
                    <a:pt x="274447" y="321437"/>
                  </a:cubicBezTo>
                  <a:lnTo>
                    <a:pt x="252476" y="299466"/>
                  </a:lnTo>
                  <a:lnTo>
                    <a:pt x="227838" y="321437"/>
                  </a:lnTo>
                  <a:cubicBezTo>
                    <a:pt x="220980" y="328295"/>
                    <a:pt x="211328" y="331724"/>
                    <a:pt x="201676" y="331724"/>
                  </a:cubicBezTo>
                  <a:cubicBezTo>
                    <a:pt x="192024" y="331724"/>
                    <a:pt x="182499" y="328295"/>
                    <a:pt x="175641" y="321437"/>
                  </a:cubicBezTo>
                  <a:cubicBezTo>
                    <a:pt x="161925" y="307721"/>
                    <a:pt x="161925" y="285750"/>
                    <a:pt x="175641" y="272034"/>
                  </a:cubicBezTo>
                  <a:lnTo>
                    <a:pt x="200279" y="247396"/>
                  </a:lnTo>
                  <a:lnTo>
                    <a:pt x="175641" y="222631"/>
                  </a:lnTo>
                  <a:cubicBezTo>
                    <a:pt x="161925" y="208915"/>
                    <a:pt x="161925" y="184150"/>
                    <a:pt x="175641" y="170434"/>
                  </a:cubicBezTo>
                  <a:cubicBezTo>
                    <a:pt x="182499" y="164973"/>
                    <a:pt x="192151" y="162179"/>
                    <a:pt x="201676" y="162179"/>
                  </a:cubicBezTo>
                  <a:cubicBezTo>
                    <a:pt x="211201" y="162179"/>
                    <a:pt x="220980" y="164846"/>
                    <a:pt x="227838" y="170434"/>
                  </a:cubicBezTo>
                  <a:lnTo>
                    <a:pt x="252476" y="195199"/>
                  </a:lnTo>
                  <a:lnTo>
                    <a:pt x="274447" y="170434"/>
                  </a:lnTo>
                  <a:cubicBezTo>
                    <a:pt x="281305" y="164973"/>
                    <a:pt x="290957" y="162179"/>
                    <a:pt x="300482" y="162179"/>
                  </a:cubicBezTo>
                  <a:close/>
                  <a:moveTo>
                    <a:pt x="38354" y="0"/>
                  </a:moveTo>
                  <a:cubicBezTo>
                    <a:pt x="19177" y="0"/>
                    <a:pt x="0" y="16510"/>
                    <a:pt x="0" y="33020"/>
                  </a:cubicBezTo>
                  <a:lnTo>
                    <a:pt x="0" y="467360"/>
                  </a:lnTo>
                  <a:cubicBezTo>
                    <a:pt x="0" y="489331"/>
                    <a:pt x="19177" y="503174"/>
                    <a:pt x="38481" y="503174"/>
                  </a:cubicBezTo>
                  <a:lnTo>
                    <a:pt x="472059" y="503174"/>
                  </a:lnTo>
                  <a:cubicBezTo>
                    <a:pt x="491363" y="503174"/>
                    <a:pt x="510540" y="483870"/>
                    <a:pt x="510540" y="467360"/>
                  </a:cubicBezTo>
                  <a:lnTo>
                    <a:pt x="510540" y="33020"/>
                  </a:lnTo>
                  <a:cubicBezTo>
                    <a:pt x="510540" y="13843"/>
                    <a:pt x="491236" y="0"/>
                    <a:pt x="472059" y="0"/>
                  </a:cubicBezTo>
                  <a:close/>
                </a:path>
              </a:pathLst>
            </a:custGeom>
            <a:solidFill>
              <a:srgbClr val="6EA7CB"/>
            </a:solidFill>
          </p:spPr>
        </p:sp>
      </p:grpSp>
      <p:grpSp>
        <p:nvGrpSpPr>
          <p:cNvPr id="333" name="Group 145">
            <a:extLst>
              <a:ext uri="{FF2B5EF4-FFF2-40B4-BE49-F238E27FC236}">
                <a16:creationId xmlns:a16="http://schemas.microsoft.com/office/drawing/2014/main" id="{9D78578A-D2F8-1BDE-A09A-52F56006BB17}"/>
              </a:ext>
            </a:extLst>
          </p:cNvPr>
          <p:cNvGrpSpPr/>
          <p:nvPr/>
        </p:nvGrpSpPr>
        <p:grpSpPr>
          <a:xfrm>
            <a:off x="11976000" y="4074336"/>
            <a:ext cx="380880" cy="378720"/>
            <a:chOff x="0" y="0"/>
            <a:chExt cx="507840" cy="504960"/>
          </a:xfrm>
        </p:grpSpPr>
        <p:sp>
          <p:nvSpPr>
            <p:cNvPr id="334" name="Freeform 146">
              <a:extLst>
                <a:ext uri="{FF2B5EF4-FFF2-40B4-BE49-F238E27FC236}">
                  <a16:creationId xmlns:a16="http://schemas.microsoft.com/office/drawing/2014/main" id="{B641AD81-299C-EE13-5EA6-F883151E72B4}"/>
                </a:ext>
              </a:extLst>
            </p:cNvPr>
            <p:cNvSpPr/>
            <p:nvPr/>
          </p:nvSpPr>
          <p:spPr>
            <a:xfrm>
              <a:off x="127" y="0"/>
              <a:ext cx="507746" cy="504952"/>
            </a:xfrm>
            <a:custGeom>
              <a:avLst/>
              <a:gdLst/>
              <a:ahLst/>
              <a:cxnLst/>
              <a:rect l="l" t="t" r="r" b="b"/>
              <a:pathLst>
                <a:path w="507746" h="504952">
                  <a:moveTo>
                    <a:pt x="326644" y="213995"/>
                  </a:moveTo>
                  <a:cubicBezTo>
                    <a:pt x="345821" y="213995"/>
                    <a:pt x="359537" y="230505"/>
                    <a:pt x="359537" y="249682"/>
                  </a:cubicBezTo>
                  <a:cubicBezTo>
                    <a:pt x="362204" y="274447"/>
                    <a:pt x="345821" y="288036"/>
                    <a:pt x="326644" y="288036"/>
                  </a:cubicBezTo>
                  <a:lnTo>
                    <a:pt x="181102" y="288036"/>
                  </a:lnTo>
                  <a:cubicBezTo>
                    <a:pt x="161798" y="288036"/>
                    <a:pt x="148209" y="271526"/>
                    <a:pt x="148209" y="249682"/>
                  </a:cubicBezTo>
                  <a:cubicBezTo>
                    <a:pt x="148209" y="230378"/>
                    <a:pt x="164719" y="213995"/>
                    <a:pt x="181102" y="213995"/>
                  </a:cubicBezTo>
                  <a:close/>
                  <a:moveTo>
                    <a:pt x="38354" y="0"/>
                  </a:moveTo>
                  <a:cubicBezTo>
                    <a:pt x="16383" y="0"/>
                    <a:pt x="0" y="16510"/>
                    <a:pt x="0" y="38354"/>
                  </a:cubicBezTo>
                  <a:lnTo>
                    <a:pt x="0" y="469265"/>
                  </a:lnTo>
                  <a:cubicBezTo>
                    <a:pt x="0" y="491236"/>
                    <a:pt x="16510" y="504952"/>
                    <a:pt x="38481" y="504952"/>
                  </a:cubicBezTo>
                  <a:lnTo>
                    <a:pt x="469265" y="504952"/>
                  </a:lnTo>
                  <a:cubicBezTo>
                    <a:pt x="491236" y="504952"/>
                    <a:pt x="507746" y="488442"/>
                    <a:pt x="507746" y="469265"/>
                  </a:cubicBezTo>
                  <a:lnTo>
                    <a:pt x="507746" y="38354"/>
                  </a:lnTo>
                  <a:cubicBezTo>
                    <a:pt x="507746" y="16510"/>
                    <a:pt x="491236" y="0"/>
                    <a:pt x="469265" y="0"/>
                  </a:cubicBezTo>
                  <a:close/>
                </a:path>
              </a:pathLst>
            </a:custGeom>
            <a:solidFill>
              <a:srgbClr val="6EA7CB"/>
            </a:solidFill>
          </p:spPr>
        </p:sp>
      </p:grpSp>
      <p:grpSp>
        <p:nvGrpSpPr>
          <p:cNvPr id="335" name="Group 147">
            <a:extLst>
              <a:ext uri="{FF2B5EF4-FFF2-40B4-BE49-F238E27FC236}">
                <a16:creationId xmlns:a16="http://schemas.microsoft.com/office/drawing/2014/main" id="{F9C779A1-487C-2C2A-6912-A2880F57B655}"/>
              </a:ext>
            </a:extLst>
          </p:cNvPr>
          <p:cNvGrpSpPr/>
          <p:nvPr/>
        </p:nvGrpSpPr>
        <p:grpSpPr>
          <a:xfrm>
            <a:off x="11976000" y="4525776"/>
            <a:ext cx="380880" cy="379440"/>
            <a:chOff x="0" y="0"/>
            <a:chExt cx="507840" cy="505920"/>
          </a:xfrm>
        </p:grpSpPr>
        <p:sp>
          <p:nvSpPr>
            <p:cNvPr id="336" name="Freeform 148">
              <a:extLst>
                <a:ext uri="{FF2B5EF4-FFF2-40B4-BE49-F238E27FC236}">
                  <a16:creationId xmlns:a16="http://schemas.microsoft.com/office/drawing/2014/main" id="{C4F95FBC-05A3-8FAB-6567-2586126D7C2C}"/>
                </a:ext>
              </a:extLst>
            </p:cNvPr>
            <p:cNvSpPr/>
            <p:nvPr/>
          </p:nvSpPr>
          <p:spPr>
            <a:xfrm>
              <a:off x="127" y="127"/>
              <a:ext cx="507746" cy="505841"/>
            </a:xfrm>
            <a:custGeom>
              <a:avLst/>
              <a:gdLst/>
              <a:ahLst/>
              <a:cxnLst/>
              <a:rect l="l" t="t" r="r" b="b"/>
              <a:pathLst>
                <a:path w="507746" h="505841">
                  <a:moveTo>
                    <a:pt x="326644" y="142875"/>
                  </a:moveTo>
                  <a:cubicBezTo>
                    <a:pt x="345821" y="142875"/>
                    <a:pt x="359537" y="162052"/>
                    <a:pt x="359537" y="181356"/>
                  </a:cubicBezTo>
                  <a:cubicBezTo>
                    <a:pt x="362204" y="203327"/>
                    <a:pt x="345821" y="217170"/>
                    <a:pt x="326644" y="217170"/>
                  </a:cubicBezTo>
                  <a:lnTo>
                    <a:pt x="181102" y="217170"/>
                  </a:lnTo>
                  <a:cubicBezTo>
                    <a:pt x="161798" y="217170"/>
                    <a:pt x="148209" y="197866"/>
                    <a:pt x="148209" y="181356"/>
                  </a:cubicBezTo>
                  <a:cubicBezTo>
                    <a:pt x="148209" y="162052"/>
                    <a:pt x="164719" y="142875"/>
                    <a:pt x="181102" y="142875"/>
                  </a:cubicBezTo>
                  <a:close/>
                  <a:moveTo>
                    <a:pt x="181102" y="288544"/>
                  </a:moveTo>
                  <a:cubicBezTo>
                    <a:pt x="200279" y="288544"/>
                    <a:pt x="213995" y="305054"/>
                    <a:pt x="213995" y="321564"/>
                  </a:cubicBezTo>
                  <a:cubicBezTo>
                    <a:pt x="216662" y="346202"/>
                    <a:pt x="200279" y="360045"/>
                    <a:pt x="181102" y="360045"/>
                  </a:cubicBezTo>
                  <a:cubicBezTo>
                    <a:pt x="161798" y="360045"/>
                    <a:pt x="148209" y="343535"/>
                    <a:pt x="148209" y="321564"/>
                  </a:cubicBezTo>
                  <a:cubicBezTo>
                    <a:pt x="148209" y="302260"/>
                    <a:pt x="164719" y="288544"/>
                    <a:pt x="181102" y="288544"/>
                  </a:cubicBezTo>
                  <a:close/>
                  <a:moveTo>
                    <a:pt x="38354" y="0"/>
                  </a:moveTo>
                  <a:cubicBezTo>
                    <a:pt x="16383" y="0"/>
                    <a:pt x="0" y="16510"/>
                    <a:pt x="0" y="32893"/>
                  </a:cubicBezTo>
                  <a:lnTo>
                    <a:pt x="0" y="470027"/>
                  </a:lnTo>
                  <a:cubicBezTo>
                    <a:pt x="0" y="491998"/>
                    <a:pt x="16510" y="505841"/>
                    <a:pt x="38481" y="505841"/>
                  </a:cubicBezTo>
                  <a:lnTo>
                    <a:pt x="469265" y="505841"/>
                  </a:lnTo>
                  <a:cubicBezTo>
                    <a:pt x="491236" y="505841"/>
                    <a:pt x="507746" y="486537"/>
                    <a:pt x="507746" y="470027"/>
                  </a:cubicBezTo>
                  <a:lnTo>
                    <a:pt x="507746" y="35687"/>
                  </a:lnTo>
                  <a:cubicBezTo>
                    <a:pt x="507746" y="16510"/>
                    <a:pt x="491236" y="0"/>
                    <a:pt x="469265" y="0"/>
                  </a:cubicBezTo>
                  <a:close/>
                </a:path>
              </a:pathLst>
            </a:custGeom>
            <a:solidFill>
              <a:srgbClr val="6EA7CB"/>
            </a:solidFill>
          </p:spPr>
        </p:sp>
      </p:grpSp>
      <p:grpSp>
        <p:nvGrpSpPr>
          <p:cNvPr id="337" name="Group 149">
            <a:extLst>
              <a:ext uri="{FF2B5EF4-FFF2-40B4-BE49-F238E27FC236}">
                <a16:creationId xmlns:a16="http://schemas.microsoft.com/office/drawing/2014/main" id="{D31959EC-6E0D-6FE0-A677-130CE1400261}"/>
              </a:ext>
            </a:extLst>
          </p:cNvPr>
          <p:cNvGrpSpPr/>
          <p:nvPr/>
        </p:nvGrpSpPr>
        <p:grpSpPr>
          <a:xfrm>
            <a:off x="6677520" y="4136256"/>
            <a:ext cx="961200" cy="774720"/>
            <a:chOff x="0" y="0"/>
            <a:chExt cx="1281600" cy="1032960"/>
          </a:xfrm>
        </p:grpSpPr>
        <p:sp>
          <p:nvSpPr>
            <p:cNvPr id="338" name="Freeform 150">
              <a:extLst>
                <a:ext uri="{FF2B5EF4-FFF2-40B4-BE49-F238E27FC236}">
                  <a16:creationId xmlns:a16="http://schemas.microsoft.com/office/drawing/2014/main" id="{E4159437-FB87-0FCF-6067-77AA3066F9EE}"/>
                </a:ext>
              </a:extLst>
            </p:cNvPr>
            <p:cNvSpPr/>
            <p:nvPr/>
          </p:nvSpPr>
          <p:spPr>
            <a:xfrm>
              <a:off x="0" y="127"/>
              <a:ext cx="1281557" cy="1032764"/>
            </a:xfrm>
            <a:custGeom>
              <a:avLst/>
              <a:gdLst/>
              <a:ahLst/>
              <a:cxnLst/>
              <a:rect l="l" t="t" r="r" b="b"/>
              <a:pathLst>
                <a:path w="1281557" h="1032764">
                  <a:moveTo>
                    <a:pt x="642366" y="69342"/>
                  </a:moveTo>
                  <a:cubicBezTo>
                    <a:pt x="743966" y="69342"/>
                    <a:pt x="844931" y="108458"/>
                    <a:pt x="921766" y="186690"/>
                  </a:cubicBezTo>
                  <a:cubicBezTo>
                    <a:pt x="1075563" y="340614"/>
                    <a:pt x="1075563" y="590550"/>
                    <a:pt x="921766" y="744347"/>
                  </a:cubicBezTo>
                  <a:cubicBezTo>
                    <a:pt x="850392" y="818515"/>
                    <a:pt x="751586" y="862457"/>
                    <a:pt x="641731" y="862457"/>
                  </a:cubicBezTo>
                  <a:cubicBezTo>
                    <a:pt x="531876" y="862457"/>
                    <a:pt x="430276" y="815721"/>
                    <a:pt x="358902" y="744347"/>
                  </a:cubicBezTo>
                  <a:cubicBezTo>
                    <a:pt x="205105" y="590550"/>
                    <a:pt x="205105" y="340614"/>
                    <a:pt x="358902" y="186690"/>
                  </a:cubicBezTo>
                  <a:cubicBezTo>
                    <a:pt x="438531" y="108458"/>
                    <a:pt x="540766" y="69342"/>
                    <a:pt x="642366" y="69342"/>
                  </a:cubicBezTo>
                  <a:close/>
                  <a:moveTo>
                    <a:pt x="638556" y="0"/>
                  </a:moveTo>
                  <a:cubicBezTo>
                    <a:pt x="182245" y="0"/>
                    <a:pt x="0" y="588391"/>
                    <a:pt x="372618" y="851535"/>
                  </a:cubicBezTo>
                  <a:lnTo>
                    <a:pt x="298450" y="983361"/>
                  </a:lnTo>
                  <a:cubicBezTo>
                    <a:pt x="287528" y="1005332"/>
                    <a:pt x="303911" y="1032764"/>
                    <a:pt x="328676" y="1032764"/>
                  </a:cubicBezTo>
                  <a:cubicBezTo>
                    <a:pt x="342392" y="1032764"/>
                    <a:pt x="356108" y="1027303"/>
                    <a:pt x="358902" y="1013460"/>
                  </a:cubicBezTo>
                  <a:lnTo>
                    <a:pt x="435737" y="889889"/>
                  </a:lnTo>
                  <a:cubicBezTo>
                    <a:pt x="500253" y="921512"/>
                    <a:pt x="570230" y="937260"/>
                    <a:pt x="640588" y="937260"/>
                  </a:cubicBezTo>
                  <a:cubicBezTo>
                    <a:pt x="710946" y="937260"/>
                    <a:pt x="781558" y="921512"/>
                    <a:pt x="847471" y="889889"/>
                  </a:cubicBezTo>
                  <a:lnTo>
                    <a:pt x="921639" y="1013460"/>
                  </a:lnTo>
                  <a:cubicBezTo>
                    <a:pt x="929894" y="1027176"/>
                    <a:pt x="943610" y="1032764"/>
                    <a:pt x="951865" y="1032764"/>
                  </a:cubicBezTo>
                  <a:cubicBezTo>
                    <a:pt x="979297" y="1032764"/>
                    <a:pt x="998474" y="1005332"/>
                    <a:pt x="984758" y="983361"/>
                  </a:cubicBezTo>
                  <a:lnTo>
                    <a:pt x="908177" y="851535"/>
                  </a:lnTo>
                  <a:cubicBezTo>
                    <a:pt x="1281557" y="590550"/>
                    <a:pt x="1097534" y="0"/>
                    <a:pt x="641731" y="0"/>
                  </a:cubicBezTo>
                  <a:cubicBezTo>
                    <a:pt x="640588" y="0"/>
                    <a:pt x="639572" y="0"/>
                    <a:pt x="638556" y="0"/>
                  </a:cubicBezTo>
                  <a:close/>
                </a:path>
              </a:pathLst>
            </a:custGeom>
            <a:solidFill>
              <a:srgbClr val="6EA7CB"/>
            </a:solidFill>
          </p:spPr>
        </p:sp>
      </p:grpSp>
      <p:grpSp>
        <p:nvGrpSpPr>
          <p:cNvPr id="339" name="Group 151">
            <a:extLst>
              <a:ext uri="{FF2B5EF4-FFF2-40B4-BE49-F238E27FC236}">
                <a16:creationId xmlns:a16="http://schemas.microsoft.com/office/drawing/2014/main" id="{513CF86E-E21B-7236-97E1-EEC2DC391F4E}"/>
              </a:ext>
            </a:extLst>
          </p:cNvPr>
          <p:cNvGrpSpPr/>
          <p:nvPr/>
        </p:nvGrpSpPr>
        <p:grpSpPr>
          <a:xfrm>
            <a:off x="7284480" y="4080816"/>
            <a:ext cx="277920" cy="277920"/>
            <a:chOff x="0" y="0"/>
            <a:chExt cx="370560" cy="370560"/>
          </a:xfrm>
        </p:grpSpPr>
        <p:sp>
          <p:nvSpPr>
            <p:cNvPr id="340" name="Freeform 152">
              <a:extLst>
                <a:ext uri="{FF2B5EF4-FFF2-40B4-BE49-F238E27FC236}">
                  <a16:creationId xmlns:a16="http://schemas.microsoft.com/office/drawing/2014/main" id="{BDAAED27-26DF-767C-8D1A-751674E567AA}"/>
                </a:ext>
              </a:extLst>
            </p:cNvPr>
            <p:cNvSpPr/>
            <p:nvPr/>
          </p:nvSpPr>
          <p:spPr>
            <a:xfrm>
              <a:off x="0" y="0"/>
              <a:ext cx="370586" cy="370586"/>
            </a:xfrm>
            <a:custGeom>
              <a:avLst/>
              <a:gdLst/>
              <a:ahLst/>
              <a:cxnLst/>
              <a:rect l="l" t="t" r="r" b="b"/>
              <a:pathLst>
                <a:path w="370586" h="370586">
                  <a:moveTo>
                    <a:pt x="117983" y="0"/>
                  </a:moveTo>
                  <a:cubicBezTo>
                    <a:pt x="76835" y="0"/>
                    <a:pt x="35687" y="8255"/>
                    <a:pt x="0" y="27432"/>
                  </a:cubicBezTo>
                  <a:cubicBezTo>
                    <a:pt x="164719" y="82423"/>
                    <a:pt x="290957" y="208661"/>
                    <a:pt x="343027" y="370586"/>
                  </a:cubicBezTo>
                  <a:cubicBezTo>
                    <a:pt x="359537" y="334899"/>
                    <a:pt x="370586" y="293624"/>
                    <a:pt x="370586" y="252603"/>
                  </a:cubicBezTo>
                  <a:cubicBezTo>
                    <a:pt x="370586" y="112522"/>
                    <a:pt x="258064" y="0"/>
                    <a:pt x="117983" y="0"/>
                  </a:cubicBezTo>
                  <a:close/>
                </a:path>
              </a:pathLst>
            </a:custGeom>
            <a:solidFill>
              <a:srgbClr val="6EA7CB"/>
            </a:solidFill>
          </p:spPr>
        </p:sp>
      </p:grpSp>
      <p:grpSp>
        <p:nvGrpSpPr>
          <p:cNvPr id="341" name="Group 153">
            <a:extLst>
              <a:ext uri="{FF2B5EF4-FFF2-40B4-BE49-F238E27FC236}">
                <a16:creationId xmlns:a16="http://schemas.microsoft.com/office/drawing/2014/main" id="{5DE04B75-ADD2-5609-1900-E65DAECA85F2}"/>
              </a:ext>
            </a:extLst>
          </p:cNvPr>
          <p:cNvGrpSpPr/>
          <p:nvPr/>
        </p:nvGrpSpPr>
        <p:grpSpPr>
          <a:xfrm>
            <a:off x="6750960" y="4082976"/>
            <a:ext cx="277920" cy="277920"/>
            <a:chOff x="0" y="0"/>
            <a:chExt cx="370560" cy="370560"/>
          </a:xfrm>
        </p:grpSpPr>
        <p:sp>
          <p:nvSpPr>
            <p:cNvPr id="342" name="Freeform 154">
              <a:extLst>
                <a:ext uri="{FF2B5EF4-FFF2-40B4-BE49-F238E27FC236}">
                  <a16:creationId xmlns:a16="http://schemas.microsoft.com/office/drawing/2014/main" id="{251FE034-0FC5-1425-8FED-42B54C4FD138}"/>
                </a:ext>
              </a:extLst>
            </p:cNvPr>
            <p:cNvSpPr/>
            <p:nvPr/>
          </p:nvSpPr>
          <p:spPr>
            <a:xfrm>
              <a:off x="127" y="127"/>
              <a:ext cx="370459" cy="370332"/>
            </a:xfrm>
            <a:custGeom>
              <a:avLst/>
              <a:gdLst/>
              <a:ahLst/>
              <a:cxnLst/>
              <a:rect l="l" t="t" r="r" b="b"/>
              <a:pathLst>
                <a:path w="370459" h="370332">
                  <a:moveTo>
                    <a:pt x="255143" y="0"/>
                  </a:moveTo>
                  <a:cubicBezTo>
                    <a:pt x="112395" y="0"/>
                    <a:pt x="0" y="112522"/>
                    <a:pt x="0" y="252349"/>
                  </a:cubicBezTo>
                  <a:cubicBezTo>
                    <a:pt x="0" y="293497"/>
                    <a:pt x="10922" y="334772"/>
                    <a:pt x="27432" y="370332"/>
                  </a:cubicBezTo>
                  <a:cubicBezTo>
                    <a:pt x="84963" y="205740"/>
                    <a:pt x="211201" y="79502"/>
                    <a:pt x="370459" y="27432"/>
                  </a:cubicBezTo>
                  <a:cubicBezTo>
                    <a:pt x="337566" y="10922"/>
                    <a:pt x="296291" y="0"/>
                    <a:pt x="255143" y="0"/>
                  </a:cubicBezTo>
                  <a:close/>
                </a:path>
              </a:pathLst>
            </a:custGeom>
            <a:solidFill>
              <a:srgbClr val="6EA7CB"/>
            </a:solidFill>
          </p:spPr>
        </p:sp>
      </p:grpSp>
      <p:grpSp>
        <p:nvGrpSpPr>
          <p:cNvPr id="343" name="Group 155">
            <a:extLst>
              <a:ext uri="{FF2B5EF4-FFF2-40B4-BE49-F238E27FC236}">
                <a16:creationId xmlns:a16="http://schemas.microsoft.com/office/drawing/2014/main" id="{8522689A-3A83-F9F8-1874-C2E26ED148AF}"/>
              </a:ext>
            </a:extLst>
          </p:cNvPr>
          <p:cNvGrpSpPr/>
          <p:nvPr/>
        </p:nvGrpSpPr>
        <p:grpSpPr>
          <a:xfrm>
            <a:off x="6913680" y="4241376"/>
            <a:ext cx="486000" cy="488160"/>
            <a:chOff x="0" y="0"/>
            <a:chExt cx="648000" cy="650880"/>
          </a:xfrm>
        </p:grpSpPr>
        <p:sp>
          <p:nvSpPr>
            <p:cNvPr id="344" name="Freeform 156">
              <a:extLst>
                <a:ext uri="{FF2B5EF4-FFF2-40B4-BE49-F238E27FC236}">
                  <a16:creationId xmlns:a16="http://schemas.microsoft.com/office/drawing/2014/main" id="{FB7169B5-86EA-FD2B-2A89-EFACA363967B}"/>
                </a:ext>
              </a:extLst>
            </p:cNvPr>
            <p:cNvSpPr/>
            <p:nvPr/>
          </p:nvSpPr>
          <p:spPr>
            <a:xfrm>
              <a:off x="0" y="127"/>
              <a:ext cx="647954" cy="650621"/>
            </a:xfrm>
            <a:custGeom>
              <a:avLst/>
              <a:gdLst/>
              <a:ahLst/>
              <a:cxnLst/>
              <a:rect l="l" t="t" r="r" b="b"/>
              <a:pathLst>
                <a:path w="647954" h="650621">
                  <a:moveTo>
                    <a:pt x="329438" y="145542"/>
                  </a:moveTo>
                  <a:cubicBezTo>
                    <a:pt x="351409" y="145542"/>
                    <a:pt x="365125" y="162052"/>
                    <a:pt x="365125" y="184023"/>
                  </a:cubicBezTo>
                  <a:lnTo>
                    <a:pt x="365125" y="291084"/>
                  </a:lnTo>
                  <a:lnTo>
                    <a:pt x="469392" y="291084"/>
                  </a:lnTo>
                  <a:cubicBezTo>
                    <a:pt x="491363" y="291084"/>
                    <a:pt x="507873" y="307594"/>
                    <a:pt x="507873" y="326771"/>
                  </a:cubicBezTo>
                  <a:cubicBezTo>
                    <a:pt x="507873" y="348742"/>
                    <a:pt x="491363" y="359664"/>
                    <a:pt x="469392" y="359664"/>
                  </a:cubicBezTo>
                  <a:lnTo>
                    <a:pt x="326771" y="359664"/>
                  </a:lnTo>
                  <a:cubicBezTo>
                    <a:pt x="304800" y="359664"/>
                    <a:pt x="288290" y="343154"/>
                    <a:pt x="288290" y="326771"/>
                  </a:cubicBezTo>
                  <a:lnTo>
                    <a:pt x="288290" y="183896"/>
                  </a:lnTo>
                  <a:lnTo>
                    <a:pt x="291084" y="183896"/>
                  </a:lnTo>
                  <a:cubicBezTo>
                    <a:pt x="291084" y="161925"/>
                    <a:pt x="307594" y="145415"/>
                    <a:pt x="329565" y="145415"/>
                  </a:cubicBezTo>
                  <a:close/>
                  <a:moveTo>
                    <a:pt x="326771" y="0"/>
                  </a:moveTo>
                  <a:cubicBezTo>
                    <a:pt x="148336" y="0"/>
                    <a:pt x="2794" y="145542"/>
                    <a:pt x="0" y="326644"/>
                  </a:cubicBezTo>
                  <a:cubicBezTo>
                    <a:pt x="2794" y="505206"/>
                    <a:pt x="148336" y="650621"/>
                    <a:pt x="326771" y="650621"/>
                  </a:cubicBezTo>
                  <a:cubicBezTo>
                    <a:pt x="505206" y="650621"/>
                    <a:pt x="647954" y="505206"/>
                    <a:pt x="647954" y="326644"/>
                  </a:cubicBezTo>
                  <a:cubicBezTo>
                    <a:pt x="647954" y="148082"/>
                    <a:pt x="505206" y="5461"/>
                    <a:pt x="326771" y="0"/>
                  </a:cubicBezTo>
                  <a:close/>
                </a:path>
              </a:pathLst>
            </a:custGeom>
            <a:solidFill>
              <a:srgbClr val="6EA7CB"/>
            </a:solidFill>
          </p:spPr>
        </p:sp>
      </p:grpSp>
      <p:grpSp>
        <p:nvGrpSpPr>
          <p:cNvPr id="345" name="Group 157">
            <a:extLst>
              <a:ext uri="{FF2B5EF4-FFF2-40B4-BE49-F238E27FC236}">
                <a16:creationId xmlns:a16="http://schemas.microsoft.com/office/drawing/2014/main" id="{1FB686A9-D946-4915-B189-C96E6A2C41E3}"/>
              </a:ext>
            </a:extLst>
          </p:cNvPr>
          <p:cNvGrpSpPr/>
          <p:nvPr/>
        </p:nvGrpSpPr>
        <p:grpSpPr>
          <a:xfrm>
            <a:off x="12809040" y="4124016"/>
            <a:ext cx="220320" cy="220320"/>
            <a:chOff x="0" y="0"/>
            <a:chExt cx="293760" cy="293760"/>
          </a:xfrm>
        </p:grpSpPr>
        <p:sp>
          <p:nvSpPr>
            <p:cNvPr id="346" name="Freeform 158">
              <a:extLst>
                <a:ext uri="{FF2B5EF4-FFF2-40B4-BE49-F238E27FC236}">
                  <a16:creationId xmlns:a16="http://schemas.microsoft.com/office/drawing/2014/main" id="{21ECDEBF-7637-AB56-1A5D-8D1CFDA4D39A}"/>
                </a:ext>
              </a:extLst>
            </p:cNvPr>
            <p:cNvSpPr/>
            <p:nvPr/>
          </p:nvSpPr>
          <p:spPr>
            <a:xfrm>
              <a:off x="127" y="0"/>
              <a:ext cx="293624" cy="293624"/>
            </a:xfrm>
            <a:custGeom>
              <a:avLst/>
              <a:gdLst/>
              <a:ahLst/>
              <a:cxnLst/>
              <a:rect l="l" t="t" r="r" b="b"/>
              <a:pathLst>
                <a:path w="293624" h="293624">
                  <a:moveTo>
                    <a:pt x="235966" y="0"/>
                  </a:moveTo>
                  <a:lnTo>
                    <a:pt x="0" y="236093"/>
                  </a:lnTo>
                  <a:lnTo>
                    <a:pt x="60325" y="293624"/>
                  </a:lnTo>
                  <a:lnTo>
                    <a:pt x="293624" y="57658"/>
                  </a:lnTo>
                  <a:lnTo>
                    <a:pt x="235966" y="0"/>
                  </a:lnTo>
                  <a:close/>
                </a:path>
              </a:pathLst>
            </a:custGeom>
            <a:solidFill>
              <a:srgbClr val="6EA7CB"/>
            </a:solidFill>
          </p:spPr>
        </p:sp>
      </p:grpSp>
      <p:grpSp>
        <p:nvGrpSpPr>
          <p:cNvPr id="347" name="Group 159">
            <a:extLst>
              <a:ext uri="{FF2B5EF4-FFF2-40B4-BE49-F238E27FC236}">
                <a16:creationId xmlns:a16="http://schemas.microsoft.com/office/drawing/2014/main" id="{677B2BF4-1C27-ED18-384A-0A58AFE11344}"/>
              </a:ext>
            </a:extLst>
          </p:cNvPr>
          <p:cNvGrpSpPr/>
          <p:nvPr/>
        </p:nvGrpSpPr>
        <p:grpSpPr>
          <a:xfrm>
            <a:off x="13151040" y="4054176"/>
            <a:ext cx="395280" cy="390960"/>
            <a:chOff x="0" y="0"/>
            <a:chExt cx="527040" cy="521280"/>
          </a:xfrm>
        </p:grpSpPr>
        <p:sp>
          <p:nvSpPr>
            <p:cNvPr id="348" name="Freeform 160">
              <a:extLst>
                <a:ext uri="{FF2B5EF4-FFF2-40B4-BE49-F238E27FC236}">
                  <a16:creationId xmlns:a16="http://schemas.microsoft.com/office/drawing/2014/main" id="{0BE2C35E-8072-43D5-B4C6-2D20DCEC74C9}"/>
                </a:ext>
              </a:extLst>
            </p:cNvPr>
            <p:cNvSpPr/>
            <p:nvPr/>
          </p:nvSpPr>
          <p:spPr>
            <a:xfrm>
              <a:off x="0" y="0"/>
              <a:ext cx="527050" cy="521208"/>
            </a:xfrm>
            <a:custGeom>
              <a:avLst/>
              <a:gdLst/>
              <a:ahLst/>
              <a:cxnLst/>
              <a:rect l="l" t="t" r="r" b="b"/>
              <a:pathLst>
                <a:path w="527050" h="521208">
                  <a:moveTo>
                    <a:pt x="232029" y="0"/>
                  </a:moveTo>
                  <a:cubicBezTo>
                    <a:pt x="222377" y="0"/>
                    <a:pt x="212725" y="3429"/>
                    <a:pt x="205867" y="10287"/>
                  </a:cubicBezTo>
                  <a:lnTo>
                    <a:pt x="109855" y="106426"/>
                  </a:lnTo>
                  <a:lnTo>
                    <a:pt x="233299" y="229997"/>
                  </a:lnTo>
                  <a:cubicBezTo>
                    <a:pt x="247015" y="243713"/>
                    <a:pt x="247015" y="268478"/>
                    <a:pt x="233299" y="282194"/>
                  </a:cubicBezTo>
                  <a:cubicBezTo>
                    <a:pt x="229743" y="285750"/>
                    <a:pt x="223012" y="287909"/>
                    <a:pt x="215392" y="287909"/>
                  </a:cubicBezTo>
                  <a:cubicBezTo>
                    <a:pt x="205486" y="287909"/>
                    <a:pt x="194437" y="284480"/>
                    <a:pt x="186690" y="276733"/>
                  </a:cubicBezTo>
                  <a:lnTo>
                    <a:pt x="63119" y="153035"/>
                  </a:lnTo>
                  <a:lnTo>
                    <a:pt x="0" y="216281"/>
                  </a:lnTo>
                  <a:lnTo>
                    <a:pt x="307467" y="521208"/>
                  </a:lnTo>
                  <a:lnTo>
                    <a:pt x="513334" y="315214"/>
                  </a:lnTo>
                  <a:cubicBezTo>
                    <a:pt x="527050" y="301498"/>
                    <a:pt x="527050" y="276733"/>
                    <a:pt x="513334" y="263017"/>
                  </a:cubicBezTo>
                  <a:lnTo>
                    <a:pt x="258064" y="10287"/>
                  </a:lnTo>
                  <a:cubicBezTo>
                    <a:pt x="251206" y="3429"/>
                    <a:pt x="241554" y="0"/>
                    <a:pt x="232029" y="0"/>
                  </a:cubicBezTo>
                  <a:close/>
                </a:path>
              </a:pathLst>
            </a:custGeom>
            <a:solidFill>
              <a:srgbClr val="6EA7CB"/>
            </a:solidFill>
          </p:spPr>
        </p:sp>
      </p:grpSp>
      <p:grpSp>
        <p:nvGrpSpPr>
          <p:cNvPr id="349" name="Group 161">
            <a:extLst>
              <a:ext uri="{FF2B5EF4-FFF2-40B4-BE49-F238E27FC236}">
                <a16:creationId xmlns:a16="http://schemas.microsoft.com/office/drawing/2014/main" id="{24577FE5-16A8-6074-5544-A17F281D7CDB}"/>
              </a:ext>
            </a:extLst>
          </p:cNvPr>
          <p:cNvGrpSpPr/>
          <p:nvPr/>
        </p:nvGrpSpPr>
        <p:grpSpPr>
          <a:xfrm>
            <a:off x="12891840" y="4206096"/>
            <a:ext cx="558000" cy="558000"/>
            <a:chOff x="0" y="0"/>
            <a:chExt cx="744000" cy="744000"/>
          </a:xfrm>
        </p:grpSpPr>
        <p:sp>
          <p:nvSpPr>
            <p:cNvPr id="350" name="Freeform 162">
              <a:extLst>
                <a:ext uri="{FF2B5EF4-FFF2-40B4-BE49-F238E27FC236}">
                  <a16:creationId xmlns:a16="http://schemas.microsoft.com/office/drawing/2014/main" id="{7C6A970C-271D-55A9-FDDE-D28D46EA43BC}"/>
                </a:ext>
              </a:extLst>
            </p:cNvPr>
            <p:cNvSpPr/>
            <p:nvPr/>
          </p:nvSpPr>
          <p:spPr>
            <a:xfrm>
              <a:off x="127" y="0"/>
              <a:ext cx="743839" cy="743839"/>
            </a:xfrm>
            <a:custGeom>
              <a:avLst/>
              <a:gdLst/>
              <a:ahLst/>
              <a:cxnLst/>
              <a:rect l="l" t="t" r="r" b="b"/>
              <a:pathLst>
                <a:path w="743839" h="743839">
                  <a:moveTo>
                    <a:pt x="233299" y="0"/>
                  </a:moveTo>
                  <a:lnTo>
                    <a:pt x="0" y="233299"/>
                  </a:lnTo>
                  <a:lnTo>
                    <a:pt x="510540" y="743839"/>
                  </a:lnTo>
                  <a:lnTo>
                    <a:pt x="743839" y="510540"/>
                  </a:lnTo>
                  <a:lnTo>
                    <a:pt x="233299" y="0"/>
                  </a:lnTo>
                  <a:close/>
                </a:path>
              </a:pathLst>
            </a:custGeom>
            <a:solidFill>
              <a:srgbClr val="6EA7CB"/>
            </a:solidFill>
          </p:spPr>
        </p:sp>
      </p:grpSp>
      <p:grpSp>
        <p:nvGrpSpPr>
          <p:cNvPr id="351" name="Group 163">
            <a:extLst>
              <a:ext uri="{FF2B5EF4-FFF2-40B4-BE49-F238E27FC236}">
                <a16:creationId xmlns:a16="http://schemas.microsoft.com/office/drawing/2014/main" id="{098DEFCC-4ED7-5545-687C-A41558B615B0}"/>
              </a:ext>
            </a:extLst>
          </p:cNvPr>
          <p:cNvGrpSpPr/>
          <p:nvPr/>
        </p:nvGrpSpPr>
        <p:grpSpPr>
          <a:xfrm>
            <a:off x="13322400" y="4636656"/>
            <a:ext cx="229680" cy="224640"/>
            <a:chOff x="0" y="0"/>
            <a:chExt cx="306240" cy="299520"/>
          </a:xfrm>
        </p:grpSpPr>
        <p:sp>
          <p:nvSpPr>
            <p:cNvPr id="352" name="Freeform 164">
              <a:extLst>
                <a:ext uri="{FF2B5EF4-FFF2-40B4-BE49-F238E27FC236}">
                  <a16:creationId xmlns:a16="http://schemas.microsoft.com/office/drawing/2014/main" id="{6FC8BD61-A7F6-3050-38CC-4624BC80393A}"/>
                </a:ext>
              </a:extLst>
            </p:cNvPr>
            <p:cNvSpPr/>
            <p:nvPr/>
          </p:nvSpPr>
          <p:spPr>
            <a:xfrm>
              <a:off x="0" y="127"/>
              <a:ext cx="306070" cy="299339"/>
            </a:xfrm>
            <a:custGeom>
              <a:avLst/>
              <a:gdLst/>
              <a:ahLst/>
              <a:cxnLst/>
              <a:rect l="l" t="t" r="r" b="b"/>
              <a:pathLst>
                <a:path w="306070" h="299339">
                  <a:moveTo>
                    <a:pt x="211328" y="0"/>
                  </a:moveTo>
                  <a:lnTo>
                    <a:pt x="0" y="211709"/>
                  </a:lnTo>
                  <a:lnTo>
                    <a:pt x="252603" y="296926"/>
                  </a:lnTo>
                  <a:cubicBezTo>
                    <a:pt x="256921" y="298577"/>
                    <a:pt x="261112" y="299339"/>
                    <a:pt x="265176" y="299339"/>
                  </a:cubicBezTo>
                  <a:cubicBezTo>
                    <a:pt x="287655" y="299339"/>
                    <a:pt x="306070" y="276098"/>
                    <a:pt x="299212" y="252857"/>
                  </a:cubicBezTo>
                  <a:lnTo>
                    <a:pt x="211328" y="0"/>
                  </a:lnTo>
                  <a:close/>
                </a:path>
              </a:pathLst>
            </a:custGeom>
            <a:solidFill>
              <a:srgbClr val="6EA7CB"/>
            </a:solidFill>
          </p:spPr>
        </p:sp>
      </p:grpSp>
      <p:grpSp>
        <p:nvGrpSpPr>
          <p:cNvPr id="353" name="Group 165">
            <a:extLst>
              <a:ext uri="{FF2B5EF4-FFF2-40B4-BE49-F238E27FC236}">
                <a16:creationId xmlns:a16="http://schemas.microsoft.com/office/drawing/2014/main" id="{AD851710-1157-840C-38BC-42F441825F17}"/>
              </a:ext>
            </a:extLst>
          </p:cNvPr>
          <p:cNvGrpSpPr/>
          <p:nvPr/>
        </p:nvGrpSpPr>
        <p:grpSpPr>
          <a:xfrm>
            <a:off x="12734880" y="4466016"/>
            <a:ext cx="393840" cy="390960"/>
            <a:chOff x="0" y="0"/>
            <a:chExt cx="525120" cy="521280"/>
          </a:xfrm>
        </p:grpSpPr>
        <p:sp>
          <p:nvSpPr>
            <p:cNvPr id="354" name="Freeform 166">
              <a:extLst>
                <a:ext uri="{FF2B5EF4-FFF2-40B4-BE49-F238E27FC236}">
                  <a16:creationId xmlns:a16="http://schemas.microsoft.com/office/drawing/2014/main" id="{AD06D53C-7F4C-062C-F52D-9AA11ECF7327}"/>
                </a:ext>
              </a:extLst>
            </p:cNvPr>
            <p:cNvSpPr/>
            <p:nvPr/>
          </p:nvSpPr>
          <p:spPr>
            <a:xfrm>
              <a:off x="0" y="0"/>
              <a:ext cx="525145" cy="521208"/>
            </a:xfrm>
            <a:custGeom>
              <a:avLst/>
              <a:gdLst/>
              <a:ahLst/>
              <a:cxnLst/>
              <a:rect l="l" t="t" r="r" b="b"/>
              <a:pathLst>
                <a:path w="525145" h="521208">
                  <a:moveTo>
                    <a:pt x="219964" y="0"/>
                  </a:moveTo>
                  <a:lnTo>
                    <a:pt x="156718" y="63246"/>
                  </a:lnTo>
                  <a:lnTo>
                    <a:pt x="288671" y="192278"/>
                  </a:lnTo>
                  <a:cubicBezTo>
                    <a:pt x="302514" y="205994"/>
                    <a:pt x="302514" y="230759"/>
                    <a:pt x="288671" y="244475"/>
                  </a:cubicBezTo>
                  <a:cubicBezTo>
                    <a:pt x="281813" y="251333"/>
                    <a:pt x="272161" y="254762"/>
                    <a:pt x="262636" y="254762"/>
                  </a:cubicBezTo>
                  <a:cubicBezTo>
                    <a:pt x="253111" y="254762"/>
                    <a:pt x="243459" y="251333"/>
                    <a:pt x="236601" y="244475"/>
                  </a:cubicBezTo>
                  <a:lnTo>
                    <a:pt x="107188" y="112649"/>
                  </a:lnTo>
                  <a:lnTo>
                    <a:pt x="13843" y="205994"/>
                  </a:lnTo>
                  <a:cubicBezTo>
                    <a:pt x="0" y="219710"/>
                    <a:pt x="0" y="244475"/>
                    <a:pt x="13843" y="258191"/>
                  </a:cubicBezTo>
                  <a:lnTo>
                    <a:pt x="266700" y="510921"/>
                  </a:lnTo>
                  <a:cubicBezTo>
                    <a:pt x="273558" y="517779"/>
                    <a:pt x="283210" y="521208"/>
                    <a:pt x="292862" y="521208"/>
                  </a:cubicBezTo>
                  <a:cubicBezTo>
                    <a:pt x="302514" y="521208"/>
                    <a:pt x="312039" y="517779"/>
                    <a:pt x="318897" y="510921"/>
                  </a:cubicBezTo>
                  <a:lnTo>
                    <a:pt x="525145" y="304927"/>
                  </a:lnTo>
                  <a:lnTo>
                    <a:pt x="219964" y="0"/>
                  </a:lnTo>
                  <a:close/>
                </a:path>
              </a:pathLst>
            </a:custGeom>
            <a:solidFill>
              <a:srgbClr val="6EA7CB"/>
            </a:solidFill>
          </p:spPr>
        </p:sp>
      </p:grpSp>
      <p:grpSp>
        <p:nvGrpSpPr>
          <p:cNvPr id="355" name="Group 167">
            <a:extLst>
              <a:ext uri="{FF2B5EF4-FFF2-40B4-BE49-F238E27FC236}">
                <a16:creationId xmlns:a16="http://schemas.microsoft.com/office/drawing/2014/main" id="{8552901A-0BA2-35D6-4C2E-0AEB37FAAF7D}"/>
              </a:ext>
            </a:extLst>
          </p:cNvPr>
          <p:cNvGrpSpPr/>
          <p:nvPr/>
        </p:nvGrpSpPr>
        <p:grpSpPr>
          <a:xfrm>
            <a:off x="12708240" y="4032576"/>
            <a:ext cx="241200" cy="229680"/>
            <a:chOff x="0" y="0"/>
            <a:chExt cx="321600" cy="306240"/>
          </a:xfrm>
        </p:grpSpPr>
        <p:sp>
          <p:nvSpPr>
            <p:cNvPr id="356" name="Freeform 168">
              <a:extLst>
                <a:ext uri="{FF2B5EF4-FFF2-40B4-BE49-F238E27FC236}">
                  <a16:creationId xmlns:a16="http://schemas.microsoft.com/office/drawing/2014/main" id="{0AFB534B-F675-2B57-EC1C-1F30DDF1AF43}"/>
                </a:ext>
              </a:extLst>
            </p:cNvPr>
            <p:cNvSpPr/>
            <p:nvPr/>
          </p:nvSpPr>
          <p:spPr>
            <a:xfrm>
              <a:off x="127" y="0"/>
              <a:ext cx="321437" cy="306070"/>
            </a:xfrm>
            <a:custGeom>
              <a:avLst/>
              <a:gdLst/>
              <a:ahLst/>
              <a:cxnLst/>
              <a:rect l="l" t="t" r="r" b="b"/>
              <a:pathLst>
                <a:path w="321437" h="306070">
                  <a:moveTo>
                    <a:pt x="198882" y="0"/>
                  </a:moveTo>
                  <a:cubicBezTo>
                    <a:pt x="167005" y="0"/>
                    <a:pt x="134747" y="12319"/>
                    <a:pt x="109855" y="37084"/>
                  </a:cubicBezTo>
                  <a:lnTo>
                    <a:pt x="49403" y="97536"/>
                  </a:lnTo>
                  <a:cubicBezTo>
                    <a:pt x="0" y="146939"/>
                    <a:pt x="0" y="223774"/>
                    <a:pt x="49403" y="273177"/>
                  </a:cubicBezTo>
                  <a:lnTo>
                    <a:pt x="82423" y="306070"/>
                  </a:lnTo>
                  <a:lnTo>
                    <a:pt x="321437" y="70104"/>
                  </a:lnTo>
                  <a:lnTo>
                    <a:pt x="285750" y="37084"/>
                  </a:lnTo>
                  <a:cubicBezTo>
                    <a:pt x="262382" y="12319"/>
                    <a:pt x="230759" y="0"/>
                    <a:pt x="198882" y="0"/>
                  </a:cubicBezTo>
                  <a:close/>
                </a:path>
              </a:pathLst>
            </a:custGeom>
            <a:solidFill>
              <a:srgbClr val="6EA7CB"/>
            </a:solidFill>
          </p:spPr>
        </p:sp>
      </p:grpSp>
      <p:grpSp>
        <p:nvGrpSpPr>
          <p:cNvPr id="357" name="Group 169">
            <a:extLst>
              <a:ext uri="{FF2B5EF4-FFF2-40B4-BE49-F238E27FC236}">
                <a16:creationId xmlns:a16="http://schemas.microsoft.com/office/drawing/2014/main" id="{FEF26FCB-246A-15DB-940E-9CF7712EF37B}"/>
              </a:ext>
            </a:extLst>
          </p:cNvPr>
          <p:cNvGrpSpPr/>
          <p:nvPr/>
        </p:nvGrpSpPr>
        <p:grpSpPr>
          <a:xfrm>
            <a:off x="7941840" y="4082256"/>
            <a:ext cx="815760" cy="827280"/>
            <a:chOff x="0" y="0"/>
            <a:chExt cx="1087680" cy="1103040"/>
          </a:xfrm>
        </p:grpSpPr>
        <p:sp>
          <p:nvSpPr>
            <p:cNvPr id="358" name="Freeform 170">
              <a:extLst>
                <a:ext uri="{FF2B5EF4-FFF2-40B4-BE49-F238E27FC236}">
                  <a16:creationId xmlns:a16="http://schemas.microsoft.com/office/drawing/2014/main" id="{BCE6D495-F133-DC3E-CE10-145EF8441D27}"/>
                </a:ext>
              </a:extLst>
            </p:cNvPr>
            <p:cNvSpPr/>
            <p:nvPr/>
          </p:nvSpPr>
          <p:spPr>
            <a:xfrm>
              <a:off x="127" y="127"/>
              <a:ext cx="1087501" cy="1102868"/>
            </a:xfrm>
            <a:custGeom>
              <a:avLst/>
              <a:gdLst/>
              <a:ahLst/>
              <a:cxnLst/>
              <a:rect l="l" t="t" r="r" b="b"/>
              <a:pathLst>
                <a:path w="1087501" h="1102868">
                  <a:moveTo>
                    <a:pt x="326771" y="395605"/>
                  </a:moveTo>
                  <a:cubicBezTo>
                    <a:pt x="368046" y="395605"/>
                    <a:pt x="400939" y="425831"/>
                    <a:pt x="400939" y="466979"/>
                  </a:cubicBezTo>
                  <a:cubicBezTo>
                    <a:pt x="400939" y="508127"/>
                    <a:pt x="368046" y="538353"/>
                    <a:pt x="326771" y="538353"/>
                  </a:cubicBezTo>
                  <a:cubicBezTo>
                    <a:pt x="285496" y="538353"/>
                    <a:pt x="255397" y="508127"/>
                    <a:pt x="255397" y="466979"/>
                  </a:cubicBezTo>
                  <a:cubicBezTo>
                    <a:pt x="255397" y="425831"/>
                    <a:pt x="285496" y="395605"/>
                    <a:pt x="326771" y="395605"/>
                  </a:cubicBezTo>
                  <a:close/>
                  <a:moveTo>
                    <a:pt x="543687" y="395605"/>
                  </a:moveTo>
                  <a:cubicBezTo>
                    <a:pt x="584835" y="395605"/>
                    <a:pt x="615061" y="425831"/>
                    <a:pt x="615061" y="466979"/>
                  </a:cubicBezTo>
                  <a:cubicBezTo>
                    <a:pt x="615061" y="508127"/>
                    <a:pt x="584835" y="538353"/>
                    <a:pt x="543687" y="538353"/>
                  </a:cubicBezTo>
                  <a:cubicBezTo>
                    <a:pt x="502539" y="538353"/>
                    <a:pt x="472313" y="508127"/>
                    <a:pt x="472313" y="466979"/>
                  </a:cubicBezTo>
                  <a:cubicBezTo>
                    <a:pt x="472313" y="425831"/>
                    <a:pt x="502412" y="395605"/>
                    <a:pt x="543687" y="395605"/>
                  </a:cubicBezTo>
                  <a:close/>
                  <a:moveTo>
                    <a:pt x="760603" y="395605"/>
                  </a:moveTo>
                  <a:cubicBezTo>
                    <a:pt x="801751" y="395605"/>
                    <a:pt x="831977" y="425831"/>
                    <a:pt x="831977" y="466979"/>
                  </a:cubicBezTo>
                  <a:cubicBezTo>
                    <a:pt x="831977" y="508127"/>
                    <a:pt x="801751" y="538353"/>
                    <a:pt x="760603" y="538353"/>
                  </a:cubicBezTo>
                  <a:cubicBezTo>
                    <a:pt x="719455" y="538353"/>
                    <a:pt x="686435" y="508127"/>
                    <a:pt x="686435" y="466979"/>
                  </a:cubicBezTo>
                  <a:cubicBezTo>
                    <a:pt x="686435" y="425831"/>
                    <a:pt x="719328" y="395605"/>
                    <a:pt x="760603" y="395605"/>
                  </a:cubicBezTo>
                  <a:close/>
                  <a:moveTo>
                    <a:pt x="543814" y="0"/>
                  </a:moveTo>
                  <a:cubicBezTo>
                    <a:pt x="244348" y="0"/>
                    <a:pt x="0" y="208788"/>
                    <a:pt x="0" y="467106"/>
                  </a:cubicBezTo>
                  <a:cubicBezTo>
                    <a:pt x="0" y="648462"/>
                    <a:pt x="120777" y="802259"/>
                    <a:pt x="288417" y="879221"/>
                  </a:cubicBezTo>
                  <a:lnTo>
                    <a:pt x="288417" y="1068832"/>
                  </a:lnTo>
                  <a:cubicBezTo>
                    <a:pt x="288417" y="1088898"/>
                    <a:pt x="305181" y="1102868"/>
                    <a:pt x="323850" y="1102868"/>
                  </a:cubicBezTo>
                  <a:cubicBezTo>
                    <a:pt x="333375" y="1102868"/>
                    <a:pt x="343281" y="1099185"/>
                    <a:pt x="351663" y="1090803"/>
                  </a:cubicBezTo>
                  <a:lnTo>
                    <a:pt x="488823" y="931418"/>
                  </a:lnTo>
                  <a:cubicBezTo>
                    <a:pt x="505333" y="931418"/>
                    <a:pt x="521716" y="934212"/>
                    <a:pt x="543687" y="934212"/>
                  </a:cubicBezTo>
                  <a:cubicBezTo>
                    <a:pt x="840232" y="934212"/>
                    <a:pt x="1087501" y="728091"/>
                    <a:pt x="1087501" y="467106"/>
                  </a:cubicBezTo>
                  <a:cubicBezTo>
                    <a:pt x="1087501" y="208788"/>
                    <a:pt x="845820" y="0"/>
                    <a:pt x="543814" y="0"/>
                  </a:cubicBezTo>
                  <a:close/>
                </a:path>
              </a:pathLst>
            </a:custGeom>
            <a:solidFill>
              <a:srgbClr val="6EA7CB"/>
            </a:solidFill>
          </p:spPr>
        </p:sp>
      </p:grpSp>
      <p:grpSp>
        <p:nvGrpSpPr>
          <p:cNvPr id="359" name="Group 171">
            <a:extLst>
              <a:ext uri="{FF2B5EF4-FFF2-40B4-BE49-F238E27FC236}">
                <a16:creationId xmlns:a16="http://schemas.microsoft.com/office/drawing/2014/main" id="{5468EFF8-CFC1-1E72-699B-2B5FE48DEEA6}"/>
              </a:ext>
            </a:extLst>
          </p:cNvPr>
          <p:cNvGrpSpPr/>
          <p:nvPr/>
        </p:nvGrpSpPr>
        <p:grpSpPr>
          <a:xfrm>
            <a:off x="14414640" y="4139856"/>
            <a:ext cx="414000" cy="648720"/>
            <a:chOff x="0" y="0"/>
            <a:chExt cx="552000" cy="864960"/>
          </a:xfrm>
        </p:grpSpPr>
        <p:sp>
          <p:nvSpPr>
            <p:cNvPr id="360" name="Freeform 172">
              <a:extLst>
                <a:ext uri="{FF2B5EF4-FFF2-40B4-BE49-F238E27FC236}">
                  <a16:creationId xmlns:a16="http://schemas.microsoft.com/office/drawing/2014/main" id="{25D08EBF-5045-0917-A6E5-5A192A159B9B}"/>
                </a:ext>
              </a:extLst>
            </p:cNvPr>
            <p:cNvSpPr/>
            <p:nvPr/>
          </p:nvSpPr>
          <p:spPr>
            <a:xfrm>
              <a:off x="0" y="0"/>
              <a:ext cx="552069" cy="864870"/>
            </a:xfrm>
            <a:custGeom>
              <a:avLst/>
              <a:gdLst/>
              <a:ahLst/>
              <a:cxnLst/>
              <a:rect l="l" t="t" r="r" b="b"/>
              <a:pathLst>
                <a:path w="552069" h="864870">
                  <a:moveTo>
                    <a:pt x="409194" y="127"/>
                  </a:moveTo>
                  <a:lnTo>
                    <a:pt x="409194" y="686435"/>
                  </a:lnTo>
                  <a:cubicBezTo>
                    <a:pt x="409194" y="705612"/>
                    <a:pt x="390017" y="719328"/>
                    <a:pt x="370713" y="719328"/>
                  </a:cubicBezTo>
                  <a:cubicBezTo>
                    <a:pt x="260858" y="719328"/>
                    <a:pt x="142748" y="757809"/>
                    <a:pt x="60452" y="823595"/>
                  </a:cubicBezTo>
                  <a:cubicBezTo>
                    <a:pt x="46736" y="831850"/>
                    <a:pt x="16510" y="864870"/>
                    <a:pt x="0" y="864870"/>
                  </a:cubicBezTo>
                  <a:lnTo>
                    <a:pt x="442214" y="864870"/>
                  </a:lnTo>
                  <a:cubicBezTo>
                    <a:pt x="499872" y="864870"/>
                    <a:pt x="552069" y="815340"/>
                    <a:pt x="552069" y="757809"/>
                  </a:cubicBezTo>
                  <a:lnTo>
                    <a:pt x="552069" y="107061"/>
                  </a:lnTo>
                  <a:cubicBezTo>
                    <a:pt x="552069" y="46609"/>
                    <a:pt x="502666" y="0"/>
                    <a:pt x="442214" y="0"/>
                  </a:cubicBezTo>
                  <a:close/>
                </a:path>
              </a:pathLst>
            </a:custGeom>
            <a:solidFill>
              <a:srgbClr val="6EA7CB"/>
            </a:solidFill>
          </p:spPr>
        </p:sp>
      </p:grpSp>
      <p:grpSp>
        <p:nvGrpSpPr>
          <p:cNvPr id="361" name="Group 173">
            <a:extLst>
              <a:ext uri="{FF2B5EF4-FFF2-40B4-BE49-F238E27FC236}">
                <a16:creationId xmlns:a16="http://schemas.microsoft.com/office/drawing/2014/main" id="{09F5DCCD-1B2E-07A4-6BB2-1ADADA934729}"/>
              </a:ext>
            </a:extLst>
          </p:cNvPr>
          <p:cNvGrpSpPr/>
          <p:nvPr/>
        </p:nvGrpSpPr>
        <p:grpSpPr>
          <a:xfrm>
            <a:off x="14159040" y="4032576"/>
            <a:ext cx="226800" cy="673920"/>
            <a:chOff x="0" y="0"/>
            <a:chExt cx="302400" cy="898560"/>
          </a:xfrm>
        </p:grpSpPr>
        <p:sp>
          <p:nvSpPr>
            <p:cNvPr id="362" name="Freeform 174">
              <a:extLst>
                <a:ext uri="{FF2B5EF4-FFF2-40B4-BE49-F238E27FC236}">
                  <a16:creationId xmlns:a16="http://schemas.microsoft.com/office/drawing/2014/main" id="{48981143-D41F-7FF4-A3A2-F18785B2CAEE}"/>
                </a:ext>
              </a:extLst>
            </p:cNvPr>
            <p:cNvSpPr/>
            <p:nvPr/>
          </p:nvSpPr>
          <p:spPr>
            <a:xfrm>
              <a:off x="127" y="0"/>
              <a:ext cx="302260" cy="898525"/>
            </a:xfrm>
            <a:custGeom>
              <a:avLst/>
              <a:gdLst/>
              <a:ahLst/>
              <a:cxnLst/>
              <a:rect l="l" t="t" r="r" b="b"/>
              <a:pathLst>
                <a:path w="302260" h="898525">
                  <a:moveTo>
                    <a:pt x="0" y="0"/>
                  </a:moveTo>
                  <a:lnTo>
                    <a:pt x="0" y="794131"/>
                  </a:lnTo>
                  <a:cubicBezTo>
                    <a:pt x="101600" y="802386"/>
                    <a:pt x="217043" y="835406"/>
                    <a:pt x="302260" y="898525"/>
                  </a:cubicBezTo>
                  <a:lnTo>
                    <a:pt x="302260" y="104394"/>
                  </a:lnTo>
                  <a:cubicBezTo>
                    <a:pt x="216916" y="41275"/>
                    <a:pt x="107061" y="8255"/>
                    <a:pt x="0" y="0"/>
                  </a:cubicBezTo>
                  <a:close/>
                </a:path>
              </a:pathLst>
            </a:custGeom>
            <a:solidFill>
              <a:srgbClr val="6EA7CB"/>
            </a:solidFill>
          </p:spPr>
        </p:sp>
      </p:grpSp>
      <p:grpSp>
        <p:nvGrpSpPr>
          <p:cNvPr id="363" name="Group 175">
            <a:extLst>
              <a:ext uri="{FF2B5EF4-FFF2-40B4-BE49-F238E27FC236}">
                <a16:creationId xmlns:a16="http://schemas.microsoft.com/office/drawing/2014/main" id="{C76BEEB9-C653-D004-152B-5BA37B1B4265}"/>
              </a:ext>
            </a:extLst>
          </p:cNvPr>
          <p:cNvGrpSpPr/>
          <p:nvPr/>
        </p:nvGrpSpPr>
        <p:grpSpPr>
          <a:xfrm>
            <a:off x="14439840" y="4032576"/>
            <a:ext cx="226800" cy="673920"/>
            <a:chOff x="0" y="0"/>
            <a:chExt cx="302400" cy="898560"/>
          </a:xfrm>
        </p:grpSpPr>
        <p:sp>
          <p:nvSpPr>
            <p:cNvPr id="364" name="Freeform 176">
              <a:extLst>
                <a:ext uri="{FF2B5EF4-FFF2-40B4-BE49-F238E27FC236}">
                  <a16:creationId xmlns:a16="http://schemas.microsoft.com/office/drawing/2014/main" id="{10A87D92-8A7B-0B2E-7B92-F45A62F869C7}"/>
                </a:ext>
              </a:extLst>
            </p:cNvPr>
            <p:cNvSpPr/>
            <p:nvPr/>
          </p:nvSpPr>
          <p:spPr>
            <a:xfrm>
              <a:off x="0" y="0"/>
              <a:ext cx="302387" cy="898525"/>
            </a:xfrm>
            <a:custGeom>
              <a:avLst/>
              <a:gdLst/>
              <a:ahLst/>
              <a:cxnLst/>
              <a:rect l="l" t="t" r="r" b="b"/>
              <a:pathLst>
                <a:path w="302387" h="898525">
                  <a:moveTo>
                    <a:pt x="302387" y="0"/>
                  </a:moveTo>
                  <a:cubicBezTo>
                    <a:pt x="200660" y="8255"/>
                    <a:pt x="85217" y="41275"/>
                    <a:pt x="0" y="104394"/>
                  </a:cubicBezTo>
                  <a:lnTo>
                    <a:pt x="0" y="898525"/>
                  </a:lnTo>
                  <a:cubicBezTo>
                    <a:pt x="85217" y="835406"/>
                    <a:pt x="195199" y="802386"/>
                    <a:pt x="302387" y="794131"/>
                  </a:cubicBezTo>
                  <a:lnTo>
                    <a:pt x="302387" y="0"/>
                  </a:lnTo>
                  <a:close/>
                </a:path>
              </a:pathLst>
            </a:custGeom>
            <a:solidFill>
              <a:srgbClr val="6EA7CB"/>
            </a:solidFill>
          </p:spPr>
        </p:sp>
      </p:grpSp>
      <p:grpSp>
        <p:nvGrpSpPr>
          <p:cNvPr id="365" name="Group 177">
            <a:extLst>
              <a:ext uri="{FF2B5EF4-FFF2-40B4-BE49-F238E27FC236}">
                <a16:creationId xmlns:a16="http://schemas.microsoft.com/office/drawing/2014/main" id="{C1FD0129-6779-DE60-6683-91D752F0AF47}"/>
              </a:ext>
            </a:extLst>
          </p:cNvPr>
          <p:cNvGrpSpPr/>
          <p:nvPr/>
        </p:nvGrpSpPr>
        <p:grpSpPr>
          <a:xfrm>
            <a:off x="13998480" y="4139856"/>
            <a:ext cx="411840" cy="648720"/>
            <a:chOff x="0" y="0"/>
            <a:chExt cx="549120" cy="864960"/>
          </a:xfrm>
        </p:grpSpPr>
        <p:sp>
          <p:nvSpPr>
            <p:cNvPr id="366" name="Freeform 178">
              <a:extLst>
                <a:ext uri="{FF2B5EF4-FFF2-40B4-BE49-F238E27FC236}">
                  <a16:creationId xmlns:a16="http://schemas.microsoft.com/office/drawing/2014/main" id="{C4843A3C-AD29-230A-DA10-218E100C94F9}"/>
                </a:ext>
              </a:extLst>
            </p:cNvPr>
            <p:cNvSpPr/>
            <p:nvPr/>
          </p:nvSpPr>
          <p:spPr>
            <a:xfrm>
              <a:off x="0" y="127"/>
              <a:ext cx="549021" cy="864743"/>
            </a:xfrm>
            <a:custGeom>
              <a:avLst/>
              <a:gdLst/>
              <a:ahLst/>
              <a:cxnLst/>
              <a:rect l="l" t="t" r="r" b="b"/>
              <a:pathLst>
                <a:path w="549021" h="864743">
                  <a:moveTo>
                    <a:pt x="107061" y="0"/>
                  </a:moveTo>
                  <a:cubicBezTo>
                    <a:pt x="49403" y="0"/>
                    <a:pt x="0" y="46609"/>
                    <a:pt x="0" y="104267"/>
                  </a:cubicBezTo>
                  <a:lnTo>
                    <a:pt x="0" y="754888"/>
                  </a:lnTo>
                  <a:cubicBezTo>
                    <a:pt x="2794" y="815340"/>
                    <a:pt x="49403" y="864743"/>
                    <a:pt x="107061" y="864743"/>
                  </a:cubicBezTo>
                  <a:lnTo>
                    <a:pt x="549021" y="864743"/>
                  </a:lnTo>
                  <a:cubicBezTo>
                    <a:pt x="532511" y="864743"/>
                    <a:pt x="502412" y="837184"/>
                    <a:pt x="488696" y="823468"/>
                  </a:cubicBezTo>
                  <a:cubicBezTo>
                    <a:pt x="403606" y="754761"/>
                    <a:pt x="285623" y="719201"/>
                    <a:pt x="178435" y="719201"/>
                  </a:cubicBezTo>
                  <a:cubicBezTo>
                    <a:pt x="159258" y="719201"/>
                    <a:pt x="142748" y="702691"/>
                    <a:pt x="142748" y="686308"/>
                  </a:cubicBezTo>
                  <a:lnTo>
                    <a:pt x="142748" y="0"/>
                  </a:lnTo>
                  <a:close/>
                </a:path>
              </a:pathLst>
            </a:custGeom>
            <a:solidFill>
              <a:srgbClr val="6EA7CB"/>
            </a:solidFill>
          </p:spPr>
        </p:sp>
      </p:grpSp>
      <p:grpSp>
        <p:nvGrpSpPr>
          <p:cNvPr id="367" name="Group 179">
            <a:extLst>
              <a:ext uri="{FF2B5EF4-FFF2-40B4-BE49-F238E27FC236}">
                <a16:creationId xmlns:a16="http://schemas.microsoft.com/office/drawing/2014/main" id="{325D36D0-53B4-3E30-4BF8-2B1C02F0E2D3}"/>
              </a:ext>
            </a:extLst>
          </p:cNvPr>
          <p:cNvGrpSpPr/>
          <p:nvPr/>
        </p:nvGrpSpPr>
        <p:grpSpPr>
          <a:xfrm>
            <a:off x="9090960" y="4189536"/>
            <a:ext cx="109440" cy="642960"/>
            <a:chOff x="0" y="0"/>
            <a:chExt cx="145920" cy="857280"/>
          </a:xfrm>
        </p:grpSpPr>
        <p:sp>
          <p:nvSpPr>
            <p:cNvPr id="368" name="Freeform 180">
              <a:extLst>
                <a:ext uri="{FF2B5EF4-FFF2-40B4-BE49-F238E27FC236}">
                  <a16:creationId xmlns:a16="http://schemas.microsoft.com/office/drawing/2014/main" id="{A8A59097-FB71-685F-E32C-689FA303A62E}"/>
                </a:ext>
              </a:extLst>
            </p:cNvPr>
            <p:cNvSpPr/>
            <p:nvPr/>
          </p:nvSpPr>
          <p:spPr>
            <a:xfrm>
              <a:off x="127" y="0"/>
              <a:ext cx="145669" cy="857250"/>
            </a:xfrm>
            <a:custGeom>
              <a:avLst/>
              <a:gdLst/>
              <a:ahLst/>
              <a:cxnLst/>
              <a:rect l="l" t="t" r="r" b="b"/>
              <a:pathLst>
                <a:path w="145669" h="857250">
                  <a:moveTo>
                    <a:pt x="0" y="0"/>
                  </a:moveTo>
                  <a:lnTo>
                    <a:pt x="0" y="857250"/>
                  </a:lnTo>
                  <a:lnTo>
                    <a:pt x="145669" y="714375"/>
                  </a:lnTo>
                  <a:lnTo>
                    <a:pt x="145669" y="142875"/>
                  </a:lnTo>
                  <a:lnTo>
                    <a:pt x="0" y="0"/>
                  </a:lnTo>
                  <a:close/>
                </a:path>
              </a:pathLst>
            </a:custGeom>
            <a:solidFill>
              <a:srgbClr val="6EA7CB"/>
            </a:solidFill>
          </p:spPr>
        </p:sp>
      </p:grpSp>
      <p:grpSp>
        <p:nvGrpSpPr>
          <p:cNvPr id="369" name="Group 181">
            <a:extLst>
              <a:ext uri="{FF2B5EF4-FFF2-40B4-BE49-F238E27FC236}">
                <a16:creationId xmlns:a16="http://schemas.microsoft.com/office/drawing/2014/main" id="{6B5DFE55-1D4D-27FE-2EE3-58DB7B45E922}"/>
              </a:ext>
            </a:extLst>
          </p:cNvPr>
          <p:cNvGrpSpPr/>
          <p:nvPr/>
        </p:nvGrpSpPr>
        <p:grpSpPr>
          <a:xfrm>
            <a:off x="9811680" y="4189536"/>
            <a:ext cx="109440" cy="642960"/>
            <a:chOff x="0" y="0"/>
            <a:chExt cx="145920" cy="857280"/>
          </a:xfrm>
        </p:grpSpPr>
        <p:sp>
          <p:nvSpPr>
            <p:cNvPr id="370" name="Freeform 182">
              <a:extLst>
                <a:ext uri="{FF2B5EF4-FFF2-40B4-BE49-F238E27FC236}">
                  <a16:creationId xmlns:a16="http://schemas.microsoft.com/office/drawing/2014/main" id="{4636E5D3-1D2B-961A-C609-72BCB3213627}"/>
                </a:ext>
              </a:extLst>
            </p:cNvPr>
            <p:cNvSpPr/>
            <p:nvPr/>
          </p:nvSpPr>
          <p:spPr>
            <a:xfrm>
              <a:off x="0" y="0"/>
              <a:ext cx="145796" cy="857250"/>
            </a:xfrm>
            <a:custGeom>
              <a:avLst/>
              <a:gdLst/>
              <a:ahLst/>
              <a:cxnLst/>
              <a:rect l="l" t="t" r="r" b="b"/>
              <a:pathLst>
                <a:path w="145796" h="857250">
                  <a:moveTo>
                    <a:pt x="145796" y="0"/>
                  </a:moveTo>
                  <a:lnTo>
                    <a:pt x="0" y="142875"/>
                  </a:lnTo>
                  <a:lnTo>
                    <a:pt x="0" y="714375"/>
                  </a:lnTo>
                  <a:lnTo>
                    <a:pt x="145796" y="857250"/>
                  </a:lnTo>
                  <a:lnTo>
                    <a:pt x="145796" y="0"/>
                  </a:lnTo>
                  <a:close/>
                </a:path>
              </a:pathLst>
            </a:custGeom>
            <a:solidFill>
              <a:srgbClr val="6EA7CB"/>
            </a:solidFill>
          </p:spPr>
        </p:sp>
      </p:grpSp>
      <p:grpSp>
        <p:nvGrpSpPr>
          <p:cNvPr id="371" name="Group 183">
            <a:extLst>
              <a:ext uri="{FF2B5EF4-FFF2-40B4-BE49-F238E27FC236}">
                <a16:creationId xmlns:a16="http://schemas.microsoft.com/office/drawing/2014/main" id="{9B22F3EC-0D9D-F16D-2FA3-F44F2A1D8ADA}"/>
              </a:ext>
            </a:extLst>
          </p:cNvPr>
          <p:cNvGrpSpPr/>
          <p:nvPr/>
        </p:nvGrpSpPr>
        <p:grpSpPr>
          <a:xfrm>
            <a:off x="9253680" y="4313376"/>
            <a:ext cx="504720" cy="395280"/>
            <a:chOff x="0" y="0"/>
            <a:chExt cx="672960" cy="527040"/>
          </a:xfrm>
        </p:grpSpPr>
        <p:sp>
          <p:nvSpPr>
            <p:cNvPr id="372" name="Freeform 184">
              <a:extLst>
                <a:ext uri="{FF2B5EF4-FFF2-40B4-BE49-F238E27FC236}">
                  <a16:creationId xmlns:a16="http://schemas.microsoft.com/office/drawing/2014/main" id="{FCAEF40A-E7D6-5B50-93FE-FFC66A10A8FE}"/>
                </a:ext>
              </a:extLst>
            </p:cNvPr>
            <p:cNvSpPr/>
            <p:nvPr/>
          </p:nvSpPr>
          <p:spPr>
            <a:xfrm>
              <a:off x="127" y="127"/>
              <a:ext cx="672719" cy="526923"/>
            </a:xfrm>
            <a:custGeom>
              <a:avLst/>
              <a:gdLst/>
              <a:ahLst/>
              <a:cxnLst/>
              <a:rect l="l" t="t" r="r" b="b"/>
              <a:pathLst>
                <a:path w="672719" h="526923">
                  <a:moveTo>
                    <a:pt x="0" y="0"/>
                  </a:moveTo>
                  <a:lnTo>
                    <a:pt x="0" y="526923"/>
                  </a:lnTo>
                  <a:lnTo>
                    <a:pt x="312928" y="526923"/>
                  </a:lnTo>
                  <a:lnTo>
                    <a:pt x="312928" y="419862"/>
                  </a:lnTo>
                  <a:cubicBezTo>
                    <a:pt x="312928" y="400558"/>
                    <a:pt x="329438" y="384175"/>
                    <a:pt x="348615" y="384175"/>
                  </a:cubicBezTo>
                  <a:lnTo>
                    <a:pt x="565658" y="384175"/>
                  </a:lnTo>
                  <a:cubicBezTo>
                    <a:pt x="587629" y="384175"/>
                    <a:pt x="604139" y="400685"/>
                    <a:pt x="604139" y="419862"/>
                  </a:cubicBezTo>
                  <a:lnTo>
                    <a:pt x="604139" y="526923"/>
                  </a:lnTo>
                  <a:lnTo>
                    <a:pt x="672719" y="526923"/>
                  </a:lnTo>
                  <a:lnTo>
                    <a:pt x="672719" y="0"/>
                  </a:lnTo>
                  <a:close/>
                </a:path>
              </a:pathLst>
            </a:custGeom>
            <a:solidFill>
              <a:srgbClr val="6EA7CB"/>
            </a:solidFill>
          </p:spPr>
        </p:sp>
      </p:grpSp>
      <p:grpSp>
        <p:nvGrpSpPr>
          <p:cNvPr id="373" name="Group 185">
            <a:extLst>
              <a:ext uri="{FF2B5EF4-FFF2-40B4-BE49-F238E27FC236}">
                <a16:creationId xmlns:a16="http://schemas.microsoft.com/office/drawing/2014/main" id="{E95E3BB2-D67D-0556-1673-4D862BFA6433}"/>
              </a:ext>
            </a:extLst>
          </p:cNvPr>
          <p:cNvGrpSpPr/>
          <p:nvPr/>
        </p:nvGrpSpPr>
        <p:grpSpPr>
          <a:xfrm>
            <a:off x="9129840" y="4764816"/>
            <a:ext cx="751680" cy="107280"/>
            <a:chOff x="0" y="0"/>
            <a:chExt cx="1002240" cy="143040"/>
          </a:xfrm>
        </p:grpSpPr>
        <p:sp>
          <p:nvSpPr>
            <p:cNvPr id="374" name="Freeform 186">
              <a:extLst>
                <a:ext uri="{FF2B5EF4-FFF2-40B4-BE49-F238E27FC236}">
                  <a16:creationId xmlns:a16="http://schemas.microsoft.com/office/drawing/2014/main" id="{B28EBC5B-8028-E016-9531-4D0CC80A2F0C}"/>
                </a:ext>
              </a:extLst>
            </p:cNvPr>
            <p:cNvSpPr/>
            <p:nvPr/>
          </p:nvSpPr>
          <p:spPr>
            <a:xfrm>
              <a:off x="0" y="0"/>
              <a:ext cx="1002284" cy="143002"/>
            </a:xfrm>
            <a:custGeom>
              <a:avLst/>
              <a:gdLst/>
              <a:ahLst/>
              <a:cxnLst/>
              <a:rect l="l" t="t" r="r" b="b"/>
              <a:pathLst>
                <a:path w="1002284" h="143002">
                  <a:moveTo>
                    <a:pt x="142875" y="0"/>
                  </a:moveTo>
                  <a:lnTo>
                    <a:pt x="0" y="143002"/>
                  </a:lnTo>
                  <a:lnTo>
                    <a:pt x="1002284" y="143002"/>
                  </a:lnTo>
                  <a:lnTo>
                    <a:pt x="856742" y="0"/>
                  </a:lnTo>
                  <a:close/>
                </a:path>
              </a:pathLst>
            </a:custGeom>
            <a:solidFill>
              <a:srgbClr val="6EA7CB"/>
            </a:solidFill>
          </p:spPr>
        </p:sp>
      </p:grpSp>
      <p:grpSp>
        <p:nvGrpSpPr>
          <p:cNvPr id="375" name="Group 187">
            <a:extLst>
              <a:ext uri="{FF2B5EF4-FFF2-40B4-BE49-F238E27FC236}">
                <a16:creationId xmlns:a16="http://schemas.microsoft.com/office/drawing/2014/main" id="{B4FC06C0-AD61-8D00-C220-C23AD3068113}"/>
              </a:ext>
            </a:extLst>
          </p:cNvPr>
          <p:cNvGrpSpPr/>
          <p:nvPr/>
        </p:nvGrpSpPr>
        <p:grpSpPr>
          <a:xfrm>
            <a:off x="9127680" y="4041936"/>
            <a:ext cx="753840" cy="218160"/>
            <a:chOff x="0" y="0"/>
            <a:chExt cx="1005120" cy="290880"/>
          </a:xfrm>
        </p:grpSpPr>
        <p:sp>
          <p:nvSpPr>
            <p:cNvPr id="376" name="Freeform 188">
              <a:extLst>
                <a:ext uri="{FF2B5EF4-FFF2-40B4-BE49-F238E27FC236}">
                  <a16:creationId xmlns:a16="http://schemas.microsoft.com/office/drawing/2014/main" id="{7EAAD7F7-D2BF-80F0-3210-3AF67CC0854E}"/>
                </a:ext>
              </a:extLst>
            </p:cNvPr>
            <p:cNvSpPr/>
            <p:nvPr/>
          </p:nvSpPr>
          <p:spPr>
            <a:xfrm>
              <a:off x="127" y="127"/>
              <a:ext cx="1004951" cy="290703"/>
            </a:xfrm>
            <a:custGeom>
              <a:avLst/>
              <a:gdLst/>
              <a:ahLst/>
              <a:cxnLst/>
              <a:rect l="l" t="t" r="r" b="b"/>
              <a:pathLst>
                <a:path w="1004951" h="290703">
                  <a:moveTo>
                    <a:pt x="505206" y="90043"/>
                  </a:moveTo>
                  <a:lnTo>
                    <a:pt x="562864" y="147701"/>
                  </a:lnTo>
                  <a:lnTo>
                    <a:pt x="447548" y="147701"/>
                  </a:lnTo>
                  <a:lnTo>
                    <a:pt x="505206" y="90043"/>
                  </a:lnTo>
                  <a:close/>
                  <a:moveTo>
                    <a:pt x="501015" y="0"/>
                  </a:moveTo>
                  <a:cubicBezTo>
                    <a:pt x="491490" y="0"/>
                    <a:pt x="481838" y="3429"/>
                    <a:pt x="474980" y="10287"/>
                  </a:cubicBezTo>
                  <a:lnTo>
                    <a:pt x="343154" y="145034"/>
                  </a:lnTo>
                  <a:lnTo>
                    <a:pt x="0" y="145034"/>
                  </a:lnTo>
                  <a:lnTo>
                    <a:pt x="142748" y="290703"/>
                  </a:lnTo>
                  <a:lnTo>
                    <a:pt x="859409" y="290703"/>
                  </a:lnTo>
                  <a:lnTo>
                    <a:pt x="1004951" y="145034"/>
                  </a:lnTo>
                  <a:lnTo>
                    <a:pt x="661670" y="145034"/>
                  </a:lnTo>
                  <a:lnTo>
                    <a:pt x="527177" y="10287"/>
                  </a:lnTo>
                  <a:cubicBezTo>
                    <a:pt x="520319" y="3429"/>
                    <a:pt x="510667" y="0"/>
                    <a:pt x="501015" y="0"/>
                  </a:cubicBezTo>
                  <a:close/>
                </a:path>
              </a:pathLst>
            </a:custGeom>
            <a:solidFill>
              <a:srgbClr val="6EA7CB"/>
            </a:solidFill>
          </p:spPr>
        </p:sp>
      </p:grpSp>
      <p:grpSp>
        <p:nvGrpSpPr>
          <p:cNvPr id="377" name="Group 189">
            <a:extLst>
              <a:ext uri="{FF2B5EF4-FFF2-40B4-BE49-F238E27FC236}">
                <a16:creationId xmlns:a16="http://schemas.microsoft.com/office/drawing/2014/main" id="{1EE847FE-2EDD-99A0-D027-383BBCA6DF55}"/>
              </a:ext>
            </a:extLst>
          </p:cNvPr>
          <p:cNvGrpSpPr/>
          <p:nvPr/>
        </p:nvGrpSpPr>
        <p:grpSpPr>
          <a:xfrm>
            <a:off x="10331520" y="4320576"/>
            <a:ext cx="521280" cy="515520"/>
            <a:chOff x="0" y="0"/>
            <a:chExt cx="695040" cy="687360"/>
          </a:xfrm>
        </p:grpSpPr>
        <p:sp>
          <p:nvSpPr>
            <p:cNvPr id="378" name="Freeform 190">
              <a:extLst>
                <a:ext uri="{FF2B5EF4-FFF2-40B4-BE49-F238E27FC236}">
                  <a16:creationId xmlns:a16="http://schemas.microsoft.com/office/drawing/2014/main" id="{E6658E39-5F6F-054C-199F-0AC1244F1703}"/>
                </a:ext>
              </a:extLst>
            </p:cNvPr>
            <p:cNvSpPr/>
            <p:nvPr/>
          </p:nvSpPr>
          <p:spPr>
            <a:xfrm>
              <a:off x="0" y="0"/>
              <a:ext cx="694944" cy="687324"/>
            </a:xfrm>
            <a:custGeom>
              <a:avLst/>
              <a:gdLst/>
              <a:ahLst/>
              <a:cxnLst/>
              <a:rect l="l" t="t" r="r" b="b"/>
              <a:pathLst>
                <a:path w="694944" h="687324">
                  <a:moveTo>
                    <a:pt x="282956" y="0"/>
                  </a:moveTo>
                  <a:lnTo>
                    <a:pt x="41275" y="244475"/>
                  </a:lnTo>
                  <a:cubicBezTo>
                    <a:pt x="0" y="285623"/>
                    <a:pt x="0" y="354330"/>
                    <a:pt x="41275" y="398145"/>
                  </a:cubicBezTo>
                  <a:lnTo>
                    <a:pt x="296672" y="656463"/>
                  </a:lnTo>
                  <a:cubicBezTo>
                    <a:pt x="317246" y="677037"/>
                    <a:pt x="344678" y="687324"/>
                    <a:pt x="372872" y="687324"/>
                  </a:cubicBezTo>
                  <a:cubicBezTo>
                    <a:pt x="401066" y="687324"/>
                    <a:pt x="429895" y="677037"/>
                    <a:pt x="453263" y="656463"/>
                  </a:cubicBezTo>
                  <a:lnTo>
                    <a:pt x="694944" y="411988"/>
                  </a:lnTo>
                  <a:lnTo>
                    <a:pt x="282956" y="0"/>
                  </a:lnTo>
                  <a:close/>
                </a:path>
              </a:pathLst>
            </a:custGeom>
            <a:solidFill>
              <a:srgbClr val="6EA7CB"/>
            </a:solidFill>
          </p:spPr>
        </p:sp>
      </p:grpSp>
      <p:grpSp>
        <p:nvGrpSpPr>
          <p:cNvPr id="379" name="Group 191">
            <a:extLst>
              <a:ext uri="{FF2B5EF4-FFF2-40B4-BE49-F238E27FC236}">
                <a16:creationId xmlns:a16="http://schemas.microsoft.com/office/drawing/2014/main" id="{531FAE19-9459-0D03-F631-D9D1F511F502}"/>
              </a:ext>
            </a:extLst>
          </p:cNvPr>
          <p:cNvGrpSpPr/>
          <p:nvPr/>
        </p:nvGrpSpPr>
        <p:grpSpPr>
          <a:xfrm>
            <a:off x="10581360" y="4010256"/>
            <a:ext cx="586800" cy="580320"/>
            <a:chOff x="0" y="0"/>
            <a:chExt cx="782400" cy="773760"/>
          </a:xfrm>
        </p:grpSpPr>
        <p:sp>
          <p:nvSpPr>
            <p:cNvPr id="380" name="Freeform 192">
              <a:extLst>
                <a:ext uri="{FF2B5EF4-FFF2-40B4-BE49-F238E27FC236}">
                  <a16:creationId xmlns:a16="http://schemas.microsoft.com/office/drawing/2014/main" id="{57A21AFB-3387-48F5-440B-B1875440611F}"/>
                </a:ext>
              </a:extLst>
            </p:cNvPr>
            <p:cNvSpPr/>
            <p:nvPr/>
          </p:nvSpPr>
          <p:spPr>
            <a:xfrm>
              <a:off x="127" y="127"/>
              <a:ext cx="782193" cy="773557"/>
            </a:xfrm>
            <a:custGeom>
              <a:avLst/>
              <a:gdLst/>
              <a:ahLst/>
              <a:cxnLst/>
              <a:rect l="l" t="t" r="r" b="b"/>
              <a:pathLst>
                <a:path w="782193" h="773557">
                  <a:moveTo>
                    <a:pt x="382778" y="0"/>
                  </a:moveTo>
                  <a:cubicBezTo>
                    <a:pt x="373253" y="0"/>
                    <a:pt x="363601" y="3429"/>
                    <a:pt x="356743" y="10287"/>
                  </a:cubicBezTo>
                  <a:lnTo>
                    <a:pt x="0" y="361696"/>
                  </a:lnTo>
                  <a:lnTo>
                    <a:pt x="411607" y="773557"/>
                  </a:lnTo>
                  <a:lnTo>
                    <a:pt x="768477" y="422148"/>
                  </a:lnTo>
                  <a:cubicBezTo>
                    <a:pt x="782193" y="408432"/>
                    <a:pt x="782193" y="383667"/>
                    <a:pt x="768477" y="369951"/>
                  </a:cubicBezTo>
                  <a:lnTo>
                    <a:pt x="408940" y="10287"/>
                  </a:lnTo>
                  <a:cubicBezTo>
                    <a:pt x="402082" y="3429"/>
                    <a:pt x="392430" y="0"/>
                    <a:pt x="382778" y="0"/>
                  </a:cubicBezTo>
                  <a:close/>
                </a:path>
              </a:pathLst>
            </a:custGeom>
            <a:solidFill>
              <a:srgbClr val="6EA7CB"/>
            </a:solidFill>
          </p:spPr>
        </p:sp>
      </p:grpSp>
      <p:grpSp>
        <p:nvGrpSpPr>
          <p:cNvPr id="381" name="Group 193">
            <a:extLst>
              <a:ext uri="{FF2B5EF4-FFF2-40B4-BE49-F238E27FC236}">
                <a16:creationId xmlns:a16="http://schemas.microsoft.com/office/drawing/2014/main" id="{A46B333E-D66D-A3CC-4192-5F83E599B5B8}"/>
              </a:ext>
            </a:extLst>
          </p:cNvPr>
          <p:cNvGrpSpPr/>
          <p:nvPr/>
        </p:nvGrpSpPr>
        <p:grpSpPr>
          <a:xfrm>
            <a:off x="5604720" y="6145776"/>
            <a:ext cx="411840" cy="354960"/>
            <a:chOff x="0" y="0"/>
            <a:chExt cx="549120" cy="473280"/>
          </a:xfrm>
        </p:grpSpPr>
        <p:sp>
          <p:nvSpPr>
            <p:cNvPr id="382" name="Freeform 194">
              <a:extLst>
                <a:ext uri="{FF2B5EF4-FFF2-40B4-BE49-F238E27FC236}">
                  <a16:creationId xmlns:a16="http://schemas.microsoft.com/office/drawing/2014/main" id="{F6EC1563-6A31-F4FE-E114-EAAF1D05AFC5}"/>
                </a:ext>
              </a:extLst>
            </p:cNvPr>
            <p:cNvSpPr/>
            <p:nvPr/>
          </p:nvSpPr>
          <p:spPr>
            <a:xfrm>
              <a:off x="0" y="0"/>
              <a:ext cx="549148" cy="473329"/>
            </a:xfrm>
            <a:custGeom>
              <a:avLst/>
              <a:gdLst/>
              <a:ahLst/>
              <a:cxnLst/>
              <a:rect l="l" t="t" r="r" b="b"/>
              <a:pathLst>
                <a:path w="549148" h="473329">
                  <a:moveTo>
                    <a:pt x="431546" y="78486"/>
                  </a:moveTo>
                  <a:cubicBezTo>
                    <a:pt x="453136" y="78486"/>
                    <a:pt x="470662" y="95885"/>
                    <a:pt x="470662" y="117729"/>
                  </a:cubicBezTo>
                  <a:cubicBezTo>
                    <a:pt x="470662" y="139573"/>
                    <a:pt x="453136" y="157099"/>
                    <a:pt x="431546" y="157099"/>
                  </a:cubicBezTo>
                  <a:lnTo>
                    <a:pt x="117856" y="157099"/>
                  </a:lnTo>
                  <a:cubicBezTo>
                    <a:pt x="96139" y="157099"/>
                    <a:pt x="78486" y="139573"/>
                    <a:pt x="78486" y="117729"/>
                  </a:cubicBezTo>
                  <a:cubicBezTo>
                    <a:pt x="78486" y="95885"/>
                    <a:pt x="96012" y="78486"/>
                    <a:pt x="117856" y="78486"/>
                  </a:cubicBezTo>
                  <a:close/>
                  <a:moveTo>
                    <a:pt x="117856" y="235458"/>
                  </a:moveTo>
                  <a:cubicBezTo>
                    <a:pt x="139446" y="235458"/>
                    <a:pt x="156972" y="252857"/>
                    <a:pt x="156972" y="274574"/>
                  </a:cubicBezTo>
                  <a:cubicBezTo>
                    <a:pt x="156972" y="296291"/>
                    <a:pt x="139446" y="313944"/>
                    <a:pt x="117856" y="313944"/>
                  </a:cubicBezTo>
                  <a:cubicBezTo>
                    <a:pt x="96139" y="313944"/>
                    <a:pt x="78486" y="296418"/>
                    <a:pt x="78486" y="274574"/>
                  </a:cubicBezTo>
                  <a:cubicBezTo>
                    <a:pt x="78486" y="252730"/>
                    <a:pt x="96012" y="235458"/>
                    <a:pt x="117856" y="235458"/>
                  </a:cubicBezTo>
                  <a:close/>
                  <a:moveTo>
                    <a:pt x="0" y="0"/>
                  </a:moveTo>
                  <a:lnTo>
                    <a:pt x="0" y="434213"/>
                  </a:lnTo>
                  <a:cubicBezTo>
                    <a:pt x="0" y="455803"/>
                    <a:pt x="17526" y="473329"/>
                    <a:pt x="39370" y="473329"/>
                  </a:cubicBezTo>
                  <a:lnTo>
                    <a:pt x="510032" y="473329"/>
                  </a:lnTo>
                  <a:cubicBezTo>
                    <a:pt x="531622" y="473329"/>
                    <a:pt x="549148" y="455803"/>
                    <a:pt x="549148" y="434213"/>
                  </a:cubicBezTo>
                  <a:lnTo>
                    <a:pt x="549148" y="0"/>
                  </a:lnTo>
                  <a:close/>
                </a:path>
              </a:pathLst>
            </a:custGeom>
            <a:solidFill>
              <a:srgbClr val="6EA7CB"/>
            </a:solidFill>
          </p:spPr>
        </p:sp>
      </p:grpSp>
      <p:grpSp>
        <p:nvGrpSpPr>
          <p:cNvPr id="383" name="Group 195">
            <a:extLst>
              <a:ext uri="{FF2B5EF4-FFF2-40B4-BE49-F238E27FC236}">
                <a16:creationId xmlns:a16="http://schemas.microsoft.com/office/drawing/2014/main" id="{33F6BAE0-9CB7-346F-BD23-14B3C6B35ABA}"/>
              </a:ext>
            </a:extLst>
          </p:cNvPr>
          <p:cNvGrpSpPr/>
          <p:nvPr/>
        </p:nvGrpSpPr>
        <p:grpSpPr>
          <a:xfrm>
            <a:off x="5308800" y="5497056"/>
            <a:ext cx="1003680" cy="825120"/>
            <a:chOff x="0" y="0"/>
            <a:chExt cx="1338240" cy="1100160"/>
          </a:xfrm>
        </p:grpSpPr>
        <p:sp>
          <p:nvSpPr>
            <p:cNvPr id="384" name="Freeform 196">
              <a:extLst>
                <a:ext uri="{FF2B5EF4-FFF2-40B4-BE49-F238E27FC236}">
                  <a16:creationId xmlns:a16="http://schemas.microsoft.com/office/drawing/2014/main" id="{1DD0723C-4F81-50A3-1A9E-CA94F4CB54A2}"/>
                </a:ext>
              </a:extLst>
            </p:cNvPr>
            <p:cNvSpPr/>
            <p:nvPr/>
          </p:nvSpPr>
          <p:spPr>
            <a:xfrm>
              <a:off x="0" y="127"/>
              <a:ext cx="1338072" cy="1100074"/>
            </a:xfrm>
            <a:custGeom>
              <a:avLst/>
              <a:gdLst/>
              <a:ahLst/>
              <a:cxnLst/>
              <a:rect l="l" t="t" r="r" b="b"/>
              <a:pathLst>
                <a:path w="1338072" h="1100074">
                  <a:moveTo>
                    <a:pt x="316103" y="313436"/>
                  </a:moveTo>
                  <a:lnTo>
                    <a:pt x="316103" y="394462"/>
                  </a:lnTo>
                  <a:lnTo>
                    <a:pt x="237744" y="394462"/>
                  </a:lnTo>
                  <a:lnTo>
                    <a:pt x="237744" y="343281"/>
                  </a:lnTo>
                  <a:cubicBezTo>
                    <a:pt x="237744" y="326771"/>
                    <a:pt x="251206" y="313436"/>
                    <a:pt x="267462" y="313436"/>
                  </a:cubicBezTo>
                  <a:close/>
                  <a:moveTo>
                    <a:pt x="1021842" y="313436"/>
                  </a:moveTo>
                  <a:cubicBezTo>
                    <a:pt x="1038098" y="313436"/>
                    <a:pt x="1051433" y="326771"/>
                    <a:pt x="1051433" y="343281"/>
                  </a:cubicBezTo>
                  <a:lnTo>
                    <a:pt x="1051433" y="394462"/>
                  </a:lnTo>
                  <a:lnTo>
                    <a:pt x="1021842" y="394462"/>
                  </a:lnTo>
                  <a:lnTo>
                    <a:pt x="1021842" y="313436"/>
                  </a:lnTo>
                  <a:close/>
                  <a:moveTo>
                    <a:pt x="708152" y="78359"/>
                  </a:moveTo>
                  <a:lnTo>
                    <a:pt x="708152" y="274320"/>
                  </a:lnTo>
                  <a:cubicBezTo>
                    <a:pt x="708152" y="295910"/>
                    <a:pt x="725678" y="313436"/>
                    <a:pt x="747395" y="313436"/>
                  </a:cubicBezTo>
                  <a:lnTo>
                    <a:pt x="943483" y="313436"/>
                  </a:lnTo>
                  <a:lnTo>
                    <a:pt x="943483" y="472948"/>
                  </a:lnTo>
                  <a:lnTo>
                    <a:pt x="394589" y="472948"/>
                  </a:lnTo>
                  <a:lnTo>
                    <a:pt x="394589" y="78359"/>
                  </a:lnTo>
                  <a:close/>
                  <a:moveTo>
                    <a:pt x="1139571" y="629793"/>
                  </a:moveTo>
                  <a:cubicBezTo>
                    <a:pt x="1161034" y="629793"/>
                    <a:pt x="1178687" y="647192"/>
                    <a:pt x="1178687" y="668909"/>
                  </a:cubicBezTo>
                  <a:cubicBezTo>
                    <a:pt x="1178687" y="690626"/>
                    <a:pt x="1161161" y="708152"/>
                    <a:pt x="1139571" y="708152"/>
                  </a:cubicBezTo>
                  <a:lnTo>
                    <a:pt x="1061085" y="708152"/>
                  </a:lnTo>
                  <a:cubicBezTo>
                    <a:pt x="1039368" y="708152"/>
                    <a:pt x="1021842" y="690626"/>
                    <a:pt x="1021842" y="668909"/>
                  </a:cubicBezTo>
                  <a:cubicBezTo>
                    <a:pt x="1021842" y="647192"/>
                    <a:pt x="1039368" y="629793"/>
                    <a:pt x="1061085" y="629793"/>
                  </a:cubicBezTo>
                  <a:close/>
                  <a:moveTo>
                    <a:pt x="748665" y="0"/>
                  </a:moveTo>
                  <a:cubicBezTo>
                    <a:pt x="748284" y="0"/>
                    <a:pt x="747903" y="0"/>
                    <a:pt x="747522" y="0"/>
                  </a:cubicBezTo>
                  <a:lnTo>
                    <a:pt x="355473" y="0"/>
                  </a:lnTo>
                  <a:cubicBezTo>
                    <a:pt x="333756" y="0"/>
                    <a:pt x="316230" y="17526"/>
                    <a:pt x="316230" y="39243"/>
                  </a:cubicBezTo>
                  <a:lnTo>
                    <a:pt x="316230" y="235077"/>
                  </a:lnTo>
                  <a:lnTo>
                    <a:pt x="267462" y="235077"/>
                  </a:lnTo>
                  <a:cubicBezTo>
                    <a:pt x="207772" y="235077"/>
                    <a:pt x="159385" y="283591"/>
                    <a:pt x="159385" y="343408"/>
                  </a:cubicBezTo>
                  <a:lnTo>
                    <a:pt x="159385" y="394589"/>
                  </a:lnTo>
                  <a:lnTo>
                    <a:pt x="117602" y="394589"/>
                  </a:lnTo>
                  <a:cubicBezTo>
                    <a:pt x="52451" y="394589"/>
                    <a:pt x="0" y="447040"/>
                    <a:pt x="0" y="512064"/>
                  </a:cubicBezTo>
                  <a:lnTo>
                    <a:pt x="0" y="982345"/>
                  </a:lnTo>
                  <a:cubicBezTo>
                    <a:pt x="0" y="1047369"/>
                    <a:pt x="52451" y="1099820"/>
                    <a:pt x="117602" y="1099947"/>
                  </a:cubicBezTo>
                  <a:lnTo>
                    <a:pt x="316103" y="1099947"/>
                  </a:lnTo>
                  <a:lnTo>
                    <a:pt x="316103" y="864870"/>
                  </a:lnTo>
                  <a:lnTo>
                    <a:pt x="276987" y="864870"/>
                  </a:lnTo>
                  <a:cubicBezTo>
                    <a:pt x="255270" y="864870"/>
                    <a:pt x="237744" y="847344"/>
                    <a:pt x="237744" y="825627"/>
                  </a:cubicBezTo>
                  <a:cubicBezTo>
                    <a:pt x="237744" y="803910"/>
                    <a:pt x="255270" y="786511"/>
                    <a:pt x="276987" y="786511"/>
                  </a:cubicBezTo>
                  <a:lnTo>
                    <a:pt x="1061085" y="786511"/>
                  </a:lnTo>
                  <a:cubicBezTo>
                    <a:pt x="1082675" y="786511"/>
                    <a:pt x="1100201" y="803910"/>
                    <a:pt x="1100201" y="825627"/>
                  </a:cubicBezTo>
                  <a:cubicBezTo>
                    <a:pt x="1100201" y="847344"/>
                    <a:pt x="1082675" y="864870"/>
                    <a:pt x="1061085" y="864870"/>
                  </a:cubicBezTo>
                  <a:lnTo>
                    <a:pt x="1021842" y="864870"/>
                  </a:lnTo>
                  <a:lnTo>
                    <a:pt x="1021842" y="1100074"/>
                  </a:lnTo>
                  <a:lnTo>
                    <a:pt x="1217930" y="1100074"/>
                  </a:lnTo>
                  <a:cubicBezTo>
                    <a:pt x="1282700" y="1100074"/>
                    <a:pt x="1338072" y="1047242"/>
                    <a:pt x="1338072" y="982472"/>
                  </a:cubicBezTo>
                  <a:lnTo>
                    <a:pt x="1338072" y="512064"/>
                  </a:lnTo>
                  <a:cubicBezTo>
                    <a:pt x="1338072" y="447294"/>
                    <a:pt x="1282700" y="394589"/>
                    <a:pt x="1217930" y="394589"/>
                  </a:cubicBezTo>
                  <a:lnTo>
                    <a:pt x="1178687" y="394589"/>
                  </a:lnTo>
                  <a:lnTo>
                    <a:pt x="1178687" y="343281"/>
                  </a:lnTo>
                  <a:cubicBezTo>
                    <a:pt x="1178687" y="283464"/>
                    <a:pt x="1130173" y="234950"/>
                    <a:pt x="1070610" y="234950"/>
                  </a:cubicBezTo>
                  <a:lnTo>
                    <a:pt x="998855" y="234950"/>
                  </a:lnTo>
                  <a:cubicBezTo>
                    <a:pt x="765556" y="1905"/>
                    <a:pt x="769239" y="0"/>
                    <a:pt x="748665" y="0"/>
                  </a:cubicBezTo>
                  <a:close/>
                </a:path>
              </a:pathLst>
            </a:custGeom>
            <a:solidFill>
              <a:srgbClr val="6EA7CB"/>
            </a:solidFill>
          </p:spPr>
        </p:sp>
      </p:grpSp>
      <p:grpSp>
        <p:nvGrpSpPr>
          <p:cNvPr id="385" name="Group 197">
            <a:extLst>
              <a:ext uri="{FF2B5EF4-FFF2-40B4-BE49-F238E27FC236}">
                <a16:creationId xmlns:a16="http://schemas.microsoft.com/office/drawing/2014/main" id="{14FE002B-2359-EDD0-3CEA-1001F532340D}"/>
              </a:ext>
            </a:extLst>
          </p:cNvPr>
          <p:cNvGrpSpPr/>
          <p:nvPr/>
        </p:nvGrpSpPr>
        <p:grpSpPr>
          <a:xfrm>
            <a:off x="7899360" y="5964336"/>
            <a:ext cx="789840" cy="464400"/>
            <a:chOff x="0" y="0"/>
            <a:chExt cx="1053120" cy="619200"/>
          </a:xfrm>
        </p:grpSpPr>
        <p:sp>
          <p:nvSpPr>
            <p:cNvPr id="386" name="Freeform 198">
              <a:extLst>
                <a:ext uri="{FF2B5EF4-FFF2-40B4-BE49-F238E27FC236}">
                  <a16:creationId xmlns:a16="http://schemas.microsoft.com/office/drawing/2014/main" id="{6EA21C00-08CD-D9A4-BB5D-5F6806F1839E}"/>
                </a:ext>
              </a:extLst>
            </p:cNvPr>
            <p:cNvSpPr/>
            <p:nvPr/>
          </p:nvSpPr>
          <p:spPr>
            <a:xfrm>
              <a:off x="0" y="0"/>
              <a:ext cx="1053084" cy="619125"/>
            </a:xfrm>
            <a:custGeom>
              <a:avLst/>
              <a:gdLst/>
              <a:ahLst/>
              <a:cxnLst/>
              <a:rect l="l" t="t" r="r" b="b"/>
              <a:pathLst>
                <a:path w="1053084" h="619125">
                  <a:moveTo>
                    <a:pt x="279781" y="61722"/>
                  </a:moveTo>
                  <a:cubicBezTo>
                    <a:pt x="296926" y="61722"/>
                    <a:pt x="310515" y="75438"/>
                    <a:pt x="310515" y="92456"/>
                  </a:cubicBezTo>
                  <a:cubicBezTo>
                    <a:pt x="310515" y="109474"/>
                    <a:pt x="296799" y="123444"/>
                    <a:pt x="279781" y="123444"/>
                  </a:cubicBezTo>
                  <a:lnTo>
                    <a:pt x="156337" y="123444"/>
                  </a:lnTo>
                  <a:cubicBezTo>
                    <a:pt x="139192" y="123444"/>
                    <a:pt x="125603" y="109601"/>
                    <a:pt x="125603" y="92456"/>
                  </a:cubicBezTo>
                  <a:cubicBezTo>
                    <a:pt x="125603" y="75311"/>
                    <a:pt x="139319" y="61722"/>
                    <a:pt x="156337" y="61722"/>
                  </a:cubicBezTo>
                  <a:close/>
                  <a:moveTo>
                    <a:pt x="464820" y="61722"/>
                  </a:moveTo>
                  <a:cubicBezTo>
                    <a:pt x="481965" y="61722"/>
                    <a:pt x="495554" y="75438"/>
                    <a:pt x="495554" y="92456"/>
                  </a:cubicBezTo>
                  <a:cubicBezTo>
                    <a:pt x="495554" y="109474"/>
                    <a:pt x="481838" y="123444"/>
                    <a:pt x="464820" y="123444"/>
                  </a:cubicBezTo>
                  <a:cubicBezTo>
                    <a:pt x="447675" y="123444"/>
                    <a:pt x="434086" y="109601"/>
                    <a:pt x="434086" y="92456"/>
                  </a:cubicBezTo>
                  <a:cubicBezTo>
                    <a:pt x="434086" y="75311"/>
                    <a:pt x="447802" y="61722"/>
                    <a:pt x="464820" y="61722"/>
                  </a:cubicBezTo>
                  <a:close/>
                  <a:moveTo>
                    <a:pt x="773303" y="61722"/>
                  </a:moveTo>
                  <a:cubicBezTo>
                    <a:pt x="790448" y="61722"/>
                    <a:pt x="804037" y="75438"/>
                    <a:pt x="804037" y="92456"/>
                  </a:cubicBezTo>
                  <a:cubicBezTo>
                    <a:pt x="804037" y="109474"/>
                    <a:pt x="790321" y="123444"/>
                    <a:pt x="773303" y="123444"/>
                  </a:cubicBezTo>
                  <a:cubicBezTo>
                    <a:pt x="756158" y="123444"/>
                    <a:pt x="742569" y="109601"/>
                    <a:pt x="742569" y="92456"/>
                  </a:cubicBezTo>
                  <a:cubicBezTo>
                    <a:pt x="742569" y="75311"/>
                    <a:pt x="756285" y="61722"/>
                    <a:pt x="773303" y="61722"/>
                  </a:cubicBezTo>
                  <a:close/>
                  <a:moveTo>
                    <a:pt x="279781" y="246888"/>
                  </a:moveTo>
                  <a:cubicBezTo>
                    <a:pt x="296926" y="246888"/>
                    <a:pt x="310515" y="260477"/>
                    <a:pt x="310515" y="277622"/>
                  </a:cubicBezTo>
                  <a:cubicBezTo>
                    <a:pt x="310515" y="294767"/>
                    <a:pt x="296799" y="308610"/>
                    <a:pt x="279781" y="308610"/>
                  </a:cubicBezTo>
                  <a:lnTo>
                    <a:pt x="156337" y="308610"/>
                  </a:lnTo>
                  <a:cubicBezTo>
                    <a:pt x="139192" y="308610"/>
                    <a:pt x="125603" y="294767"/>
                    <a:pt x="125603" y="277622"/>
                  </a:cubicBezTo>
                  <a:cubicBezTo>
                    <a:pt x="125603" y="260477"/>
                    <a:pt x="139319" y="246888"/>
                    <a:pt x="156337" y="246888"/>
                  </a:cubicBezTo>
                  <a:close/>
                  <a:moveTo>
                    <a:pt x="464820" y="246888"/>
                  </a:moveTo>
                  <a:cubicBezTo>
                    <a:pt x="481965" y="246888"/>
                    <a:pt x="495554" y="260477"/>
                    <a:pt x="495554" y="277622"/>
                  </a:cubicBezTo>
                  <a:cubicBezTo>
                    <a:pt x="495554" y="294767"/>
                    <a:pt x="481838" y="308610"/>
                    <a:pt x="464820" y="308610"/>
                  </a:cubicBezTo>
                  <a:cubicBezTo>
                    <a:pt x="447675" y="308610"/>
                    <a:pt x="434086" y="294767"/>
                    <a:pt x="434086" y="277622"/>
                  </a:cubicBezTo>
                  <a:cubicBezTo>
                    <a:pt x="434086" y="260477"/>
                    <a:pt x="447802" y="246888"/>
                    <a:pt x="464820" y="246888"/>
                  </a:cubicBezTo>
                  <a:close/>
                  <a:moveTo>
                    <a:pt x="773303" y="246888"/>
                  </a:moveTo>
                  <a:cubicBezTo>
                    <a:pt x="790448" y="246888"/>
                    <a:pt x="804037" y="260477"/>
                    <a:pt x="804037" y="277622"/>
                  </a:cubicBezTo>
                  <a:cubicBezTo>
                    <a:pt x="804037" y="294767"/>
                    <a:pt x="790321" y="308610"/>
                    <a:pt x="773303" y="308610"/>
                  </a:cubicBezTo>
                  <a:cubicBezTo>
                    <a:pt x="756158" y="308610"/>
                    <a:pt x="742569" y="294767"/>
                    <a:pt x="742569" y="277622"/>
                  </a:cubicBezTo>
                  <a:cubicBezTo>
                    <a:pt x="742569" y="260477"/>
                    <a:pt x="756285" y="246888"/>
                    <a:pt x="773303" y="246888"/>
                  </a:cubicBezTo>
                  <a:close/>
                  <a:moveTo>
                    <a:pt x="279781" y="433959"/>
                  </a:moveTo>
                  <a:cubicBezTo>
                    <a:pt x="296926" y="433959"/>
                    <a:pt x="310515" y="447802"/>
                    <a:pt x="310515" y="464947"/>
                  </a:cubicBezTo>
                  <a:cubicBezTo>
                    <a:pt x="310515" y="482092"/>
                    <a:pt x="296799" y="495808"/>
                    <a:pt x="279781" y="495808"/>
                  </a:cubicBezTo>
                  <a:lnTo>
                    <a:pt x="156337" y="495808"/>
                  </a:lnTo>
                  <a:cubicBezTo>
                    <a:pt x="139192" y="495808"/>
                    <a:pt x="125603" y="481965"/>
                    <a:pt x="125603" y="464947"/>
                  </a:cubicBezTo>
                  <a:cubicBezTo>
                    <a:pt x="125603" y="447929"/>
                    <a:pt x="139319" y="433959"/>
                    <a:pt x="156337" y="433959"/>
                  </a:cubicBezTo>
                  <a:close/>
                  <a:moveTo>
                    <a:pt x="464820" y="433959"/>
                  </a:moveTo>
                  <a:cubicBezTo>
                    <a:pt x="481965" y="433959"/>
                    <a:pt x="495554" y="447802"/>
                    <a:pt x="495554" y="464947"/>
                  </a:cubicBezTo>
                  <a:cubicBezTo>
                    <a:pt x="495554" y="482092"/>
                    <a:pt x="481838" y="495808"/>
                    <a:pt x="464820" y="495808"/>
                  </a:cubicBezTo>
                  <a:cubicBezTo>
                    <a:pt x="447675" y="495808"/>
                    <a:pt x="434086" y="481965"/>
                    <a:pt x="434086" y="464947"/>
                  </a:cubicBezTo>
                  <a:cubicBezTo>
                    <a:pt x="434086" y="447929"/>
                    <a:pt x="447802" y="433959"/>
                    <a:pt x="464820" y="433959"/>
                  </a:cubicBezTo>
                  <a:close/>
                  <a:moveTo>
                    <a:pt x="773303" y="433959"/>
                  </a:moveTo>
                  <a:cubicBezTo>
                    <a:pt x="790448" y="433959"/>
                    <a:pt x="804037" y="447802"/>
                    <a:pt x="804037" y="464947"/>
                  </a:cubicBezTo>
                  <a:cubicBezTo>
                    <a:pt x="804037" y="482092"/>
                    <a:pt x="790321" y="495808"/>
                    <a:pt x="773303" y="495808"/>
                  </a:cubicBezTo>
                  <a:cubicBezTo>
                    <a:pt x="756158" y="495808"/>
                    <a:pt x="742569" y="481965"/>
                    <a:pt x="742569" y="464947"/>
                  </a:cubicBezTo>
                  <a:cubicBezTo>
                    <a:pt x="742569" y="447929"/>
                    <a:pt x="756285" y="433959"/>
                    <a:pt x="773303" y="433959"/>
                  </a:cubicBezTo>
                  <a:close/>
                  <a:moveTo>
                    <a:pt x="0" y="0"/>
                  </a:moveTo>
                  <a:lnTo>
                    <a:pt x="0" y="526669"/>
                  </a:lnTo>
                  <a:cubicBezTo>
                    <a:pt x="0" y="577596"/>
                    <a:pt x="41402" y="619125"/>
                    <a:pt x="92583" y="619125"/>
                  </a:cubicBezTo>
                  <a:lnTo>
                    <a:pt x="960628" y="619125"/>
                  </a:lnTo>
                  <a:cubicBezTo>
                    <a:pt x="1011682" y="619125"/>
                    <a:pt x="1053084" y="577596"/>
                    <a:pt x="1053084" y="526669"/>
                  </a:cubicBezTo>
                  <a:lnTo>
                    <a:pt x="1053084" y="0"/>
                  </a:lnTo>
                  <a:close/>
                </a:path>
              </a:pathLst>
            </a:custGeom>
            <a:solidFill>
              <a:srgbClr val="6EA7CB"/>
            </a:solidFill>
          </p:spPr>
        </p:sp>
      </p:grpSp>
      <p:grpSp>
        <p:nvGrpSpPr>
          <p:cNvPr id="387" name="Group 199">
            <a:extLst>
              <a:ext uri="{FF2B5EF4-FFF2-40B4-BE49-F238E27FC236}">
                <a16:creationId xmlns:a16="http://schemas.microsoft.com/office/drawing/2014/main" id="{AC363B26-04C6-A5F5-6C8C-C6C1374FEC2F}"/>
              </a:ext>
            </a:extLst>
          </p:cNvPr>
          <p:cNvGrpSpPr/>
          <p:nvPr/>
        </p:nvGrpSpPr>
        <p:grpSpPr>
          <a:xfrm>
            <a:off x="7899360" y="5638176"/>
            <a:ext cx="789840" cy="279360"/>
            <a:chOff x="0" y="0"/>
            <a:chExt cx="1053120" cy="372480"/>
          </a:xfrm>
        </p:grpSpPr>
        <p:sp>
          <p:nvSpPr>
            <p:cNvPr id="388" name="Freeform 200">
              <a:extLst>
                <a:ext uri="{FF2B5EF4-FFF2-40B4-BE49-F238E27FC236}">
                  <a16:creationId xmlns:a16="http://schemas.microsoft.com/office/drawing/2014/main" id="{5240BA7F-898D-F9D1-3ABB-1B68505C3A2B}"/>
                </a:ext>
              </a:extLst>
            </p:cNvPr>
            <p:cNvSpPr/>
            <p:nvPr/>
          </p:nvSpPr>
          <p:spPr>
            <a:xfrm>
              <a:off x="0" y="0"/>
              <a:ext cx="1053084" cy="372364"/>
            </a:xfrm>
            <a:custGeom>
              <a:avLst/>
              <a:gdLst/>
              <a:ahLst/>
              <a:cxnLst/>
              <a:rect l="l" t="t" r="r" b="b"/>
              <a:pathLst>
                <a:path w="1053084" h="372364">
                  <a:moveTo>
                    <a:pt x="218059" y="61722"/>
                  </a:moveTo>
                  <a:cubicBezTo>
                    <a:pt x="235204" y="61722"/>
                    <a:pt x="249047" y="75565"/>
                    <a:pt x="249047" y="92710"/>
                  </a:cubicBezTo>
                  <a:lnTo>
                    <a:pt x="249047" y="216154"/>
                  </a:lnTo>
                  <a:cubicBezTo>
                    <a:pt x="249047" y="233045"/>
                    <a:pt x="235204" y="246888"/>
                    <a:pt x="218059" y="246888"/>
                  </a:cubicBezTo>
                  <a:cubicBezTo>
                    <a:pt x="200914" y="246888"/>
                    <a:pt x="187325" y="233045"/>
                    <a:pt x="187325" y="216154"/>
                  </a:cubicBezTo>
                  <a:lnTo>
                    <a:pt x="187325" y="92583"/>
                  </a:lnTo>
                  <a:cubicBezTo>
                    <a:pt x="187325" y="75438"/>
                    <a:pt x="201041" y="61595"/>
                    <a:pt x="218059" y="61595"/>
                  </a:cubicBezTo>
                  <a:close/>
                  <a:moveTo>
                    <a:pt x="526669" y="61595"/>
                  </a:moveTo>
                  <a:cubicBezTo>
                    <a:pt x="543814" y="61595"/>
                    <a:pt x="557657" y="75438"/>
                    <a:pt x="557657" y="92583"/>
                  </a:cubicBezTo>
                  <a:lnTo>
                    <a:pt x="557657" y="216027"/>
                  </a:lnTo>
                  <a:cubicBezTo>
                    <a:pt x="557657" y="232918"/>
                    <a:pt x="543814" y="246761"/>
                    <a:pt x="526669" y="246761"/>
                  </a:cubicBezTo>
                  <a:cubicBezTo>
                    <a:pt x="509524" y="246761"/>
                    <a:pt x="495808" y="232918"/>
                    <a:pt x="495808" y="216027"/>
                  </a:cubicBezTo>
                  <a:lnTo>
                    <a:pt x="495808" y="92583"/>
                  </a:lnTo>
                  <a:cubicBezTo>
                    <a:pt x="495808" y="75438"/>
                    <a:pt x="509524" y="61595"/>
                    <a:pt x="526669" y="61595"/>
                  </a:cubicBezTo>
                  <a:close/>
                  <a:moveTo>
                    <a:pt x="835152" y="61595"/>
                  </a:moveTo>
                  <a:cubicBezTo>
                    <a:pt x="852297" y="61595"/>
                    <a:pt x="866140" y="75438"/>
                    <a:pt x="866140" y="92583"/>
                  </a:cubicBezTo>
                  <a:lnTo>
                    <a:pt x="866140" y="216027"/>
                  </a:lnTo>
                  <a:cubicBezTo>
                    <a:pt x="866140" y="232918"/>
                    <a:pt x="852297" y="246761"/>
                    <a:pt x="835152" y="246761"/>
                  </a:cubicBezTo>
                  <a:cubicBezTo>
                    <a:pt x="818007" y="246761"/>
                    <a:pt x="804291" y="232918"/>
                    <a:pt x="804291" y="216027"/>
                  </a:cubicBezTo>
                  <a:lnTo>
                    <a:pt x="804291" y="92583"/>
                  </a:lnTo>
                  <a:cubicBezTo>
                    <a:pt x="804291" y="75438"/>
                    <a:pt x="818007" y="61595"/>
                    <a:pt x="835152" y="61595"/>
                  </a:cubicBezTo>
                  <a:close/>
                  <a:moveTo>
                    <a:pt x="218059" y="0"/>
                  </a:moveTo>
                  <a:cubicBezTo>
                    <a:pt x="166878" y="0"/>
                    <a:pt x="125603" y="41529"/>
                    <a:pt x="125603" y="92583"/>
                  </a:cubicBezTo>
                  <a:lnTo>
                    <a:pt x="125603" y="123444"/>
                  </a:lnTo>
                  <a:lnTo>
                    <a:pt x="92710" y="123444"/>
                  </a:lnTo>
                  <a:cubicBezTo>
                    <a:pt x="41529" y="123444"/>
                    <a:pt x="0" y="164846"/>
                    <a:pt x="0" y="216154"/>
                  </a:cubicBezTo>
                  <a:lnTo>
                    <a:pt x="0" y="372364"/>
                  </a:lnTo>
                  <a:lnTo>
                    <a:pt x="1053084" y="372364"/>
                  </a:lnTo>
                  <a:lnTo>
                    <a:pt x="1053084" y="216154"/>
                  </a:lnTo>
                  <a:cubicBezTo>
                    <a:pt x="1053084" y="164973"/>
                    <a:pt x="1011555" y="123444"/>
                    <a:pt x="960628" y="123444"/>
                  </a:cubicBezTo>
                  <a:lnTo>
                    <a:pt x="927735" y="123444"/>
                  </a:lnTo>
                  <a:lnTo>
                    <a:pt x="927735" y="92583"/>
                  </a:lnTo>
                  <a:cubicBezTo>
                    <a:pt x="927735" y="41529"/>
                    <a:pt x="886206" y="0"/>
                    <a:pt x="835152" y="0"/>
                  </a:cubicBezTo>
                  <a:cubicBezTo>
                    <a:pt x="784098" y="0"/>
                    <a:pt x="742696" y="41529"/>
                    <a:pt x="742696" y="92583"/>
                  </a:cubicBezTo>
                  <a:lnTo>
                    <a:pt x="742696" y="123444"/>
                  </a:lnTo>
                  <a:lnTo>
                    <a:pt x="619252" y="123444"/>
                  </a:lnTo>
                  <a:lnTo>
                    <a:pt x="619252" y="92583"/>
                  </a:lnTo>
                  <a:cubicBezTo>
                    <a:pt x="619252" y="41529"/>
                    <a:pt x="577723" y="0"/>
                    <a:pt x="526542" y="0"/>
                  </a:cubicBezTo>
                  <a:cubicBezTo>
                    <a:pt x="475361" y="0"/>
                    <a:pt x="434086" y="41529"/>
                    <a:pt x="434086" y="92583"/>
                  </a:cubicBezTo>
                  <a:lnTo>
                    <a:pt x="434086" y="123444"/>
                  </a:lnTo>
                  <a:lnTo>
                    <a:pt x="310642" y="123444"/>
                  </a:lnTo>
                  <a:lnTo>
                    <a:pt x="310642" y="92583"/>
                  </a:lnTo>
                  <a:cubicBezTo>
                    <a:pt x="310642" y="41529"/>
                    <a:pt x="269240" y="0"/>
                    <a:pt x="218059" y="0"/>
                  </a:cubicBezTo>
                  <a:close/>
                </a:path>
              </a:pathLst>
            </a:custGeom>
            <a:solidFill>
              <a:srgbClr val="6EA7CB"/>
            </a:solidFill>
          </p:spPr>
        </p:sp>
      </p:grpSp>
      <p:grpSp>
        <p:nvGrpSpPr>
          <p:cNvPr id="389" name="Group 201">
            <a:extLst>
              <a:ext uri="{FF2B5EF4-FFF2-40B4-BE49-F238E27FC236}">
                <a16:creationId xmlns:a16="http://schemas.microsoft.com/office/drawing/2014/main" id="{21FB3354-6B28-FD53-81C1-643C8BA48BBD}"/>
              </a:ext>
            </a:extLst>
          </p:cNvPr>
          <p:cNvGrpSpPr/>
          <p:nvPr/>
        </p:nvGrpSpPr>
        <p:grpSpPr>
          <a:xfrm>
            <a:off x="12724080" y="5787216"/>
            <a:ext cx="882720" cy="532800"/>
            <a:chOff x="0" y="0"/>
            <a:chExt cx="1176960" cy="710400"/>
          </a:xfrm>
        </p:grpSpPr>
        <p:sp>
          <p:nvSpPr>
            <p:cNvPr id="390" name="Freeform 202">
              <a:extLst>
                <a:ext uri="{FF2B5EF4-FFF2-40B4-BE49-F238E27FC236}">
                  <a16:creationId xmlns:a16="http://schemas.microsoft.com/office/drawing/2014/main" id="{75B741D4-E8DB-C3B4-1636-C8971F8693EA}"/>
                </a:ext>
              </a:extLst>
            </p:cNvPr>
            <p:cNvSpPr/>
            <p:nvPr/>
          </p:nvSpPr>
          <p:spPr>
            <a:xfrm>
              <a:off x="0" y="0"/>
              <a:ext cx="1177036" cy="710311"/>
            </a:xfrm>
            <a:custGeom>
              <a:avLst/>
              <a:gdLst/>
              <a:ahLst/>
              <a:cxnLst/>
              <a:rect l="l" t="t" r="r" b="b"/>
              <a:pathLst>
                <a:path w="1177036" h="710311">
                  <a:moveTo>
                    <a:pt x="16256" y="0"/>
                  </a:moveTo>
                  <a:cubicBezTo>
                    <a:pt x="5588" y="16637"/>
                    <a:pt x="0" y="35687"/>
                    <a:pt x="0" y="55372"/>
                  </a:cubicBezTo>
                  <a:lnTo>
                    <a:pt x="0" y="606806"/>
                  </a:lnTo>
                  <a:cubicBezTo>
                    <a:pt x="0" y="663956"/>
                    <a:pt x="46228" y="710057"/>
                    <a:pt x="103378" y="710311"/>
                  </a:cubicBezTo>
                  <a:lnTo>
                    <a:pt x="1073404" y="710311"/>
                  </a:lnTo>
                  <a:cubicBezTo>
                    <a:pt x="1130681" y="710184"/>
                    <a:pt x="1176782" y="663956"/>
                    <a:pt x="1177036" y="606806"/>
                  </a:cubicBezTo>
                  <a:lnTo>
                    <a:pt x="1177036" y="55372"/>
                  </a:lnTo>
                  <a:cubicBezTo>
                    <a:pt x="1176909" y="35687"/>
                    <a:pt x="1171067" y="16637"/>
                    <a:pt x="1160653" y="127"/>
                  </a:cubicBezTo>
                  <a:lnTo>
                    <a:pt x="609092" y="427609"/>
                  </a:lnTo>
                  <a:cubicBezTo>
                    <a:pt x="602869" y="432181"/>
                    <a:pt x="595630" y="434467"/>
                    <a:pt x="588391" y="434467"/>
                  </a:cubicBezTo>
                  <a:cubicBezTo>
                    <a:pt x="581152" y="434467"/>
                    <a:pt x="573913" y="432181"/>
                    <a:pt x="567690" y="427609"/>
                  </a:cubicBezTo>
                  <a:lnTo>
                    <a:pt x="16256" y="0"/>
                  </a:lnTo>
                  <a:close/>
                </a:path>
              </a:pathLst>
            </a:custGeom>
            <a:solidFill>
              <a:srgbClr val="6EA7CB"/>
            </a:solidFill>
          </p:spPr>
        </p:sp>
      </p:grpSp>
      <p:grpSp>
        <p:nvGrpSpPr>
          <p:cNvPr id="391" name="Group 203">
            <a:extLst>
              <a:ext uri="{FF2B5EF4-FFF2-40B4-BE49-F238E27FC236}">
                <a16:creationId xmlns:a16="http://schemas.microsoft.com/office/drawing/2014/main" id="{1DF52442-E8C2-82B1-5E21-43CC0B4F97A1}"/>
              </a:ext>
            </a:extLst>
          </p:cNvPr>
          <p:cNvGrpSpPr/>
          <p:nvPr/>
        </p:nvGrpSpPr>
        <p:grpSpPr>
          <a:xfrm>
            <a:off x="12779520" y="5751216"/>
            <a:ext cx="773280" cy="303840"/>
            <a:chOff x="0" y="0"/>
            <a:chExt cx="1031040" cy="405120"/>
          </a:xfrm>
        </p:grpSpPr>
        <p:sp>
          <p:nvSpPr>
            <p:cNvPr id="392" name="Freeform 204">
              <a:extLst>
                <a:ext uri="{FF2B5EF4-FFF2-40B4-BE49-F238E27FC236}">
                  <a16:creationId xmlns:a16="http://schemas.microsoft.com/office/drawing/2014/main" id="{D7D1AC80-3336-3C01-4F2C-F1B2A85302CC}"/>
                </a:ext>
              </a:extLst>
            </p:cNvPr>
            <p:cNvSpPr/>
            <p:nvPr/>
          </p:nvSpPr>
          <p:spPr>
            <a:xfrm>
              <a:off x="0" y="0"/>
              <a:ext cx="1030986" cy="405003"/>
            </a:xfrm>
            <a:custGeom>
              <a:avLst/>
              <a:gdLst/>
              <a:ahLst/>
              <a:cxnLst/>
              <a:rect l="l" t="t" r="r" b="b"/>
              <a:pathLst>
                <a:path w="1030986" h="405003">
                  <a:moveTo>
                    <a:pt x="30353" y="0"/>
                  </a:moveTo>
                  <a:cubicBezTo>
                    <a:pt x="20066" y="0"/>
                    <a:pt x="9779" y="1905"/>
                    <a:pt x="0" y="4953"/>
                  </a:cubicBezTo>
                  <a:lnTo>
                    <a:pt x="515620" y="405003"/>
                  </a:lnTo>
                  <a:lnTo>
                    <a:pt x="1030986" y="4953"/>
                  </a:lnTo>
                  <a:cubicBezTo>
                    <a:pt x="1021207" y="1905"/>
                    <a:pt x="1010920" y="0"/>
                    <a:pt x="1000633" y="0"/>
                  </a:cubicBezTo>
                  <a:close/>
                </a:path>
              </a:pathLst>
            </a:custGeom>
            <a:solidFill>
              <a:srgbClr val="6EA7CB"/>
            </a:solidFill>
          </p:spPr>
        </p:sp>
      </p:grpSp>
      <p:grpSp>
        <p:nvGrpSpPr>
          <p:cNvPr id="393" name="Group 205">
            <a:extLst>
              <a:ext uri="{FF2B5EF4-FFF2-40B4-BE49-F238E27FC236}">
                <a16:creationId xmlns:a16="http://schemas.microsoft.com/office/drawing/2014/main" id="{D285526E-2CCD-D2AB-B9E2-0B511251E494}"/>
              </a:ext>
            </a:extLst>
          </p:cNvPr>
          <p:cNvGrpSpPr/>
          <p:nvPr/>
        </p:nvGrpSpPr>
        <p:grpSpPr>
          <a:xfrm>
            <a:off x="10523040" y="6349536"/>
            <a:ext cx="267120" cy="79200"/>
            <a:chOff x="0" y="0"/>
            <a:chExt cx="356160" cy="105600"/>
          </a:xfrm>
        </p:grpSpPr>
        <p:sp>
          <p:nvSpPr>
            <p:cNvPr id="394" name="Freeform 206">
              <a:extLst>
                <a:ext uri="{FF2B5EF4-FFF2-40B4-BE49-F238E27FC236}">
                  <a16:creationId xmlns:a16="http://schemas.microsoft.com/office/drawing/2014/main" id="{EA01C8BB-4713-C69D-A903-C1CB4DC53839}"/>
                </a:ext>
              </a:extLst>
            </p:cNvPr>
            <p:cNvSpPr/>
            <p:nvPr/>
          </p:nvSpPr>
          <p:spPr>
            <a:xfrm>
              <a:off x="0" y="0"/>
              <a:ext cx="356108" cy="105537"/>
            </a:xfrm>
            <a:custGeom>
              <a:avLst/>
              <a:gdLst/>
              <a:ahLst/>
              <a:cxnLst/>
              <a:rect l="l" t="t" r="r" b="b"/>
              <a:pathLst>
                <a:path w="356108" h="105537">
                  <a:moveTo>
                    <a:pt x="131064" y="0"/>
                  </a:moveTo>
                  <a:lnTo>
                    <a:pt x="113284" y="52832"/>
                  </a:lnTo>
                  <a:lnTo>
                    <a:pt x="26670" y="52832"/>
                  </a:lnTo>
                  <a:cubicBezTo>
                    <a:pt x="11811" y="52832"/>
                    <a:pt x="0" y="64643"/>
                    <a:pt x="0" y="79248"/>
                  </a:cubicBezTo>
                  <a:cubicBezTo>
                    <a:pt x="0" y="93726"/>
                    <a:pt x="11811" y="105537"/>
                    <a:pt x="26670" y="105537"/>
                  </a:cubicBezTo>
                  <a:lnTo>
                    <a:pt x="356108" y="105537"/>
                  </a:lnTo>
                  <a:cubicBezTo>
                    <a:pt x="333248" y="85471"/>
                    <a:pt x="320040" y="56642"/>
                    <a:pt x="320040" y="26416"/>
                  </a:cubicBezTo>
                  <a:lnTo>
                    <a:pt x="320040" y="0"/>
                  </a:lnTo>
                  <a:close/>
                </a:path>
              </a:pathLst>
            </a:custGeom>
            <a:solidFill>
              <a:srgbClr val="6EA7CB"/>
            </a:solidFill>
          </p:spPr>
        </p:sp>
      </p:grpSp>
      <p:grpSp>
        <p:nvGrpSpPr>
          <p:cNvPr id="395" name="Group 207">
            <a:extLst>
              <a:ext uri="{FF2B5EF4-FFF2-40B4-BE49-F238E27FC236}">
                <a16:creationId xmlns:a16="http://schemas.microsoft.com/office/drawing/2014/main" id="{F66BACF3-0404-57C3-B712-4034E3F4BDB5}"/>
              </a:ext>
            </a:extLst>
          </p:cNvPr>
          <p:cNvGrpSpPr/>
          <p:nvPr/>
        </p:nvGrpSpPr>
        <p:grpSpPr>
          <a:xfrm>
            <a:off x="10402800" y="6230736"/>
            <a:ext cx="360000" cy="79200"/>
            <a:chOff x="0" y="0"/>
            <a:chExt cx="480000" cy="105600"/>
          </a:xfrm>
        </p:grpSpPr>
        <p:sp>
          <p:nvSpPr>
            <p:cNvPr id="396" name="Freeform 208">
              <a:extLst>
                <a:ext uri="{FF2B5EF4-FFF2-40B4-BE49-F238E27FC236}">
                  <a16:creationId xmlns:a16="http://schemas.microsoft.com/office/drawing/2014/main" id="{99F6BAAC-136E-DA82-BF0A-0D6531B83121}"/>
                </a:ext>
              </a:extLst>
            </p:cNvPr>
            <p:cNvSpPr/>
            <p:nvPr/>
          </p:nvSpPr>
          <p:spPr>
            <a:xfrm>
              <a:off x="0" y="0"/>
              <a:ext cx="480060" cy="105537"/>
            </a:xfrm>
            <a:custGeom>
              <a:avLst/>
              <a:gdLst/>
              <a:ahLst/>
              <a:cxnLst/>
              <a:rect l="l" t="t" r="r" b="b"/>
              <a:pathLst>
                <a:path w="480060" h="105537">
                  <a:moveTo>
                    <a:pt x="0" y="0"/>
                  </a:moveTo>
                  <a:lnTo>
                    <a:pt x="0" y="26543"/>
                  </a:lnTo>
                  <a:cubicBezTo>
                    <a:pt x="0" y="70104"/>
                    <a:pt x="35433" y="105537"/>
                    <a:pt x="79375" y="105537"/>
                  </a:cubicBezTo>
                  <a:lnTo>
                    <a:pt x="480060" y="105537"/>
                  </a:lnTo>
                  <a:lnTo>
                    <a:pt x="480060" y="0"/>
                  </a:lnTo>
                  <a:close/>
                </a:path>
              </a:pathLst>
            </a:custGeom>
            <a:solidFill>
              <a:srgbClr val="6EA7CB"/>
            </a:solidFill>
          </p:spPr>
        </p:sp>
      </p:grpSp>
      <p:grpSp>
        <p:nvGrpSpPr>
          <p:cNvPr id="397" name="Group 209">
            <a:extLst>
              <a:ext uri="{FF2B5EF4-FFF2-40B4-BE49-F238E27FC236}">
                <a16:creationId xmlns:a16="http://schemas.microsoft.com/office/drawing/2014/main" id="{DE62DB20-A6F7-70B2-A4D9-A07269C0786C}"/>
              </a:ext>
            </a:extLst>
          </p:cNvPr>
          <p:cNvGrpSpPr/>
          <p:nvPr/>
        </p:nvGrpSpPr>
        <p:grpSpPr>
          <a:xfrm>
            <a:off x="10802400" y="6111216"/>
            <a:ext cx="238320" cy="198720"/>
            <a:chOff x="0" y="0"/>
            <a:chExt cx="317760" cy="264960"/>
          </a:xfrm>
        </p:grpSpPr>
        <p:sp>
          <p:nvSpPr>
            <p:cNvPr id="398" name="Freeform 210">
              <a:extLst>
                <a:ext uri="{FF2B5EF4-FFF2-40B4-BE49-F238E27FC236}">
                  <a16:creationId xmlns:a16="http://schemas.microsoft.com/office/drawing/2014/main" id="{3C265ED2-BC8C-A263-330A-04A4B09CC7EC}"/>
                </a:ext>
              </a:extLst>
            </p:cNvPr>
            <p:cNvSpPr/>
            <p:nvPr/>
          </p:nvSpPr>
          <p:spPr>
            <a:xfrm>
              <a:off x="0" y="0"/>
              <a:ext cx="317754" cy="264922"/>
            </a:xfrm>
            <a:custGeom>
              <a:avLst/>
              <a:gdLst/>
              <a:ahLst/>
              <a:cxnLst/>
              <a:rect l="l" t="t" r="r" b="b"/>
              <a:pathLst>
                <a:path w="317754" h="264922">
                  <a:moveTo>
                    <a:pt x="0" y="0"/>
                  </a:moveTo>
                  <a:lnTo>
                    <a:pt x="0" y="264922"/>
                  </a:lnTo>
                  <a:lnTo>
                    <a:pt x="317754" y="264922"/>
                  </a:lnTo>
                  <a:lnTo>
                    <a:pt x="317754" y="0"/>
                  </a:lnTo>
                  <a:close/>
                </a:path>
              </a:pathLst>
            </a:custGeom>
            <a:solidFill>
              <a:srgbClr val="6EA7CB"/>
            </a:solidFill>
          </p:spPr>
        </p:sp>
      </p:grpSp>
      <p:grpSp>
        <p:nvGrpSpPr>
          <p:cNvPr id="399" name="Group 211">
            <a:extLst>
              <a:ext uri="{FF2B5EF4-FFF2-40B4-BE49-F238E27FC236}">
                <a16:creationId xmlns:a16="http://schemas.microsoft.com/office/drawing/2014/main" id="{003399E0-4320-E868-9EF7-A7B0961E43C7}"/>
              </a:ext>
            </a:extLst>
          </p:cNvPr>
          <p:cNvGrpSpPr/>
          <p:nvPr/>
        </p:nvGrpSpPr>
        <p:grpSpPr>
          <a:xfrm>
            <a:off x="10802400" y="6349536"/>
            <a:ext cx="238320" cy="59760"/>
            <a:chOff x="0" y="0"/>
            <a:chExt cx="317760" cy="79680"/>
          </a:xfrm>
        </p:grpSpPr>
        <p:sp>
          <p:nvSpPr>
            <p:cNvPr id="400" name="Freeform 212">
              <a:extLst>
                <a:ext uri="{FF2B5EF4-FFF2-40B4-BE49-F238E27FC236}">
                  <a16:creationId xmlns:a16="http://schemas.microsoft.com/office/drawing/2014/main" id="{08AF3BFF-EECE-950B-EE86-4CE5D5AC684D}"/>
                </a:ext>
              </a:extLst>
            </p:cNvPr>
            <p:cNvSpPr/>
            <p:nvPr/>
          </p:nvSpPr>
          <p:spPr>
            <a:xfrm>
              <a:off x="0" y="0"/>
              <a:ext cx="317754" cy="79629"/>
            </a:xfrm>
            <a:custGeom>
              <a:avLst/>
              <a:gdLst/>
              <a:ahLst/>
              <a:cxnLst/>
              <a:rect l="l" t="t" r="r" b="b"/>
              <a:pathLst>
                <a:path w="317754" h="79629">
                  <a:moveTo>
                    <a:pt x="0" y="0"/>
                  </a:moveTo>
                  <a:lnTo>
                    <a:pt x="0" y="26670"/>
                  </a:lnTo>
                  <a:cubicBezTo>
                    <a:pt x="0" y="55880"/>
                    <a:pt x="23749" y="79629"/>
                    <a:pt x="52959" y="79629"/>
                  </a:cubicBezTo>
                  <a:lnTo>
                    <a:pt x="264795" y="79629"/>
                  </a:lnTo>
                  <a:cubicBezTo>
                    <a:pt x="294005" y="79629"/>
                    <a:pt x="317754" y="55880"/>
                    <a:pt x="317754" y="26543"/>
                  </a:cubicBezTo>
                  <a:lnTo>
                    <a:pt x="317754" y="0"/>
                  </a:lnTo>
                  <a:close/>
                </a:path>
              </a:pathLst>
            </a:custGeom>
            <a:solidFill>
              <a:srgbClr val="6EA7CB"/>
            </a:solidFill>
          </p:spPr>
        </p:sp>
      </p:grpSp>
      <p:grpSp>
        <p:nvGrpSpPr>
          <p:cNvPr id="401" name="Group 213">
            <a:extLst>
              <a:ext uri="{FF2B5EF4-FFF2-40B4-BE49-F238E27FC236}">
                <a16:creationId xmlns:a16="http://schemas.microsoft.com/office/drawing/2014/main" id="{A0C1AE16-B666-9B07-B9EA-0542D45D6981}"/>
              </a:ext>
            </a:extLst>
          </p:cNvPr>
          <p:cNvGrpSpPr/>
          <p:nvPr/>
        </p:nvGrpSpPr>
        <p:grpSpPr>
          <a:xfrm>
            <a:off x="10402800" y="5793696"/>
            <a:ext cx="677520" cy="397440"/>
            <a:chOff x="0" y="0"/>
            <a:chExt cx="903360" cy="529920"/>
          </a:xfrm>
        </p:grpSpPr>
        <p:sp>
          <p:nvSpPr>
            <p:cNvPr id="402" name="Freeform 214">
              <a:extLst>
                <a:ext uri="{FF2B5EF4-FFF2-40B4-BE49-F238E27FC236}">
                  <a16:creationId xmlns:a16="http://schemas.microsoft.com/office/drawing/2014/main" id="{B836B187-A50D-E8AF-B799-56727518A4AA}"/>
                </a:ext>
              </a:extLst>
            </p:cNvPr>
            <p:cNvSpPr/>
            <p:nvPr/>
          </p:nvSpPr>
          <p:spPr>
            <a:xfrm>
              <a:off x="0" y="0"/>
              <a:ext cx="903478" cy="529971"/>
            </a:xfrm>
            <a:custGeom>
              <a:avLst/>
              <a:gdLst/>
              <a:ahLst/>
              <a:cxnLst/>
              <a:rect l="l" t="t" r="r" b="b"/>
              <a:pathLst>
                <a:path w="903478" h="529971">
                  <a:moveTo>
                    <a:pt x="79375" y="0"/>
                  </a:moveTo>
                  <a:cubicBezTo>
                    <a:pt x="35433" y="0"/>
                    <a:pt x="0" y="35560"/>
                    <a:pt x="0" y="79629"/>
                  </a:cubicBezTo>
                  <a:lnTo>
                    <a:pt x="0" y="529971"/>
                  </a:lnTo>
                  <a:lnTo>
                    <a:pt x="480187" y="529971"/>
                  </a:lnTo>
                  <a:lnTo>
                    <a:pt x="480187" y="344551"/>
                  </a:lnTo>
                  <a:cubicBezTo>
                    <a:pt x="480187" y="285877"/>
                    <a:pt x="527558" y="238506"/>
                    <a:pt x="585978" y="238506"/>
                  </a:cubicBezTo>
                  <a:lnTo>
                    <a:pt x="797814" y="238506"/>
                  </a:lnTo>
                  <a:cubicBezTo>
                    <a:pt x="853186" y="238506"/>
                    <a:pt x="899033" y="281178"/>
                    <a:pt x="903478" y="336296"/>
                  </a:cubicBezTo>
                  <a:lnTo>
                    <a:pt x="903478" y="79629"/>
                  </a:lnTo>
                  <a:cubicBezTo>
                    <a:pt x="903224" y="35560"/>
                    <a:pt x="867791" y="0"/>
                    <a:pt x="823849" y="0"/>
                  </a:cubicBezTo>
                  <a:close/>
                </a:path>
              </a:pathLst>
            </a:custGeom>
            <a:solidFill>
              <a:srgbClr val="6EA7CB"/>
            </a:solidFill>
          </p:spPr>
        </p:sp>
      </p:grpSp>
      <p:grpSp>
        <p:nvGrpSpPr>
          <p:cNvPr id="403" name="Group 215">
            <a:extLst>
              <a:ext uri="{FF2B5EF4-FFF2-40B4-BE49-F238E27FC236}">
                <a16:creationId xmlns:a16="http://schemas.microsoft.com/office/drawing/2014/main" id="{B278150C-B0E6-AF1D-6D34-27C5823F8C79}"/>
              </a:ext>
            </a:extLst>
          </p:cNvPr>
          <p:cNvGrpSpPr/>
          <p:nvPr/>
        </p:nvGrpSpPr>
        <p:grpSpPr>
          <a:xfrm>
            <a:off x="10802400" y="6012576"/>
            <a:ext cx="238320" cy="59760"/>
            <a:chOff x="0" y="0"/>
            <a:chExt cx="317760" cy="79680"/>
          </a:xfrm>
        </p:grpSpPr>
        <p:sp>
          <p:nvSpPr>
            <p:cNvPr id="404" name="Freeform 216">
              <a:extLst>
                <a:ext uri="{FF2B5EF4-FFF2-40B4-BE49-F238E27FC236}">
                  <a16:creationId xmlns:a16="http://schemas.microsoft.com/office/drawing/2014/main" id="{F3D2B612-2AC3-D5DE-7A78-4E73A286C1F7}"/>
                </a:ext>
              </a:extLst>
            </p:cNvPr>
            <p:cNvSpPr/>
            <p:nvPr/>
          </p:nvSpPr>
          <p:spPr>
            <a:xfrm>
              <a:off x="0" y="0"/>
              <a:ext cx="317754" cy="79629"/>
            </a:xfrm>
            <a:custGeom>
              <a:avLst/>
              <a:gdLst/>
              <a:ahLst/>
              <a:cxnLst/>
              <a:rect l="l" t="t" r="r" b="b"/>
              <a:pathLst>
                <a:path w="317754" h="79629">
                  <a:moveTo>
                    <a:pt x="52959" y="0"/>
                  </a:moveTo>
                  <a:cubicBezTo>
                    <a:pt x="23749" y="0"/>
                    <a:pt x="0" y="23622"/>
                    <a:pt x="0" y="53213"/>
                  </a:cubicBezTo>
                  <a:lnTo>
                    <a:pt x="0" y="79629"/>
                  </a:lnTo>
                  <a:lnTo>
                    <a:pt x="317754" y="79629"/>
                  </a:lnTo>
                  <a:lnTo>
                    <a:pt x="317754" y="53213"/>
                  </a:lnTo>
                  <a:cubicBezTo>
                    <a:pt x="317754" y="23622"/>
                    <a:pt x="294005" y="0"/>
                    <a:pt x="264795" y="0"/>
                  </a:cubicBezTo>
                  <a:close/>
                </a:path>
              </a:pathLst>
            </a:custGeom>
            <a:solidFill>
              <a:srgbClr val="6EA7CB"/>
            </a:solidFill>
          </p:spPr>
        </p:sp>
      </p:grpSp>
    </p:spTree>
    <p:extLst>
      <p:ext uri="{BB962C8B-B14F-4D97-AF65-F5344CB8AC3E}">
        <p14:creationId xmlns:p14="http://schemas.microsoft.com/office/powerpoint/2010/main" val="26316098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grpSp>
        <p:nvGrpSpPr>
          <p:cNvPr id="23" name="Group 7">
            <a:extLst>
              <a:ext uri="{FF2B5EF4-FFF2-40B4-BE49-F238E27FC236}">
                <a16:creationId xmlns:a16="http://schemas.microsoft.com/office/drawing/2014/main" id="{54B90396-4B31-AF10-8C50-AEB71500053F}"/>
              </a:ext>
            </a:extLst>
          </p:cNvPr>
          <p:cNvGrpSpPr/>
          <p:nvPr/>
        </p:nvGrpSpPr>
        <p:grpSpPr>
          <a:xfrm>
            <a:off x="490479" y="505800"/>
            <a:ext cx="17402400" cy="9458640"/>
            <a:chOff x="0" y="0"/>
            <a:chExt cx="23203200" cy="12611520"/>
          </a:xfrm>
        </p:grpSpPr>
        <p:sp>
          <p:nvSpPr>
            <p:cNvPr id="24" name="Freeform 8">
              <a:extLst>
                <a:ext uri="{FF2B5EF4-FFF2-40B4-BE49-F238E27FC236}">
                  <a16:creationId xmlns:a16="http://schemas.microsoft.com/office/drawing/2014/main" id="{A4D858B1-6C0B-2DF5-074F-ABE3220EC2EA}"/>
                </a:ext>
              </a:extLst>
            </p:cNvPr>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25" name="Group 8">
            <a:extLst>
              <a:ext uri="{FF2B5EF4-FFF2-40B4-BE49-F238E27FC236}">
                <a16:creationId xmlns:a16="http://schemas.microsoft.com/office/drawing/2014/main" id="{0B4BF9B0-DAA1-4B81-E34E-DB6C2ED1F226}"/>
              </a:ext>
            </a:extLst>
          </p:cNvPr>
          <p:cNvGrpSpPr/>
          <p:nvPr/>
        </p:nvGrpSpPr>
        <p:grpSpPr>
          <a:xfrm rot="5400000">
            <a:off x="10698432" y="-4254351"/>
            <a:ext cx="152400" cy="12699702"/>
            <a:chOff x="0" y="0"/>
            <a:chExt cx="557760" cy="13955520"/>
          </a:xfrm>
        </p:grpSpPr>
        <p:sp>
          <p:nvSpPr>
            <p:cNvPr id="26" name="Freeform 9">
              <a:extLst>
                <a:ext uri="{FF2B5EF4-FFF2-40B4-BE49-F238E27FC236}">
                  <a16:creationId xmlns:a16="http://schemas.microsoft.com/office/drawing/2014/main" id="{B0F400BD-EE03-3BCB-E8CC-4432FDDC697A}"/>
                </a:ext>
              </a:extLst>
            </p:cNvPr>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27" name="Freeform 10">
              <a:extLst>
                <a:ext uri="{FF2B5EF4-FFF2-40B4-BE49-F238E27FC236}">
                  <a16:creationId xmlns:a16="http://schemas.microsoft.com/office/drawing/2014/main" id="{0C2F88FB-2E9C-AD6E-671F-8B0C325302D2}"/>
                </a:ext>
              </a:extLst>
            </p:cNvPr>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sp>
        <p:nvSpPr>
          <p:cNvPr id="2" name="Text Placeholder 1">
            <a:extLst>
              <a:ext uri="{FF2B5EF4-FFF2-40B4-BE49-F238E27FC236}">
                <a16:creationId xmlns:a16="http://schemas.microsoft.com/office/drawing/2014/main" id="{41CC82CB-E533-54AD-D8DF-6FE243BD2FDF}"/>
              </a:ext>
            </a:extLst>
          </p:cNvPr>
          <p:cNvSpPr txBox="1">
            <a:spLocks/>
          </p:cNvSpPr>
          <p:nvPr/>
        </p:nvSpPr>
        <p:spPr>
          <a:xfrm>
            <a:off x="2341436" y="1005464"/>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5EBDC2"/>
                </a:solidFill>
                <a:latin typeface="Arial"/>
                <a:cs typeface="B Nazanin" panose="00000700000000000000" pitchFamily="2" charset="-78"/>
              </a:rPr>
              <a:t>مجموعه آیکون های کاملاً قابل ویرایش: </a:t>
            </a:r>
            <a:r>
              <a:rPr lang="en-US" sz="7200" dirty="0">
                <a:solidFill>
                  <a:srgbClr val="5EBDC2"/>
                </a:solidFill>
                <a:latin typeface="Arial"/>
                <a:cs typeface="B Nazanin" panose="00000700000000000000" pitchFamily="2" charset="-78"/>
              </a:rPr>
              <a:t>B</a:t>
            </a:r>
          </a:p>
        </p:txBody>
      </p:sp>
      <p:grpSp>
        <p:nvGrpSpPr>
          <p:cNvPr id="3" name="Group 29">
            <a:extLst>
              <a:ext uri="{FF2B5EF4-FFF2-40B4-BE49-F238E27FC236}">
                <a16:creationId xmlns:a16="http://schemas.microsoft.com/office/drawing/2014/main" id="{12390A61-F594-349F-8F75-29442B3BF1DA}"/>
              </a:ext>
            </a:extLst>
          </p:cNvPr>
          <p:cNvGrpSpPr/>
          <p:nvPr/>
        </p:nvGrpSpPr>
        <p:grpSpPr>
          <a:xfrm rot="-10800000">
            <a:off x="10402698" y="7130107"/>
            <a:ext cx="374400" cy="1166400"/>
            <a:chOff x="0" y="0"/>
            <a:chExt cx="499200" cy="1555200"/>
          </a:xfrm>
        </p:grpSpPr>
        <p:sp>
          <p:nvSpPr>
            <p:cNvPr id="4" name="Freeform 30">
              <a:extLst>
                <a:ext uri="{FF2B5EF4-FFF2-40B4-BE49-F238E27FC236}">
                  <a16:creationId xmlns:a16="http://schemas.microsoft.com/office/drawing/2014/main" id="{409F8D76-A29D-B613-9993-CB5ECAE30F0C}"/>
                </a:ext>
              </a:extLst>
            </p:cNvPr>
            <p:cNvSpPr/>
            <p:nvPr/>
          </p:nvSpPr>
          <p:spPr>
            <a:xfrm>
              <a:off x="0" y="0"/>
              <a:ext cx="627253" cy="1126617"/>
            </a:xfrm>
            <a:custGeom>
              <a:avLst/>
              <a:gdLst/>
              <a:ahLst/>
              <a:cxnLst/>
              <a:rect l="l" t="t" r="r" b="b"/>
              <a:pathLst>
                <a:path w="627253" h="1126617">
                  <a:moveTo>
                    <a:pt x="19812" y="451485"/>
                  </a:moveTo>
                  <a:lnTo>
                    <a:pt x="635" y="313690"/>
                  </a:lnTo>
                  <a:lnTo>
                    <a:pt x="0" y="313690"/>
                  </a:lnTo>
                  <a:lnTo>
                    <a:pt x="508" y="313055"/>
                  </a:lnTo>
                  <a:lnTo>
                    <a:pt x="254" y="311023"/>
                  </a:lnTo>
                  <a:lnTo>
                    <a:pt x="2159" y="311023"/>
                  </a:lnTo>
                  <a:lnTo>
                    <a:pt x="249555" y="0"/>
                  </a:lnTo>
                  <a:lnTo>
                    <a:pt x="316230" y="83693"/>
                  </a:lnTo>
                  <a:close/>
                  <a:moveTo>
                    <a:pt x="48768" y="658749"/>
                  </a:moveTo>
                  <a:lnTo>
                    <a:pt x="29718" y="521970"/>
                  </a:lnTo>
                  <a:lnTo>
                    <a:pt x="349377" y="125349"/>
                  </a:lnTo>
                  <a:lnTo>
                    <a:pt x="417703" y="211201"/>
                  </a:lnTo>
                  <a:lnTo>
                    <a:pt x="412750" y="207264"/>
                  </a:lnTo>
                  <a:close/>
                  <a:moveTo>
                    <a:pt x="77470" y="864235"/>
                  </a:moveTo>
                  <a:lnTo>
                    <a:pt x="58547" y="729234"/>
                  </a:lnTo>
                  <a:lnTo>
                    <a:pt x="446659" y="247650"/>
                  </a:lnTo>
                  <a:lnTo>
                    <a:pt x="496951" y="310896"/>
                  </a:lnTo>
                  <a:lnTo>
                    <a:pt x="498856" y="310896"/>
                  </a:lnTo>
                  <a:lnTo>
                    <a:pt x="498602" y="313055"/>
                  </a:lnTo>
                  <a:lnTo>
                    <a:pt x="499110" y="313690"/>
                  </a:lnTo>
                  <a:lnTo>
                    <a:pt x="498475" y="313690"/>
                  </a:lnTo>
                  <a:lnTo>
                    <a:pt x="493776" y="347599"/>
                  </a:lnTo>
                  <a:close/>
                  <a:moveTo>
                    <a:pt x="520954" y="541909"/>
                  </a:moveTo>
                  <a:lnTo>
                    <a:pt x="87249" y="934593"/>
                  </a:lnTo>
                  <a:lnTo>
                    <a:pt x="479933" y="447421"/>
                  </a:lnTo>
                  <a:lnTo>
                    <a:pt x="455422" y="623189"/>
                  </a:lnTo>
                  <a:close/>
                  <a:moveTo>
                    <a:pt x="509270" y="795401"/>
                  </a:moveTo>
                  <a:lnTo>
                    <a:pt x="128651" y="795401"/>
                  </a:lnTo>
                  <a:lnTo>
                    <a:pt x="113792" y="1124585"/>
                  </a:lnTo>
                  <a:lnTo>
                    <a:pt x="116332" y="1126617"/>
                  </a:lnTo>
                  <a:lnTo>
                    <a:pt x="441452" y="723138"/>
                  </a:lnTo>
                  <a:lnTo>
                    <a:pt x="415036" y="912495"/>
                  </a:lnTo>
                  <a:close/>
                  <a:moveTo>
                    <a:pt x="627253" y="912495"/>
                  </a:moveTo>
                  <a:lnTo>
                    <a:pt x="225044" y="912495"/>
                  </a:lnTo>
                  <a:lnTo>
                    <a:pt x="401193" y="694055"/>
                  </a:lnTo>
                  <a:close/>
                  <a:moveTo>
                    <a:pt x="458597" y="1018413"/>
                  </a:moveTo>
                  <a:lnTo>
                    <a:pt x="71247" y="1018413"/>
                  </a:lnTo>
                  <a:lnTo>
                    <a:pt x="132588" y="741934"/>
                  </a:lnTo>
                  <a:lnTo>
                    <a:pt x="366649" y="741934"/>
                  </a:lnTo>
                  <a:close/>
                </a:path>
              </a:pathLst>
            </a:custGeom>
            <a:solidFill>
              <a:srgbClr val="6EA7CB"/>
            </a:solidFill>
          </p:spPr>
        </p:sp>
      </p:grpSp>
      <p:grpSp>
        <p:nvGrpSpPr>
          <p:cNvPr id="5" name="Group 31">
            <a:extLst>
              <a:ext uri="{FF2B5EF4-FFF2-40B4-BE49-F238E27FC236}">
                <a16:creationId xmlns:a16="http://schemas.microsoft.com/office/drawing/2014/main" id="{39214369-AF66-A636-8E9F-3A0F6B7B708F}"/>
              </a:ext>
            </a:extLst>
          </p:cNvPr>
          <p:cNvGrpSpPr/>
          <p:nvPr/>
        </p:nvGrpSpPr>
        <p:grpSpPr>
          <a:xfrm>
            <a:off x="11358858" y="7264747"/>
            <a:ext cx="898560" cy="897120"/>
            <a:chOff x="0" y="0"/>
            <a:chExt cx="1198080" cy="1196160"/>
          </a:xfrm>
        </p:grpSpPr>
        <p:sp>
          <p:nvSpPr>
            <p:cNvPr id="6" name="Freeform 32">
              <a:extLst>
                <a:ext uri="{FF2B5EF4-FFF2-40B4-BE49-F238E27FC236}">
                  <a16:creationId xmlns:a16="http://schemas.microsoft.com/office/drawing/2014/main" id="{7EA82FB4-8447-4116-4799-4B2B43B2DF45}"/>
                </a:ext>
              </a:extLst>
            </p:cNvPr>
            <p:cNvSpPr/>
            <p:nvPr/>
          </p:nvSpPr>
          <p:spPr>
            <a:xfrm>
              <a:off x="0" y="2667"/>
              <a:ext cx="1198118" cy="1193546"/>
            </a:xfrm>
            <a:custGeom>
              <a:avLst/>
              <a:gdLst/>
              <a:ahLst/>
              <a:cxnLst/>
              <a:rect l="l" t="t" r="r" b="b"/>
              <a:pathLst>
                <a:path w="1198118" h="1193546">
                  <a:moveTo>
                    <a:pt x="601218" y="235712"/>
                  </a:moveTo>
                  <a:lnTo>
                    <a:pt x="988695" y="623316"/>
                  </a:lnTo>
                  <a:lnTo>
                    <a:pt x="988695" y="1193546"/>
                  </a:lnTo>
                  <a:lnTo>
                    <a:pt x="747776" y="1193546"/>
                  </a:lnTo>
                  <a:lnTo>
                    <a:pt x="747776" y="929386"/>
                  </a:lnTo>
                  <a:cubicBezTo>
                    <a:pt x="747776" y="887730"/>
                    <a:pt x="714121" y="854075"/>
                    <a:pt x="672465" y="854075"/>
                  </a:cubicBezTo>
                  <a:lnTo>
                    <a:pt x="529971" y="854075"/>
                  </a:lnTo>
                  <a:cubicBezTo>
                    <a:pt x="488315" y="854075"/>
                    <a:pt x="454660" y="887857"/>
                    <a:pt x="454660" y="929386"/>
                  </a:cubicBezTo>
                  <a:lnTo>
                    <a:pt x="454660" y="1193546"/>
                  </a:lnTo>
                  <a:lnTo>
                    <a:pt x="213741" y="1193546"/>
                  </a:lnTo>
                  <a:lnTo>
                    <a:pt x="213741" y="623316"/>
                  </a:lnTo>
                  <a:close/>
                  <a:moveTo>
                    <a:pt x="189230" y="42926"/>
                  </a:moveTo>
                  <a:lnTo>
                    <a:pt x="349631" y="42926"/>
                  </a:lnTo>
                  <a:lnTo>
                    <a:pt x="349631" y="198755"/>
                  </a:lnTo>
                  <a:lnTo>
                    <a:pt x="189230" y="359029"/>
                  </a:lnTo>
                  <a:close/>
                  <a:moveTo>
                    <a:pt x="601218" y="0"/>
                  </a:moveTo>
                  <a:lnTo>
                    <a:pt x="1198118" y="623316"/>
                  </a:lnTo>
                  <a:lnTo>
                    <a:pt x="1076452" y="623316"/>
                  </a:lnTo>
                  <a:lnTo>
                    <a:pt x="601218" y="127000"/>
                  </a:lnTo>
                  <a:close/>
                  <a:moveTo>
                    <a:pt x="601218" y="124333"/>
                  </a:moveTo>
                  <a:lnTo>
                    <a:pt x="122555" y="620649"/>
                  </a:lnTo>
                  <a:lnTo>
                    <a:pt x="0" y="620649"/>
                  </a:lnTo>
                  <a:close/>
                </a:path>
              </a:pathLst>
            </a:custGeom>
            <a:solidFill>
              <a:srgbClr val="6EA7CB"/>
            </a:solidFill>
          </p:spPr>
        </p:sp>
      </p:grpSp>
      <p:grpSp>
        <p:nvGrpSpPr>
          <p:cNvPr id="7" name="Group 33">
            <a:extLst>
              <a:ext uri="{FF2B5EF4-FFF2-40B4-BE49-F238E27FC236}">
                <a16:creationId xmlns:a16="http://schemas.microsoft.com/office/drawing/2014/main" id="{248C3F73-05C9-6DEA-6C89-D4CBE6ED6926}"/>
              </a:ext>
            </a:extLst>
          </p:cNvPr>
          <p:cNvGrpSpPr/>
          <p:nvPr/>
        </p:nvGrpSpPr>
        <p:grpSpPr>
          <a:xfrm>
            <a:off x="14192058" y="7362667"/>
            <a:ext cx="867600" cy="700560"/>
            <a:chOff x="0" y="0"/>
            <a:chExt cx="1156800" cy="934080"/>
          </a:xfrm>
        </p:grpSpPr>
        <p:sp>
          <p:nvSpPr>
            <p:cNvPr id="8" name="Freeform 34">
              <a:extLst>
                <a:ext uri="{FF2B5EF4-FFF2-40B4-BE49-F238E27FC236}">
                  <a16:creationId xmlns:a16="http://schemas.microsoft.com/office/drawing/2014/main" id="{D306D03E-F862-FC1B-F97E-CCC4E326A91C}"/>
                </a:ext>
              </a:extLst>
            </p:cNvPr>
            <p:cNvSpPr/>
            <p:nvPr/>
          </p:nvSpPr>
          <p:spPr>
            <a:xfrm>
              <a:off x="-127" y="0"/>
              <a:ext cx="1156843" cy="934212"/>
            </a:xfrm>
            <a:custGeom>
              <a:avLst/>
              <a:gdLst/>
              <a:ahLst/>
              <a:cxnLst/>
              <a:rect l="l" t="t" r="r" b="b"/>
              <a:pathLst>
                <a:path w="1156843" h="934212">
                  <a:moveTo>
                    <a:pt x="977138" y="517271"/>
                  </a:moveTo>
                  <a:cubicBezTo>
                    <a:pt x="969899" y="572262"/>
                    <a:pt x="950468" y="624332"/>
                    <a:pt x="920877" y="670433"/>
                  </a:cubicBezTo>
                  <a:cubicBezTo>
                    <a:pt x="942721" y="683006"/>
                    <a:pt x="969772" y="684276"/>
                    <a:pt x="993775" y="673354"/>
                  </a:cubicBezTo>
                  <a:cubicBezTo>
                    <a:pt x="1029335" y="657098"/>
                    <a:pt x="1048893" y="618109"/>
                    <a:pt x="1040511" y="579882"/>
                  </a:cubicBezTo>
                  <a:cubicBezTo>
                    <a:pt x="1033526" y="547624"/>
                    <a:pt x="1008380" y="523240"/>
                    <a:pt x="977011" y="517398"/>
                  </a:cubicBezTo>
                  <a:close/>
                  <a:moveTo>
                    <a:pt x="981837" y="436626"/>
                  </a:moveTo>
                  <a:lnTo>
                    <a:pt x="981837" y="439547"/>
                  </a:lnTo>
                  <a:cubicBezTo>
                    <a:pt x="1047115" y="448564"/>
                    <a:pt x="1100963" y="497586"/>
                    <a:pt x="1115314" y="563499"/>
                  </a:cubicBezTo>
                  <a:cubicBezTo>
                    <a:pt x="1131316" y="637032"/>
                    <a:pt x="1093978" y="711708"/>
                    <a:pt x="1025652" y="743077"/>
                  </a:cubicBezTo>
                  <a:cubicBezTo>
                    <a:pt x="975487" y="766064"/>
                    <a:pt x="918591" y="761111"/>
                    <a:pt x="874141" y="732790"/>
                  </a:cubicBezTo>
                  <a:cubicBezTo>
                    <a:pt x="848868" y="760222"/>
                    <a:pt x="819404" y="784352"/>
                    <a:pt x="786511" y="804164"/>
                  </a:cubicBezTo>
                  <a:cubicBezTo>
                    <a:pt x="761873" y="819023"/>
                    <a:pt x="735965" y="830961"/>
                    <a:pt x="709168" y="839216"/>
                  </a:cubicBezTo>
                  <a:lnTo>
                    <a:pt x="1156843" y="839089"/>
                  </a:lnTo>
                  <a:cubicBezTo>
                    <a:pt x="1141984" y="892429"/>
                    <a:pt x="887476" y="934212"/>
                    <a:pt x="578358" y="934212"/>
                  </a:cubicBezTo>
                  <a:cubicBezTo>
                    <a:pt x="270383" y="934212"/>
                    <a:pt x="16256" y="892556"/>
                    <a:pt x="0" y="839470"/>
                  </a:cubicBezTo>
                  <a:lnTo>
                    <a:pt x="447929" y="839343"/>
                  </a:lnTo>
                  <a:cubicBezTo>
                    <a:pt x="421005" y="831088"/>
                    <a:pt x="395097" y="819150"/>
                    <a:pt x="370459" y="804291"/>
                  </a:cubicBezTo>
                  <a:cubicBezTo>
                    <a:pt x="242443" y="727329"/>
                    <a:pt x="167259" y="586105"/>
                    <a:pt x="174879" y="436880"/>
                  </a:cubicBezTo>
                  <a:close/>
                  <a:moveTo>
                    <a:pt x="465836" y="70612"/>
                  </a:moveTo>
                  <a:cubicBezTo>
                    <a:pt x="422021" y="101854"/>
                    <a:pt x="393446" y="107950"/>
                    <a:pt x="396113" y="152527"/>
                  </a:cubicBezTo>
                  <a:cubicBezTo>
                    <a:pt x="406146" y="224028"/>
                    <a:pt x="534416" y="216154"/>
                    <a:pt x="524256" y="294005"/>
                  </a:cubicBezTo>
                  <a:cubicBezTo>
                    <a:pt x="509016" y="336169"/>
                    <a:pt x="488188" y="345440"/>
                    <a:pt x="424561" y="368173"/>
                  </a:cubicBezTo>
                  <a:cubicBezTo>
                    <a:pt x="465582" y="339979"/>
                    <a:pt x="477139" y="322326"/>
                    <a:pt x="475869" y="283210"/>
                  </a:cubicBezTo>
                  <a:cubicBezTo>
                    <a:pt x="475869" y="226314"/>
                    <a:pt x="388620" y="219202"/>
                    <a:pt x="356870" y="173355"/>
                  </a:cubicBezTo>
                  <a:cubicBezTo>
                    <a:pt x="329184" y="130937"/>
                    <a:pt x="371094" y="98298"/>
                    <a:pt x="465709" y="70612"/>
                  </a:cubicBezTo>
                  <a:close/>
                  <a:moveTo>
                    <a:pt x="757047" y="28067"/>
                  </a:moveTo>
                  <a:cubicBezTo>
                    <a:pt x="707009" y="63754"/>
                    <a:pt x="674370" y="70739"/>
                    <a:pt x="677418" y="121793"/>
                  </a:cubicBezTo>
                  <a:cubicBezTo>
                    <a:pt x="688848" y="203581"/>
                    <a:pt x="835533" y="194437"/>
                    <a:pt x="823849" y="283464"/>
                  </a:cubicBezTo>
                  <a:cubicBezTo>
                    <a:pt x="806323" y="331724"/>
                    <a:pt x="782574" y="342138"/>
                    <a:pt x="709930" y="368300"/>
                  </a:cubicBezTo>
                  <a:cubicBezTo>
                    <a:pt x="756793" y="336169"/>
                    <a:pt x="770001" y="315849"/>
                    <a:pt x="768604" y="271145"/>
                  </a:cubicBezTo>
                  <a:cubicBezTo>
                    <a:pt x="768604" y="206121"/>
                    <a:pt x="668909" y="197993"/>
                    <a:pt x="632587" y="145542"/>
                  </a:cubicBezTo>
                  <a:cubicBezTo>
                    <a:pt x="600964" y="97028"/>
                    <a:pt x="648843" y="59817"/>
                    <a:pt x="756920" y="28067"/>
                  </a:cubicBezTo>
                  <a:close/>
                  <a:moveTo>
                    <a:pt x="613537" y="0"/>
                  </a:moveTo>
                  <a:cubicBezTo>
                    <a:pt x="553847" y="42545"/>
                    <a:pt x="514985" y="50800"/>
                    <a:pt x="518541" y="111633"/>
                  </a:cubicBezTo>
                  <a:cubicBezTo>
                    <a:pt x="532130" y="209169"/>
                    <a:pt x="707009" y="198247"/>
                    <a:pt x="693166" y="304419"/>
                  </a:cubicBezTo>
                  <a:cubicBezTo>
                    <a:pt x="672338" y="361950"/>
                    <a:pt x="644017" y="374396"/>
                    <a:pt x="557403" y="405511"/>
                  </a:cubicBezTo>
                  <a:cubicBezTo>
                    <a:pt x="613156" y="367157"/>
                    <a:pt x="629031" y="343027"/>
                    <a:pt x="627380" y="289687"/>
                  </a:cubicBezTo>
                  <a:cubicBezTo>
                    <a:pt x="627380" y="212217"/>
                    <a:pt x="508635" y="202438"/>
                    <a:pt x="465328" y="139954"/>
                  </a:cubicBezTo>
                  <a:cubicBezTo>
                    <a:pt x="427609" y="82169"/>
                    <a:pt x="484759" y="37719"/>
                    <a:pt x="613537" y="0"/>
                  </a:cubicBezTo>
                  <a:close/>
                </a:path>
              </a:pathLst>
            </a:custGeom>
            <a:solidFill>
              <a:srgbClr val="6EA7CB"/>
            </a:solidFill>
          </p:spPr>
        </p:sp>
      </p:grpSp>
      <p:grpSp>
        <p:nvGrpSpPr>
          <p:cNvPr id="9" name="Group 35">
            <a:extLst>
              <a:ext uri="{FF2B5EF4-FFF2-40B4-BE49-F238E27FC236}">
                <a16:creationId xmlns:a16="http://schemas.microsoft.com/office/drawing/2014/main" id="{35065D79-9CE1-A69D-AECD-023E36E757A9}"/>
              </a:ext>
            </a:extLst>
          </p:cNvPr>
          <p:cNvGrpSpPr/>
          <p:nvPr/>
        </p:nvGrpSpPr>
        <p:grpSpPr>
          <a:xfrm>
            <a:off x="14279898" y="9164827"/>
            <a:ext cx="996480" cy="730080"/>
            <a:chOff x="0" y="0"/>
            <a:chExt cx="1328640" cy="973440"/>
          </a:xfrm>
        </p:grpSpPr>
        <p:sp>
          <p:nvSpPr>
            <p:cNvPr id="10" name="Freeform 36">
              <a:extLst>
                <a:ext uri="{FF2B5EF4-FFF2-40B4-BE49-F238E27FC236}">
                  <a16:creationId xmlns:a16="http://schemas.microsoft.com/office/drawing/2014/main" id="{3441C075-C001-A594-5070-66C65F53D69B}"/>
                </a:ext>
              </a:extLst>
            </p:cNvPr>
            <p:cNvSpPr/>
            <p:nvPr/>
          </p:nvSpPr>
          <p:spPr>
            <a:xfrm>
              <a:off x="0" y="0"/>
              <a:ext cx="1328674" cy="973455"/>
            </a:xfrm>
            <a:custGeom>
              <a:avLst/>
              <a:gdLst/>
              <a:ahLst/>
              <a:cxnLst/>
              <a:rect l="l" t="t" r="r" b="b"/>
              <a:pathLst>
                <a:path w="1328674" h="973455">
                  <a:moveTo>
                    <a:pt x="488569" y="601980"/>
                  </a:moveTo>
                  <a:cubicBezTo>
                    <a:pt x="470281" y="601980"/>
                    <a:pt x="455422" y="616839"/>
                    <a:pt x="455422" y="635127"/>
                  </a:cubicBezTo>
                  <a:lnTo>
                    <a:pt x="455422" y="654558"/>
                  </a:lnTo>
                  <a:cubicBezTo>
                    <a:pt x="455422" y="672846"/>
                    <a:pt x="470281" y="687705"/>
                    <a:pt x="488569" y="687705"/>
                  </a:cubicBezTo>
                  <a:lnTo>
                    <a:pt x="845439" y="687705"/>
                  </a:lnTo>
                  <a:cubicBezTo>
                    <a:pt x="863727" y="687705"/>
                    <a:pt x="878586" y="672846"/>
                    <a:pt x="878586" y="654558"/>
                  </a:cubicBezTo>
                  <a:lnTo>
                    <a:pt x="878586" y="635127"/>
                  </a:lnTo>
                  <a:cubicBezTo>
                    <a:pt x="878586" y="616839"/>
                    <a:pt x="863727" y="601980"/>
                    <a:pt x="845439" y="601980"/>
                  </a:cubicBezTo>
                  <a:close/>
                  <a:moveTo>
                    <a:pt x="1056132" y="403352"/>
                  </a:moveTo>
                  <a:cubicBezTo>
                    <a:pt x="1013079" y="403352"/>
                    <a:pt x="978281" y="438150"/>
                    <a:pt x="978281" y="481203"/>
                  </a:cubicBezTo>
                  <a:cubicBezTo>
                    <a:pt x="978281" y="524256"/>
                    <a:pt x="1013206" y="559054"/>
                    <a:pt x="1056132" y="559054"/>
                  </a:cubicBezTo>
                  <a:cubicBezTo>
                    <a:pt x="1099058" y="559054"/>
                    <a:pt x="1133983" y="524256"/>
                    <a:pt x="1133983" y="481203"/>
                  </a:cubicBezTo>
                  <a:cubicBezTo>
                    <a:pt x="1133983" y="438150"/>
                    <a:pt x="1099185" y="403352"/>
                    <a:pt x="1056132" y="403352"/>
                  </a:cubicBezTo>
                  <a:close/>
                  <a:moveTo>
                    <a:pt x="278003" y="403352"/>
                  </a:moveTo>
                  <a:cubicBezTo>
                    <a:pt x="234950" y="403352"/>
                    <a:pt x="200152" y="438150"/>
                    <a:pt x="200152" y="481203"/>
                  </a:cubicBezTo>
                  <a:cubicBezTo>
                    <a:pt x="200152" y="524256"/>
                    <a:pt x="234950" y="559054"/>
                    <a:pt x="278003" y="559054"/>
                  </a:cubicBezTo>
                  <a:cubicBezTo>
                    <a:pt x="321056" y="559054"/>
                    <a:pt x="355854" y="524256"/>
                    <a:pt x="355854" y="481203"/>
                  </a:cubicBezTo>
                  <a:cubicBezTo>
                    <a:pt x="355854" y="438150"/>
                    <a:pt x="320929" y="403352"/>
                    <a:pt x="278003" y="403352"/>
                  </a:cubicBezTo>
                  <a:close/>
                  <a:moveTo>
                    <a:pt x="354965" y="63754"/>
                  </a:moveTo>
                  <a:lnTo>
                    <a:pt x="297307" y="351028"/>
                  </a:lnTo>
                  <a:lnTo>
                    <a:pt x="1036701" y="351028"/>
                  </a:lnTo>
                  <a:lnTo>
                    <a:pt x="979043" y="63754"/>
                  </a:lnTo>
                  <a:close/>
                  <a:moveTo>
                    <a:pt x="276987" y="0"/>
                  </a:moveTo>
                  <a:lnTo>
                    <a:pt x="1057021" y="0"/>
                  </a:lnTo>
                  <a:lnTo>
                    <a:pt x="1119124" y="248539"/>
                  </a:lnTo>
                  <a:cubicBezTo>
                    <a:pt x="1131189" y="237109"/>
                    <a:pt x="1147699" y="230632"/>
                    <a:pt x="1165606" y="230632"/>
                  </a:cubicBezTo>
                  <a:lnTo>
                    <a:pt x="1255522" y="230632"/>
                  </a:lnTo>
                  <a:cubicBezTo>
                    <a:pt x="1295908" y="230632"/>
                    <a:pt x="1328674" y="263398"/>
                    <a:pt x="1328674" y="303784"/>
                  </a:cubicBezTo>
                  <a:lnTo>
                    <a:pt x="1328674" y="324104"/>
                  </a:lnTo>
                  <a:cubicBezTo>
                    <a:pt x="1328674" y="364490"/>
                    <a:pt x="1295908" y="397256"/>
                    <a:pt x="1255522" y="397256"/>
                  </a:cubicBezTo>
                  <a:lnTo>
                    <a:pt x="1249172" y="397256"/>
                  </a:lnTo>
                  <a:cubicBezTo>
                    <a:pt x="1251712" y="404368"/>
                    <a:pt x="1252855" y="411988"/>
                    <a:pt x="1252855" y="419989"/>
                  </a:cubicBezTo>
                  <a:lnTo>
                    <a:pt x="1252855" y="824230"/>
                  </a:lnTo>
                  <a:lnTo>
                    <a:pt x="1181481" y="824230"/>
                  </a:lnTo>
                  <a:lnTo>
                    <a:pt x="1181481" y="924179"/>
                  </a:lnTo>
                  <a:cubicBezTo>
                    <a:pt x="1181481" y="951357"/>
                    <a:pt x="1159383" y="973455"/>
                    <a:pt x="1132205" y="973455"/>
                  </a:cubicBezTo>
                  <a:lnTo>
                    <a:pt x="934974" y="973455"/>
                  </a:lnTo>
                  <a:cubicBezTo>
                    <a:pt x="907796" y="973455"/>
                    <a:pt x="885698" y="951357"/>
                    <a:pt x="885698" y="924179"/>
                  </a:cubicBezTo>
                  <a:lnTo>
                    <a:pt x="885698" y="824230"/>
                  </a:lnTo>
                  <a:lnTo>
                    <a:pt x="448310" y="824230"/>
                  </a:lnTo>
                  <a:lnTo>
                    <a:pt x="448310" y="924179"/>
                  </a:lnTo>
                  <a:cubicBezTo>
                    <a:pt x="448310" y="951357"/>
                    <a:pt x="426212" y="973455"/>
                    <a:pt x="399034" y="973455"/>
                  </a:cubicBezTo>
                  <a:lnTo>
                    <a:pt x="201803" y="973455"/>
                  </a:lnTo>
                  <a:cubicBezTo>
                    <a:pt x="174625" y="973455"/>
                    <a:pt x="152527" y="951357"/>
                    <a:pt x="152527" y="924179"/>
                  </a:cubicBezTo>
                  <a:lnTo>
                    <a:pt x="152527" y="824230"/>
                  </a:lnTo>
                  <a:lnTo>
                    <a:pt x="81153" y="824230"/>
                  </a:lnTo>
                  <a:lnTo>
                    <a:pt x="81153" y="419989"/>
                  </a:lnTo>
                  <a:cubicBezTo>
                    <a:pt x="81153" y="412115"/>
                    <a:pt x="82296" y="404368"/>
                    <a:pt x="84836" y="397256"/>
                  </a:cubicBezTo>
                  <a:lnTo>
                    <a:pt x="73152" y="397256"/>
                  </a:lnTo>
                  <a:cubicBezTo>
                    <a:pt x="32766" y="397256"/>
                    <a:pt x="0" y="364490"/>
                    <a:pt x="0" y="324104"/>
                  </a:cubicBezTo>
                  <a:lnTo>
                    <a:pt x="0" y="303784"/>
                  </a:lnTo>
                  <a:cubicBezTo>
                    <a:pt x="0" y="263398"/>
                    <a:pt x="32766" y="230632"/>
                    <a:pt x="73152" y="230632"/>
                  </a:cubicBezTo>
                  <a:lnTo>
                    <a:pt x="163068" y="230632"/>
                  </a:lnTo>
                  <a:cubicBezTo>
                    <a:pt x="183007" y="230632"/>
                    <a:pt x="201041" y="238633"/>
                    <a:pt x="214122" y="251587"/>
                  </a:cubicBezTo>
                  <a:close/>
                </a:path>
              </a:pathLst>
            </a:custGeom>
            <a:solidFill>
              <a:srgbClr val="6EA7CB"/>
            </a:solidFill>
          </p:spPr>
        </p:sp>
      </p:grpSp>
      <p:grpSp>
        <p:nvGrpSpPr>
          <p:cNvPr id="11" name="Group 37">
            <a:extLst>
              <a:ext uri="{FF2B5EF4-FFF2-40B4-BE49-F238E27FC236}">
                <a16:creationId xmlns:a16="http://schemas.microsoft.com/office/drawing/2014/main" id="{6A594DA4-6D51-6CB1-1AB5-D461378749F2}"/>
              </a:ext>
            </a:extLst>
          </p:cNvPr>
          <p:cNvGrpSpPr/>
          <p:nvPr/>
        </p:nvGrpSpPr>
        <p:grpSpPr>
          <a:xfrm>
            <a:off x="4089018" y="7225147"/>
            <a:ext cx="977040" cy="977040"/>
            <a:chOff x="0" y="0"/>
            <a:chExt cx="1302720" cy="1302720"/>
          </a:xfrm>
        </p:grpSpPr>
        <p:sp>
          <p:nvSpPr>
            <p:cNvPr id="12" name="Freeform 38">
              <a:extLst>
                <a:ext uri="{FF2B5EF4-FFF2-40B4-BE49-F238E27FC236}">
                  <a16:creationId xmlns:a16="http://schemas.microsoft.com/office/drawing/2014/main" id="{3BCA26D5-11D6-6C01-CC56-023D2DA42B40}"/>
                </a:ext>
              </a:extLst>
            </p:cNvPr>
            <p:cNvSpPr/>
            <p:nvPr/>
          </p:nvSpPr>
          <p:spPr>
            <a:xfrm>
              <a:off x="0" y="0"/>
              <a:ext cx="1302766" cy="1302766"/>
            </a:xfrm>
            <a:custGeom>
              <a:avLst/>
              <a:gdLst/>
              <a:ahLst/>
              <a:cxnLst/>
              <a:rect l="l" t="t" r="r" b="b"/>
              <a:pathLst>
                <a:path w="1302766" h="1302766">
                  <a:moveTo>
                    <a:pt x="463296" y="370967"/>
                  </a:moveTo>
                  <a:lnTo>
                    <a:pt x="946658" y="651383"/>
                  </a:lnTo>
                  <a:lnTo>
                    <a:pt x="463296" y="931672"/>
                  </a:lnTo>
                  <a:close/>
                  <a:moveTo>
                    <a:pt x="651383" y="137668"/>
                  </a:moveTo>
                  <a:cubicBezTo>
                    <a:pt x="367665" y="137668"/>
                    <a:pt x="137668" y="367665"/>
                    <a:pt x="137668" y="651383"/>
                  </a:cubicBezTo>
                  <a:cubicBezTo>
                    <a:pt x="137668" y="935101"/>
                    <a:pt x="367665" y="1165098"/>
                    <a:pt x="651383" y="1165098"/>
                  </a:cubicBezTo>
                  <a:cubicBezTo>
                    <a:pt x="935101" y="1165098"/>
                    <a:pt x="1165098" y="935101"/>
                    <a:pt x="1165098" y="651383"/>
                  </a:cubicBezTo>
                  <a:cubicBezTo>
                    <a:pt x="1165098" y="367665"/>
                    <a:pt x="935101" y="137668"/>
                    <a:pt x="651383" y="137668"/>
                  </a:cubicBezTo>
                  <a:close/>
                  <a:moveTo>
                    <a:pt x="651383" y="0"/>
                  </a:moveTo>
                  <a:cubicBezTo>
                    <a:pt x="1011174" y="0"/>
                    <a:pt x="1302766" y="291592"/>
                    <a:pt x="1302766" y="651383"/>
                  </a:cubicBezTo>
                  <a:cubicBezTo>
                    <a:pt x="1302766" y="1011174"/>
                    <a:pt x="1011174" y="1302766"/>
                    <a:pt x="651383" y="1302766"/>
                  </a:cubicBezTo>
                  <a:cubicBezTo>
                    <a:pt x="291592" y="1302766"/>
                    <a:pt x="0" y="1011047"/>
                    <a:pt x="0" y="651383"/>
                  </a:cubicBezTo>
                  <a:cubicBezTo>
                    <a:pt x="0" y="291719"/>
                    <a:pt x="291592" y="0"/>
                    <a:pt x="651383" y="0"/>
                  </a:cubicBezTo>
                  <a:close/>
                </a:path>
              </a:pathLst>
            </a:custGeom>
            <a:solidFill>
              <a:srgbClr val="6EA7CB"/>
            </a:solidFill>
          </p:spPr>
        </p:sp>
      </p:grpSp>
      <p:grpSp>
        <p:nvGrpSpPr>
          <p:cNvPr id="13" name="Group 39">
            <a:extLst>
              <a:ext uri="{FF2B5EF4-FFF2-40B4-BE49-F238E27FC236}">
                <a16:creationId xmlns:a16="http://schemas.microsoft.com/office/drawing/2014/main" id="{5DA0784C-5D6D-59F5-00F2-3411F6ED0948}"/>
              </a:ext>
            </a:extLst>
          </p:cNvPr>
          <p:cNvGrpSpPr/>
          <p:nvPr/>
        </p:nvGrpSpPr>
        <p:grpSpPr>
          <a:xfrm>
            <a:off x="7817898" y="8845867"/>
            <a:ext cx="822960" cy="1058400"/>
            <a:chOff x="0" y="0"/>
            <a:chExt cx="1097280" cy="1411200"/>
          </a:xfrm>
        </p:grpSpPr>
        <p:sp>
          <p:nvSpPr>
            <p:cNvPr id="14" name="Freeform 40">
              <a:extLst>
                <a:ext uri="{FF2B5EF4-FFF2-40B4-BE49-F238E27FC236}">
                  <a16:creationId xmlns:a16="http://schemas.microsoft.com/office/drawing/2014/main" id="{207CC434-9CEA-31A1-D5F5-967136630E46}"/>
                </a:ext>
              </a:extLst>
            </p:cNvPr>
            <p:cNvSpPr/>
            <p:nvPr/>
          </p:nvSpPr>
          <p:spPr>
            <a:xfrm>
              <a:off x="0" y="0"/>
              <a:ext cx="1098677" cy="1411224"/>
            </a:xfrm>
            <a:custGeom>
              <a:avLst/>
              <a:gdLst/>
              <a:ahLst/>
              <a:cxnLst/>
              <a:rect l="l" t="t" r="r" b="b"/>
              <a:pathLst>
                <a:path w="1098677" h="1411224">
                  <a:moveTo>
                    <a:pt x="548640" y="0"/>
                  </a:moveTo>
                  <a:cubicBezTo>
                    <a:pt x="565912" y="0"/>
                    <a:pt x="580009" y="14097"/>
                    <a:pt x="580009" y="31369"/>
                  </a:cubicBezTo>
                  <a:lnTo>
                    <a:pt x="580009" y="127508"/>
                  </a:lnTo>
                  <a:cubicBezTo>
                    <a:pt x="664972" y="131318"/>
                    <a:pt x="749046" y="155829"/>
                    <a:pt x="824992" y="200152"/>
                  </a:cubicBezTo>
                  <a:cubicBezTo>
                    <a:pt x="994791" y="299212"/>
                    <a:pt x="1098677" y="481584"/>
                    <a:pt x="1097280" y="678307"/>
                  </a:cubicBezTo>
                  <a:lnTo>
                    <a:pt x="1093089" y="678307"/>
                  </a:lnTo>
                  <a:cubicBezTo>
                    <a:pt x="1051306" y="625221"/>
                    <a:pt x="986282" y="591820"/>
                    <a:pt x="913384" y="591820"/>
                  </a:cubicBezTo>
                  <a:cubicBezTo>
                    <a:pt x="841248" y="591820"/>
                    <a:pt x="776732" y="624713"/>
                    <a:pt x="735330" y="677291"/>
                  </a:cubicBezTo>
                  <a:lnTo>
                    <a:pt x="721995" y="677291"/>
                  </a:lnTo>
                  <a:cubicBezTo>
                    <a:pt x="687705" y="633603"/>
                    <a:pt x="637540" y="603631"/>
                    <a:pt x="580009" y="595884"/>
                  </a:cubicBezTo>
                  <a:lnTo>
                    <a:pt x="580009" y="1092327"/>
                  </a:lnTo>
                  <a:lnTo>
                    <a:pt x="590550" y="1092327"/>
                  </a:lnTo>
                  <a:lnTo>
                    <a:pt x="590550" y="1249299"/>
                  </a:lnTo>
                  <a:lnTo>
                    <a:pt x="589407" y="1249299"/>
                  </a:lnTo>
                  <a:cubicBezTo>
                    <a:pt x="586740" y="1339215"/>
                    <a:pt x="512826" y="1411224"/>
                    <a:pt x="422148" y="1411224"/>
                  </a:cubicBezTo>
                  <a:cubicBezTo>
                    <a:pt x="330708" y="1411224"/>
                    <a:pt x="256286" y="1338072"/>
                    <a:pt x="254635" y="1247013"/>
                  </a:cubicBezTo>
                  <a:cubicBezTo>
                    <a:pt x="254254" y="1246378"/>
                    <a:pt x="254254" y="1245616"/>
                    <a:pt x="254254" y="1244981"/>
                  </a:cubicBezTo>
                  <a:lnTo>
                    <a:pt x="254381" y="1244346"/>
                  </a:lnTo>
                  <a:cubicBezTo>
                    <a:pt x="254254" y="1243965"/>
                    <a:pt x="254254" y="1243711"/>
                    <a:pt x="254254" y="1243330"/>
                  </a:cubicBezTo>
                  <a:lnTo>
                    <a:pt x="254508" y="1243330"/>
                  </a:lnTo>
                  <a:cubicBezTo>
                    <a:pt x="255016" y="1218311"/>
                    <a:pt x="273304" y="1198245"/>
                    <a:pt x="295910" y="1198245"/>
                  </a:cubicBezTo>
                  <a:cubicBezTo>
                    <a:pt x="318516" y="1198245"/>
                    <a:pt x="336804" y="1218311"/>
                    <a:pt x="337312" y="1243330"/>
                  </a:cubicBezTo>
                  <a:lnTo>
                    <a:pt x="338201" y="1243330"/>
                  </a:lnTo>
                  <a:cubicBezTo>
                    <a:pt x="338201" y="1289685"/>
                    <a:pt x="375793" y="1327277"/>
                    <a:pt x="422148" y="1327277"/>
                  </a:cubicBezTo>
                  <a:cubicBezTo>
                    <a:pt x="468503" y="1327277"/>
                    <a:pt x="506095" y="1289685"/>
                    <a:pt x="506095" y="1243330"/>
                  </a:cubicBezTo>
                  <a:lnTo>
                    <a:pt x="506603" y="1243330"/>
                  </a:lnTo>
                  <a:lnTo>
                    <a:pt x="506603" y="1092327"/>
                  </a:lnTo>
                  <a:lnTo>
                    <a:pt x="517144" y="1092327"/>
                  </a:lnTo>
                  <a:lnTo>
                    <a:pt x="517144" y="594741"/>
                  </a:lnTo>
                  <a:cubicBezTo>
                    <a:pt x="456311" y="600329"/>
                    <a:pt x="402844" y="630682"/>
                    <a:pt x="366776" y="676148"/>
                  </a:cubicBezTo>
                  <a:lnTo>
                    <a:pt x="351409" y="676148"/>
                  </a:lnTo>
                  <a:cubicBezTo>
                    <a:pt x="310134" y="624078"/>
                    <a:pt x="245999" y="591693"/>
                    <a:pt x="174371" y="591693"/>
                  </a:cubicBezTo>
                  <a:cubicBezTo>
                    <a:pt x="104648" y="591820"/>
                    <a:pt x="41910" y="622681"/>
                    <a:pt x="0" y="672211"/>
                  </a:cubicBezTo>
                  <a:cubicBezTo>
                    <a:pt x="508" y="476631"/>
                    <a:pt x="105283" y="296164"/>
                    <a:pt x="274828" y="198628"/>
                  </a:cubicBezTo>
                  <a:cubicBezTo>
                    <a:pt x="350139" y="155194"/>
                    <a:pt x="433324" y="131191"/>
                    <a:pt x="517271" y="127508"/>
                  </a:cubicBezTo>
                  <a:lnTo>
                    <a:pt x="517271" y="31369"/>
                  </a:lnTo>
                  <a:cubicBezTo>
                    <a:pt x="517271" y="14097"/>
                    <a:pt x="531368" y="0"/>
                    <a:pt x="548640" y="0"/>
                  </a:cubicBezTo>
                  <a:close/>
                </a:path>
              </a:pathLst>
            </a:custGeom>
            <a:solidFill>
              <a:srgbClr val="6EA7CB"/>
            </a:solidFill>
          </p:spPr>
        </p:sp>
      </p:grpSp>
      <p:grpSp>
        <p:nvGrpSpPr>
          <p:cNvPr id="28" name="Group 41">
            <a:extLst>
              <a:ext uri="{FF2B5EF4-FFF2-40B4-BE49-F238E27FC236}">
                <a16:creationId xmlns:a16="http://schemas.microsoft.com/office/drawing/2014/main" id="{378B8684-5850-5999-B64B-F3A33FB88747}"/>
              </a:ext>
            </a:extLst>
          </p:cNvPr>
          <p:cNvGrpSpPr/>
          <p:nvPr/>
        </p:nvGrpSpPr>
        <p:grpSpPr>
          <a:xfrm>
            <a:off x="9074298" y="9101467"/>
            <a:ext cx="861840" cy="853200"/>
            <a:chOff x="0" y="0"/>
            <a:chExt cx="1149120" cy="1137600"/>
          </a:xfrm>
        </p:grpSpPr>
        <p:sp>
          <p:nvSpPr>
            <p:cNvPr id="29" name="Freeform 42">
              <a:extLst>
                <a:ext uri="{FF2B5EF4-FFF2-40B4-BE49-F238E27FC236}">
                  <a16:creationId xmlns:a16="http://schemas.microsoft.com/office/drawing/2014/main" id="{88CEDC3D-A0A7-3548-29F1-5F3FAA232F84}"/>
                </a:ext>
              </a:extLst>
            </p:cNvPr>
            <p:cNvSpPr/>
            <p:nvPr/>
          </p:nvSpPr>
          <p:spPr>
            <a:xfrm>
              <a:off x="0" y="0"/>
              <a:ext cx="1149096" cy="1137539"/>
            </a:xfrm>
            <a:custGeom>
              <a:avLst/>
              <a:gdLst/>
              <a:ahLst/>
              <a:cxnLst/>
              <a:rect l="l" t="t" r="r" b="b"/>
              <a:pathLst>
                <a:path w="1149096" h="1137539">
                  <a:moveTo>
                    <a:pt x="629031" y="457708"/>
                  </a:moveTo>
                  <a:lnTo>
                    <a:pt x="97663" y="989203"/>
                  </a:lnTo>
                  <a:cubicBezTo>
                    <a:pt x="90297" y="996569"/>
                    <a:pt x="90297" y="1008380"/>
                    <a:pt x="97663" y="1015746"/>
                  </a:cubicBezTo>
                  <a:cubicBezTo>
                    <a:pt x="105029" y="1023112"/>
                    <a:pt x="116840" y="1023112"/>
                    <a:pt x="124206" y="1015746"/>
                  </a:cubicBezTo>
                  <a:lnTo>
                    <a:pt x="653034" y="486791"/>
                  </a:lnTo>
                  <a:close/>
                  <a:moveTo>
                    <a:pt x="964565" y="84709"/>
                  </a:moveTo>
                  <a:cubicBezTo>
                    <a:pt x="936244" y="84709"/>
                    <a:pt x="913130" y="107696"/>
                    <a:pt x="913130" y="136144"/>
                  </a:cubicBezTo>
                  <a:cubicBezTo>
                    <a:pt x="913130" y="164592"/>
                    <a:pt x="936117" y="187579"/>
                    <a:pt x="964565" y="187579"/>
                  </a:cubicBezTo>
                  <a:cubicBezTo>
                    <a:pt x="993013" y="187579"/>
                    <a:pt x="1016000" y="164465"/>
                    <a:pt x="1016000" y="136144"/>
                  </a:cubicBezTo>
                  <a:cubicBezTo>
                    <a:pt x="1016000" y="107823"/>
                    <a:pt x="993013" y="84709"/>
                    <a:pt x="964565" y="84709"/>
                  </a:cubicBezTo>
                  <a:close/>
                  <a:moveTo>
                    <a:pt x="861060" y="0"/>
                  </a:moveTo>
                  <a:cubicBezTo>
                    <a:pt x="1020191" y="0"/>
                    <a:pt x="1149096" y="129032"/>
                    <a:pt x="1149096" y="288163"/>
                  </a:cubicBezTo>
                  <a:cubicBezTo>
                    <a:pt x="1149096" y="447294"/>
                    <a:pt x="1020191" y="576453"/>
                    <a:pt x="861060" y="576453"/>
                  </a:cubicBezTo>
                  <a:cubicBezTo>
                    <a:pt x="822706" y="576453"/>
                    <a:pt x="786003" y="568960"/>
                    <a:pt x="752602" y="555117"/>
                  </a:cubicBezTo>
                  <a:lnTo>
                    <a:pt x="782066" y="584708"/>
                  </a:lnTo>
                  <a:cubicBezTo>
                    <a:pt x="794512" y="597154"/>
                    <a:pt x="794512" y="617347"/>
                    <a:pt x="782066" y="629793"/>
                  </a:cubicBezTo>
                  <a:lnTo>
                    <a:pt x="729615" y="682244"/>
                  </a:lnTo>
                  <a:cubicBezTo>
                    <a:pt x="717169" y="694690"/>
                    <a:pt x="696976" y="694690"/>
                    <a:pt x="684530" y="682244"/>
                  </a:cubicBezTo>
                  <a:lnTo>
                    <a:pt x="641858" y="639572"/>
                  </a:lnTo>
                  <a:lnTo>
                    <a:pt x="624205" y="657225"/>
                  </a:lnTo>
                  <a:lnTo>
                    <a:pt x="654050" y="687070"/>
                  </a:lnTo>
                  <a:lnTo>
                    <a:pt x="628650" y="712470"/>
                  </a:lnTo>
                  <a:lnTo>
                    <a:pt x="598805" y="682625"/>
                  </a:lnTo>
                  <a:lnTo>
                    <a:pt x="588772" y="692658"/>
                  </a:lnTo>
                  <a:lnTo>
                    <a:pt x="619252" y="723138"/>
                  </a:lnTo>
                  <a:lnTo>
                    <a:pt x="561340" y="781050"/>
                  </a:lnTo>
                  <a:lnTo>
                    <a:pt x="530860" y="750570"/>
                  </a:lnTo>
                  <a:lnTo>
                    <a:pt x="517906" y="763524"/>
                  </a:lnTo>
                  <a:lnTo>
                    <a:pt x="548386" y="794004"/>
                  </a:lnTo>
                  <a:lnTo>
                    <a:pt x="490474" y="851916"/>
                  </a:lnTo>
                  <a:lnTo>
                    <a:pt x="459994" y="821436"/>
                  </a:lnTo>
                  <a:lnTo>
                    <a:pt x="437007" y="844423"/>
                  </a:lnTo>
                  <a:lnTo>
                    <a:pt x="467487" y="874903"/>
                  </a:lnTo>
                  <a:lnTo>
                    <a:pt x="442087" y="900303"/>
                  </a:lnTo>
                  <a:lnTo>
                    <a:pt x="411607" y="869823"/>
                  </a:lnTo>
                  <a:lnTo>
                    <a:pt x="393954" y="887476"/>
                  </a:lnTo>
                  <a:lnTo>
                    <a:pt x="424434" y="917956"/>
                  </a:lnTo>
                  <a:lnTo>
                    <a:pt x="368935" y="973455"/>
                  </a:lnTo>
                  <a:lnTo>
                    <a:pt x="338455" y="942975"/>
                  </a:lnTo>
                  <a:lnTo>
                    <a:pt x="323088" y="958342"/>
                  </a:lnTo>
                  <a:lnTo>
                    <a:pt x="353568" y="988822"/>
                  </a:lnTo>
                  <a:lnTo>
                    <a:pt x="300482" y="1041908"/>
                  </a:lnTo>
                  <a:lnTo>
                    <a:pt x="270002" y="1011428"/>
                  </a:lnTo>
                  <a:lnTo>
                    <a:pt x="246888" y="1034542"/>
                  </a:lnTo>
                  <a:lnTo>
                    <a:pt x="277368" y="1065022"/>
                  </a:lnTo>
                  <a:lnTo>
                    <a:pt x="224282" y="1118108"/>
                  </a:lnTo>
                  <a:lnTo>
                    <a:pt x="220726" y="1114552"/>
                  </a:lnTo>
                  <a:lnTo>
                    <a:pt x="222250" y="1118870"/>
                  </a:lnTo>
                  <a:lnTo>
                    <a:pt x="123698" y="1124585"/>
                  </a:lnTo>
                  <a:lnTo>
                    <a:pt x="0" y="1137539"/>
                  </a:lnTo>
                  <a:lnTo>
                    <a:pt x="18415" y="981837"/>
                  </a:lnTo>
                  <a:lnTo>
                    <a:pt x="17399" y="980821"/>
                  </a:lnTo>
                  <a:lnTo>
                    <a:pt x="18669" y="979551"/>
                  </a:lnTo>
                  <a:lnTo>
                    <a:pt x="18796" y="978154"/>
                  </a:lnTo>
                  <a:lnTo>
                    <a:pt x="19431" y="978789"/>
                  </a:lnTo>
                  <a:lnTo>
                    <a:pt x="596392" y="401828"/>
                  </a:lnTo>
                  <a:cubicBezTo>
                    <a:pt x="581279" y="367030"/>
                    <a:pt x="573024" y="328549"/>
                    <a:pt x="573024" y="288290"/>
                  </a:cubicBezTo>
                  <a:cubicBezTo>
                    <a:pt x="572897" y="129032"/>
                    <a:pt x="701929" y="0"/>
                    <a:pt x="861060" y="0"/>
                  </a:cubicBezTo>
                  <a:close/>
                </a:path>
              </a:pathLst>
            </a:custGeom>
            <a:solidFill>
              <a:srgbClr val="6EA7CB"/>
            </a:solidFill>
          </p:spPr>
        </p:sp>
      </p:grpSp>
      <p:grpSp>
        <p:nvGrpSpPr>
          <p:cNvPr id="30" name="Group 43">
            <a:extLst>
              <a:ext uri="{FF2B5EF4-FFF2-40B4-BE49-F238E27FC236}">
                <a16:creationId xmlns:a16="http://schemas.microsoft.com/office/drawing/2014/main" id="{47893706-A175-F209-61E0-B98B8685E470}"/>
              </a:ext>
            </a:extLst>
          </p:cNvPr>
          <p:cNvGrpSpPr/>
          <p:nvPr/>
        </p:nvGrpSpPr>
        <p:grpSpPr>
          <a:xfrm>
            <a:off x="5506698" y="8942347"/>
            <a:ext cx="593280" cy="856800"/>
            <a:chOff x="0" y="0"/>
            <a:chExt cx="791040" cy="1142400"/>
          </a:xfrm>
        </p:grpSpPr>
        <p:sp>
          <p:nvSpPr>
            <p:cNvPr id="31" name="Freeform 44">
              <a:extLst>
                <a:ext uri="{FF2B5EF4-FFF2-40B4-BE49-F238E27FC236}">
                  <a16:creationId xmlns:a16="http://schemas.microsoft.com/office/drawing/2014/main" id="{A7D021D7-6FF6-86DE-A304-829729A0ACF7}"/>
                </a:ext>
              </a:extLst>
            </p:cNvPr>
            <p:cNvSpPr/>
            <p:nvPr/>
          </p:nvSpPr>
          <p:spPr>
            <a:xfrm>
              <a:off x="0" y="-1651"/>
              <a:ext cx="790956" cy="1144016"/>
            </a:xfrm>
            <a:custGeom>
              <a:avLst/>
              <a:gdLst/>
              <a:ahLst/>
              <a:cxnLst/>
              <a:rect l="l" t="t" r="r" b="b"/>
              <a:pathLst>
                <a:path w="790956" h="1144016">
                  <a:moveTo>
                    <a:pt x="395478" y="750062"/>
                  </a:moveTo>
                  <a:cubicBezTo>
                    <a:pt x="366014" y="750062"/>
                    <a:pt x="342138" y="773938"/>
                    <a:pt x="342138" y="803402"/>
                  </a:cubicBezTo>
                  <a:cubicBezTo>
                    <a:pt x="342138" y="823468"/>
                    <a:pt x="353187" y="840994"/>
                    <a:pt x="370078" y="849376"/>
                  </a:cubicBezTo>
                  <a:lnTo>
                    <a:pt x="351790" y="959866"/>
                  </a:lnTo>
                  <a:lnTo>
                    <a:pt x="439166" y="959866"/>
                  </a:lnTo>
                  <a:lnTo>
                    <a:pt x="420878" y="849376"/>
                  </a:lnTo>
                  <a:cubicBezTo>
                    <a:pt x="437642" y="840994"/>
                    <a:pt x="448818" y="823468"/>
                    <a:pt x="448818" y="803402"/>
                  </a:cubicBezTo>
                  <a:cubicBezTo>
                    <a:pt x="448818" y="773938"/>
                    <a:pt x="424942" y="750062"/>
                    <a:pt x="395478" y="750062"/>
                  </a:cubicBezTo>
                  <a:close/>
                  <a:moveTo>
                    <a:pt x="393573" y="96901"/>
                  </a:moveTo>
                  <a:cubicBezTo>
                    <a:pt x="312293" y="97917"/>
                    <a:pt x="247015" y="164084"/>
                    <a:pt x="247015" y="245364"/>
                  </a:cubicBezTo>
                  <a:lnTo>
                    <a:pt x="246507" y="245364"/>
                  </a:lnTo>
                  <a:lnTo>
                    <a:pt x="246507" y="565912"/>
                  </a:lnTo>
                  <a:lnTo>
                    <a:pt x="544576" y="565912"/>
                  </a:lnTo>
                  <a:lnTo>
                    <a:pt x="544576" y="241554"/>
                  </a:lnTo>
                  <a:lnTo>
                    <a:pt x="544068" y="241554"/>
                  </a:lnTo>
                  <a:cubicBezTo>
                    <a:pt x="542036" y="160274"/>
                    <a:pt x="474980" y="95885"/>
                    <a:pt x="393700" y="96901"/>
                  </a:cubicBezTo>
                  <a:close/>
                  <a:moveTo>
                    <a:pt x="392430" y="1651"/>
                  </a:moveTo>
                  <a:cubicBezTo>
                    <a:pt x="525780" y="0"/>
                    <a:pt x="635762" y="105791"/>
                    <a:pt x="639191" y="239141"/>
                  </a:cubicBezTo>
                  <a:lnTo>
                    <a:pt x="622173" y="239522"/>
                  </a:lnTo>
                  <a:lnTo>
                    <a:pt x="639191" y="239522"/>
                  </a:lnTo>
                  <a:lnTo>
                    <a:pt x="639191" y="565912"/>
                  </a:lnTo>
                  <a:lnTo>
                    <a:pt x="728726" y="565912"/>
                  </a:lnTo>
                  <a:cubicBezTo>
                    <a:pt x="763143" y="565912"/>
                    <a:pt x="790956" y="593725"/>
                    <a:pt x="790956" y="628142"/>
                  </a:cubicBezTo>
                  <a:lnTo>
                    <a:pt x="790956" y="1081786"/>
                  </a:lnTo>
                  <a:cubicBezTo>
                    <a:pt x="790956" y="1116203"/>
                    <a:pt x="763143" y="1144016"/>
                    <a:pt x="728726" y="1144016"/>
                  </a:cubicBezTo>
                  <a:lnTo>
                    <a:pt x="62230" y="1144016"/>
                  </a:lnTo>
                  <a:cubicBezTo>
                    <a:pt x="27813" y="1144016"/>
                    <a:pt x="0" y="1116203"/>
                    <a:pt x="0" y="1081786"/>
                  </a:cubicBezTo>
                  <a:lnTo>
                    <a:pt x="0" y="628142"/>
                  </a:lnTo>
                  <a:cubicBezTo>
                    <a:pt x="0" y="593725"/>
                    <a:pt x="27813" y="565912"/>
                    <a:pt x="62230" y="565912"/>
                  </a:cubicBezTo>
                  <a:lnTo>
                    <a:pt x="151765" y="565912"/>
                  </a:lnTo>
                  <a:lnTo>
                    <a:pt x="151765" y="243205"/>
                  </a:lnTo>
                  <a:lnTo>
                    <a:pt x="152019" y="243205"/>
                  </a:lnTo>
                  <a:cubicBezTo>
                    <a:pt x="152908" y="110744"/>
                    <a:pt x="259715" y="3429"/>
                    <a:pt x="392430" y="1651"/>
                  </a:cubicBezTo>
                  <a:close/>
                </a:path>
              </a:pathLst>
            </a:custGeom>
            <a:solidFill>
              <a:srgbClr val="6EA7CB"/>
            </a:solidFill>
          </p:spPr>
        </p:sp>
      </p:grpSp>
      <p:grpSp>
        <p:nvGrpSpPr>
          <p:cNvPr id="32" name="Group 45">
            <a:extLst>
              <a:ext uri="{FF2B5EF4-FFF2-40B4-BE49-F238E27FC236}">
                <a16:creationId xmlns:a16="http://schemas.microsoft.com/office/drawing/2014/main" id="{C0E8DB0E-F5C9-C677-03DF-EC40E86DE8B5}"/>
              </a:ext>
            </a:extLst>
          </p:cNvPr>
          <p:cNvGrpSpPr/>
          <p:nvPr/>
        </p:nvGrpSpPr>
        <p:grpSpPr>
          <a:xfrm>
            <a:off x="10343658" y="9005707"/>
            <a:ext cx="774000" cy="856800"/>
            <a:chOff x="0" y="0"/>
            <a:chExt cx="1032000" cy="1142400"/>
          </a:xfrm>
        </p:grpSpPr>
        <p:sp>
          <p:nvSpPr>
            <p:cNvPr id="33" name="Freeform 46">
              <a:extLst>
                <a:ext uri="{FF2B5EF4-FFF2-40B4-BE49-F238E27FC236}">
                  <a16:creationId xmlns:a16="http://schemas.microsoft.com/office/drawing/2014/main" id="{0BA48F14-A1C5-26D1-2884-DE8C3E10774A}"/>
                </a:ext>
              </a:extLst>
            </p:cNvPr>
            <p:cNvSpPr/>
            <p:nvPr/>
          </p:nvSpPr>
          <p:spPr>
            <a:xfrm>
              <a:off x="0" y="-1651"/>
              <a:ext cx="1031875" cy="1144016"/>
            </a:xfrm>
            <a:custGeom>
              <a:avLst/>
              <a:gdLst/>
              <a:ahLst/>
              <a:cxnLst/>
              <a:rect l="l" t="t" r="r" b="b"/>
              <a:pathLst>
                <a:path w="1031875" h="1144016">
                  <a:moveTo>
                    <a:pt x="395478" y="750062"/>
                  </a:moveTo>
                  <a:cubicBezTo>
                    <a:pt x="366014" y="750062"/>
                    <a:pt x="342138" y="773938"/>
                    <a:pt x="342138" y="803402"/>
                  </a:cubicBezTo>
                  <a:cubicBezTo>
                    <a:pt x="342138" y="823468"/>
                    <a:pt x="353187" y="840994"/>
                    <a:pt x="370078" y="849376"/>
                  </a:cubicBezTo>
                  <a:lnTo>
                    <a:pt x="351790" y="959866"/>
                  </a:lnTo>
                  <a:lnTo>
                    <a:pt x="439166" y="959866"/>
                  </a:lnTo>
                  <a:lnTo>
                    <a:pt x="420878" y="849376"/>
                  </a:lnTo>
                  <a:cubicBezTo>
                    <a:pt x="437642" y="840994"/>
                    <a:pt x="448818" y="823468"/>
                    <a:pt x="448818" y="803402"/>
                  </a:cubicBezTo>
                  <a:cubicBezTo>
                    <a:pt x="448818" y="773938"/>
                    <a:pt x="424942" y="750062"/>
                    <a:pt x="395478" y="750062"/>
                  </a:cubicBezTo>
                  <a:close/>
                  <a:moveTo>
                    <a:pt x="785114" y="1651"/>
                  </a:moveTo>
                  <a:cubicBezTo>
                    <a:pt x="918464" y="0"/>
                    <a:pt x="1028446" y="105791"/>
                    <a:pt x="1031875" y="239141"/>
                  </a:cubicBezTo>
                  <a:lnTo>
                    <a:pt x="1014857" y="239522"/>
                  </a:lnTo>
                  <a:lnTo>
                    <a:pt x="1031875" y="239522"/>
                  </a:lnTo>
                  <a:lnTo>
                    <a:pt x="1031875" y="565912"/>
                  </a:lnTo>
                  <a:lnTo>
                    <a:pt x="937260" y="565912"/>
                  </a:lnTo>
                  <a:lnTo>
                    <a:pt x="937260" y="241554"/>
                  </a:lnTo>
                  <a:lnTo>
                    <a:pt x="936752" y="241554"/>
                  </a:lnTo>
                  <a:cubicBezTo>
                    <a:pt x="934720" y="160274"/>
                    <a:pt x="867664" y="95885"/>
                    <a:pt x="786384" y="96901"/>
                  </a:cubicBezTo>
                  <a:cubicBezTo>
                    <a:pt x="705104" y="97917"/>
                    <a:pt x="639699" y="164084"/>
                    <a:pt x="639699" y="245364"/>
                  </a:cubicBezTo>
                  <a:lnTo>
                    <a:pt x="639191" y="245364"/>
                  </a:lnTo>
                  <a:lnTo>
                    <a:pt x="639191" y="565912"/>
                  </a:lnTo>
                  <a:lnTo>
                    <a:pt x="728726" y="565912"/>
                  </a:lnTo>
                  <a:cubicBezTo>
                    <a:pt x="763143" y="565912"/>
                    <a:pt x="790956" y="593725"/>
                    <a:pt x="790956" y="628142"/>
                  </a:cubicBezTo>
                  <a:lnTo>
                    <a:pt x="790956" y="1081786"/>
                  </a:lnTo>
                  <a:cubicBezTo>
                    <a:pt x="790956" y="1116203"/>
                    <a:pt x="763143" y="1144016"/>
                    <a:pt x="728726" y="1144016"/>
                  </a:cubicBezTo>
                  <a:lnTo>
                    <a:pt x="62230" y="1144016"/>
                  </a:lnTo>
                  <a:cubicBezTo>
                    <a:pt x="27813" y="1144016"/>
                    <a:pt x="0" y="1116203"/>
                    <a:pt x="0" y="1081786"/>
                  </a:cubicBezTo>
                  <a:lnTo>
                    <a:pt x="0" y="628142"/>
                  </a:lnTo>
                  <a:cubicBezTo>
                    <a:pt x="0" y="593725"/>
                    <a:pt x="27813" y="565912"/>
                    <a:pt x="62230" y="565912"/>
                  </a:cubicBezTo>
                  <a:lnTo>
                    <a:pt x="544449" y="565912"/>
                  </a:lnTo>
                  <a:lnTo>
                    <a:pt x="544449" y="243205"/>
                  </a:lnTo>
                  <a:lnTo>
                    <a:pt x="544703" y="243205"/>
                  </a:lnTo>
                  <a:cubicBezTo>
                    <a:pt x="545592" y="110744"/>
                    <a:pt x="652399" y="3429"/>
                    <a:pt x="785114" y="1651"/>
                  </a:cubicBezTo>
                  <a:close/>
                </a:path>
              </a:pathLst>
            </a:custGeom>
            <a:solidFill>
              <a:srgbClr val="6EA7CB"/>
            </a:solidFill>
          </p:spPr>
        </p:sp>
      </p:grpSp>
      <p:grpSp>
        <p:nvGrpSpPr>
          <p:cNvPr id="34" name="Group 47">
            <a:extLst>
              <a:ext uri="{FF2B5EF4-FFF2-40B4-BE49-F238E27FC236}">
                <a16:creationId xmlns:a16="http://schemas.microsoft.com/office/drawing/2014/main" id="{A167EF89-5F94-D8AE-DEB8-4BEDFEA84C0D}"/>
              </a:ext>
            </a:extLst>
          </p:cNvPr>
          <p:cNvGrpSpPr/>
          <p:nvPr/>
        </p:nvGrpSpPr>
        <p:grpSpPr>
          <a:xfrm>
            <a:off x="5304378" y="7420267"/>
            <a:ext cx="1043280" cy="706320"/>
            <a:chOff x="0" y="0"/>
            <a:chExt cx="1391040" cy="941760"/>
          </a:xfrm>
        </p:grpSpPr>
        <p:sp>
          <p:nvSpPr>
            <p:cNvPr id="35" name="Freeform 48">
              <a:extLst>
                <a:ext uri="{FF2B5EF4-FFF2-40B4-BE49-F238E27FC236}">
                  <a16:creationId xmlns:a16="http://schemas.microsoft.com/office/drawing/2014/main" id="{64D7C7C5-F602-65B6-1512-E0C278422676}"/>
                </a:ext>
              </a:extLst>
            </p:cNvPr>
            <p:cNvSpPr/>
            <p:nvPr/>
          </p:nvSpPr>
          <p:spPr>
            <a:xfrm>
              <a:off x="-34671" y="-6223"/>
              <a:ext cx="1447927" cy="948055"/>
            </a:xfrm>
            <a:custGeom>
              <a:avLst/>
              <a:gdLst/>
              <a:ahLst/>
              <a:cxnLst/>
              <a:rect l="l" t="t" r="r" b="b"/>
              <a:pathLst>
                <a:path w="1447927" h="948055">
                  <a:moveTo>
                    <a:pt x="307721" y="291592"/>
                  </a:moveTo>
                  <a:cubicBezTo>
                    <a:pt x="286258" y="291592"/>
                    <a:pt x="268859" y="308991"/>
                    <a:pt x="268859" y="330454"/>
                  </a:cubicBezTo>
                  <a:cubicBezTo>
                    <a:pt x="268859" y="351917"/>
                    <a:pt x="286258" y="369316"/>
                    <a:pt x="307721" y="369316"/>
                  </a:cubicBezTo>
                  <a:cubicBezTo>
                    <a:pt x="329184" y="369316"/>
                    <a:pt x="346583" y="351917"/>
                    <a:pt x="346583" y="330454"/>
                  </a:cubicBezTo>
                  <a:cubicBezTo>
                    <a:pt x="346583" y="308991"/>
                    <a:pt x="329184" y="291592"/>
                    <a:pt x="307721" y="291592"/>
                  </a:cubicBezTo>
                  <a:close/>
                  <a:moveTo>
                    <a:pt x="1296670" y="63627"/>
                  </a:moveTo>
                  <a:cubicBezTo>
                    <a:pt x="1281176" y="63627"/>
                    <a:pt x="1268603" y="80264"/>
                    <a:pt x="1268603" y="100838"/>
                  </a:cubicBezTo>
                  <a:cubicBezTo>
                    <a:pt x="1268603" y="121412"/>
                    <a:pt x="1281176" y="138049"/>
                    <a:pt x="1296670" y="138049"/>
                  </a:cubicBezTo>
                  <a:cubicBezTo>
                    <a:pt x="1312164" y="138049"/>
                    <a:pt x="1324737" y="121412"/>
                    <a:pt x="1324737" y="100838"/>
                  </a:cubicBezTo>
                  <a:cubicBezTo>
                    <a:pt x="1324737" y="80264"/>
                    <a:pt x="1312164" y="63627"/>
                    <a:pt x="1296670" y="63627"/>
                  </a:cubicBezTo>
                  <a:close/>
                  <a:moveTo>
                    <a:pt x="829818" y="59563"/>
                  </a:moveTo>
                  <a:cubicBezTo>
                    <a:pt x="765175" y="60325"/>
                    <a:pt x="700786" y="76835"/>
                    <a:pt x="642747" y="108839"/>
                  </a:cubicBezTo>
                  <a:lnTo>
                    <a:pt x="657987" y="135636"/>
                  </a:lnTo>
                  <a:cubicBezTo>
                    <a:pt x="764921" y="76708"/>
                    <a:pt x="895096" y="75057"/>
                    <a:pt x="1003554" y="131191"/>
                  </a:cubicBezTo>
                  <a:lnTo>
                    <a:pt x="1018159" y="104013"/>
                  </a:lnTo>
                  <a:cubicBezTo>
                    <a:pt x="959231" y="73533"/>
                    <a:pt x="894461" y="58674"/>
                    <a:pt x="829818" y="59563"/>
                  </a:cubicBezTo>
                  <a:close/>
                  <a:moveTo>
                    <a:pt x="816229" y="6731"/>
                  </a:moveTo>
                  <a:cubicBezTo>
                    <a:pt x="966343" y="0"/>
                    <a:pt x="1138428" y="58928"/>
                    <a:pt x="1213485" y="149606"/>
                  </a:cubicBezTo>
                  <a:lnTo>
                    <a:pt x="1243457" y="190627"/>
                  </a:lnTo>
                  <a:cubicBezTo>
                    <a:pt x="1251839" y="182372"/>
                    <a:pt x="1254506" y="177673"/>
                    <a:pt x="1265428" y="167894"/>
                  </a:cubicBezTo>
                  <a:cubicBezTo>
                    <a:pt x="1240028" y="151003"/>
                    <a:pt x="1231773" y="136525"/>
                    <a:pt x="1231773" y="97536"/>
                  </a:cubicBezTo>
                  <a:cubicBezTo>
                    <a:pt x="1231773" y="53340"/>
                    <a:pt x="1256157" y="21209"/>
                    <a:pt x="1295781" y="20701"/>
                  </a:cubicBezTo>
                  <a:cubicBezTo>
                    <a:pt x="1335405" y="20193"/>
                    <a:pt x="1360678" y="59436"/>
                    <a:pt x="1358773" y="100584"/>
                  </a:cubicBezTo>
                  <a:cubicBezTo>
                    <a:pt x="1357884" y="121158"/>
                    <a:pt x="1358265" y="110998"/>
                    <a:pt x="1354455" y="129794"/>
                  </a:cubicBezTo>
                  <a:cubicBezTo>
                    <a:pt x="1369187" y="118872"/>
                    <a:pt x="1394079" y="134620"/>
                    <a:pt x="1416558" y="18288"/>
                  </a:cubicBezTo>
                  <a:cubicBezTo>
                    <a:pt x="1447927" y="123063"/>
                    <a:pt x="1392301" y="169926"/>
                    <a:pt x="1320927" y="181356"/>
                  </a:cubicBezTo>
                  <a:cubicBezTo>
                    <a:pt x="1303909" y="202819"/>
                    <a:pt x="1290574" y="225425"/>
                    <a:pt x="1267968" y="235966"/>
                  </a:cubicBezTo>
                  <a:cubicBezTo>
                    <a:pt x="1267968" y="236093"/>
                    <a:pt x="1268095" y="236093"/>
                    <a:pt x="1268095" y="236220"/>
                  </a:cubicBezTo>
                  <a:lnTo>
                    <a:pt x="1294003" y="317246"/>
                  </a:lnTo>
                  <a:cubicBezTo>
                    <a:pt x="1323213" y="451485"/>
                    <a:pt x="1276858" y="582930"/>
                    <a:pt x="1223645" y="636270"/>
                  </a:cubicBezTo>
                  <a:cubicBezTo>
                    <a:pt x="1209040" y="763270"/>
                    <a:pt x="1173607" y="829056"/>
                    <a:pt x="1142873" y="927735"/>
                  </a:cubicBezTo>
                  <a:cubicBezTo>
                    <a:pt x="1135507" y="945515"/>
                    <a:pt x="1024382" y="940562"/>
                    <a:pt x="1021588" y="926592"/>
                  </a:cubicBezTo>
                  <a:cubicBezTo>
                    <a:pt x="1008126" y="865759"/>
                    <a:pt x="987679" y="798068"/>
                    <a:pt x="981202" y="732663"/>
                  </a:cubicBezTo>
                  <a:cubicBezTo>
                    <a:pt x="871855" y="752729"/>
                    <a:pt x="738378" y="752348"/>
                    <a:pt x="652145" y="745109"/>
                  </a:cubicBezTo>
                  <a:cubicBezTo>
                    <a:pt x="634111" y="823341"/>
                    <a:pt x="582422" y="894842"/>
                    <a:pt x="528574" y="948055"/>
                  </a:cubicBezTo>
                  <a:lnTo>
                    <a:pt x="442214" y="948055"/>
                  </a:lnTo>
                  <a:cubicBezTo>
                    <a:pt x="421386" y="943864"/>
                    <a:pt x="424942" y="794639"/>
                    <a:pt x="428371" y="718947"/>
                  </a:cubicBezTo>
                  <a:cubicBezTo>
                    <a:pt x="294386" y="657733"/>
                    <a:pt x="0" y="576072"/>
                    <a:pt x="38100" y="368554"/>
                  </a:cubicBezTo>
                  <a:cubicBezTo>
                    <a:pt x="40386" y="350393"/>
                    <a:pt x="114300" y="352679"/>
                    <a:pt x="153543" y="351536"/>
                  </a:cubicBezTo>
                  <a:cubicBezTo>
                    <a:pt x="194310" y="291084"/>
                    <a:pt x="215519" y="257810"/>
                    <a:pt x="274828" y="207518"/>
                  </a:cubicBezTo>
                  <a:cubicBezTo>
                    <a:pt x="271399" y="167767"/>
                    <a:pt x="249428" y="95250"/>
                    <a:pt x="264414" y="88392"/>
                  </a:cubicBezTo>
                  <a:cubicBezTo>
                    <a:pt x="365252" y="33909"/>
                    <a:pt x="381762" y="114427"/>
                    <a:pt x="434086" y="159893"/>
                  </a:cubicBezTo>
                  <a:cubicBezTo>
                    <a:pt x="522986" y="67945"/>
                    <a:pt x="706628" y="11303"/>
                    <a:pt x="816229" y="6731"/>
                  </a:cubicBezTo>
                  <a:close/>
                </a:path>
              </a:pathLst>
            </a:custGeom>
            <a:solidFill>
              <a:srgbClr val="6EA7CB"/>
            </a:solidFill>
          </p:spPr>
        </p:sp>
      </p:grpSp>
      <p:grpSp>
        <p:nvGrpSpPr>
          <p:cNvPr id="36" name="Group 49">
            <a:extLst>
              <a:ext uri="{FF2B5EF4-FFF2-40B4-BE49-F238E27FC236}">
                <a16:creationId xmlns:a16="http://schemas.microsoft.com/office/drawing/2014/main" id="{23A8C67C-631C-E950-AE91-5830E4A8A657}"/>
              </a:ext>
            </a:extLst>
          </p:cNvPr>
          <p:cNvGrpSpPr/>
          <p:nvPr/>
        </p:nvGrpSpPr>
        <p:grpSpPr>
          <a:xfrm>
            <a:off x="4389258" y="8713387"/>
            <a:ext cx="536400" cy="1314720"/>
            <a:chOff x="0" y="0"/>
            <a:chExt cx="715200" cy="1752960"/>
          </a:xfrm>
        </p:grpSpPr>
        <p:sp>
          <p:nvSpPr>
            <p:cNvPr id="37" name="Freeform 50">
              <a:extLst>
                <a:ext uri="{FF2B5EF4-FFF2-40B4-BE49-F238E27FC236}">
                  <a16:creationId xmlns:a16="http://schemas.microsoft.com/office/drawing/2014/main" id="{321163D2-403C-887C-DF52-5B780D941669}"/>
                </a:ext>
              </a:extLst>
            </p:cNvPr>
            <p:cNvSpPr/>
            <p:nvPr/>
          </p:nvSpPr>
          <p:spPr>
            <a:xfrm>
              <a:off x="0" y="0"/>
              <a:ext cx="715137" cy="1752854"/>
            </a:xfrm>
            <a:custGeom>
              <a:avLst/>
              <a:gdLst/>
              <a:ahLst/>
              <a:cxnLst/>
              <a:rect l="l" t="t" r="r" b="b"/>
              <a:pathLst>
                <a:path w="715137" h="1752854">
                  <a:moveTo>
                    <a:pt x="345059" y="1342390"/>
                  </a:moveTo>
                  <a:cubicBezTo>
                    <a:pt x="284607" y="1375410"/>
                    <a:pt x="264414" y="1516888"/>
                    <a:pt x="389636" y="1604899"/>
                  </a:cubicBezTo>
                  <a:cubicBezTo>
                    <a:pt x="358394" y="1522857"/>
                    <a:pt x="379095" y="1482344"/>
                    <a:pt x="399415" y="1441323"/>
                  </a:cubicBezTo>
                  <a:cubicBezTo>
                    <a:pt x="399796" y="1462151"/>
                    <a:pt x="378460" y="1507109"/>
                    <a:pt x="430911" y="1533271"/>
                  </a:cubicBezTo>
                  <a:cubicBezTo>
                    <a:pt x="406400" y="1454658"/>
                    <a:pt x="510032" y="1429893"/>
                    <a:pt x="401193" y="1343025"/>
                  </a:cubicBezTo>
                  <a:cubicBezTo>
                    <a:pt x="558673" y="1365758"/>
                    <a:pt x="512318" y="1445895"/>
                    <a:pt x="549783" y="1526667"/>
                  </a:cubicBezTo>
                  <a:cubicBezTo>
                    <a:pt x="522351" y="1531493"/>
                    <a:pt x="482727" y="1458341"/>
                    <a:pt x="491617" y="1492885"/>
                  </a:cubicBezTo>
                  <a:cubicBezTo>
                    <a:pt x="538353" y="1629791"/>
                    <a:pt x="398399" y="1633601"/>
                    <a:pt x="442849" y="1752854"/>
                  </a:cubicBezTo>
                  <a:cubicBezTo>
                    <a:pt x="304673" y="1744980"/>
                    <a:pt x="345059" y="1616583"/>
                    <a:pt x="280162" y="1585341"/>
                  </a:cubicBezTo>
                  <a:cubicBezTo>
                    <a:pt x="262509" y="1582166"/>
                    <a:pt x="241427" y="1596644"/>
                    <a:pt x="280543" y="1660779"/>
                  </a:cubicBezTo>
                  <a:cubicBezTo>
                    <a:pt x="52451" y="1490726"/>
                    <a:pt x="212598" y="1351788"/>
                    <a:pt x="345186" y="1342263"/>
                  </a:cubicBezTo>
                  <a:close/>
                  <a:moveTo>
                    <a:pt x="232664" y="1271524"/>
                  </a:moveTo>
                  <a:lnTo>
                    <a:pt x="487299" y="1271524"/>
                  </a:lnTo>
                  <a:cubicBezTo>
                    <a:pt x="483108" y="1286383"/>
                    <a:pt x="480060" y="1300734"/>
                    <a:pt x="477393" y="1314577"/>
                  </a:cubicBezTo>
                  <a:lnTo>
                    <a:pt x="241300" y="1314196"/>
                  </a:lnTo>
                  <a:close/>
                  <a:moveTo>
                    <a:pt x="366395" y="481838"/>
                  </a:moveTo>
                  <a:cubicBezTo>
                    <a:pt x="403733" y="481838"/>
                    <a:pt x="433832" y="512064"/>
                    <a:pt x="433832" y="549402"/>
                  </a:cubicBezTo>
                  <a:cubicBezTo>
                    <a:pt x="433832" y="586740"/>
                    <a:pt x="403606" y="616966"/>
                    <a:pt x="366395" y="616966"/>
                  </a:cubicBezTo>
                  <a:cubicBezTo>
                    <a:pt x="329184" y="616966"/>
                    <a:pt x="298831" y="586740"/>
                    <a:pt x="298831" y="549402"/>
                  </a:cubicBezTo>
                  <a:cubicBezTo>
                    <a:pt x="298831" y="512064"/>
                    <a:pt x="329057" y="481838"/>
                    <a:pt x="366395" y="481838"/>
                  </a:cubicBezTo>
                  <a:close/>
                  <a:moveTo>
                    <a:pt x="366395" y="414274"/>
                  </a:moveTo>
                  <a:cubicBezTo>
                    <a:pt x="291846" y="414274"/>
                    <a:pt x="231394" y="474726"/>
                    <a:pt x="231394" y="549275"/>
                  </a:cubicBezTo>
                  <a:cubicBezTo>
                    <a:pt x="231394" y="623824"/>
                    <a:pt x="291846" y="684276"/>
                    <a:pt x="366395" y="684276"/>
                  </a:cubicBezTo>
                  <a:cubicBezTo>
                    <a:pt x="440944" y="684276"/>
                    <a:pt x="501396" y="623824"/>
                    <a:pt x="501396" y="549275"/>
                  </a:cubicBezTo>
                  <a:cubicBezTo>
                    <a:pt x="501396" y="474726"/>
                    <a:pt x="440944" y="414274"/>
                    <a:pt x="366395" y="414274"/>
                  </a:cubicBezTo>
                  <a:close/>
                  <a:moveTo>
                    <a:pt x="193040" y="238760"/>
                  </a:moveTo>
                  <a:cubicBezTo>
                    <a:pt x="295529" y="296545"/>
                    <a:pt x="420370" y="297307"/>
                    <a:pt x="523367" y="240792"/>
                  </a:cubicBezTo>
                  <a:cubicBezTo>
                    <a:pt x="634746" y="485902"/>
                    <a:pt x="605663" y="752475"/>
                    <a:pt x="556514" y="976757"/>
                  </a:cubicBezTo>
                  <a:lnTo>
                    <a:pt x="715137" y="1128903"/>
                  </a:lnTo>
                  <a:lnTo>
                    <a:pt x="689229" y="1334516"/>
                  </a:lnTo>
                  <a:lnTo>
                    <a:pt x="502539" y="1205357"/>
                  </a:lnTo>
                  <a:lnTo>
                    <a:pt x="495173" y="1237361"/>
                  </a:lnTo>
                  <a:lnTo>
                    <a:pt x="224536" y="1237361"/>
                  </a:lnTo>
                  <a:cubicBezTo>
                    <a:pt x="222504" y="1228344"/>
                    <a:pt x="220218" y="1219073"/>
                    <a:pt x="217932" y="1209675"/>
                  </a:cubicBezTo>
                  <a:lnTo>
                    <a:pt x="25908" y="1342390"/>
                  </a:lnTo>
                  <a:lnTo>
                    <a:pt x="0" y="1136904"/>
                  </a:lnTo>
                  <a:lnTo>
                    <a:pt x="160020" y="983234"/>
                  </a:lnTo>
                  <a:lnTo>
                    <a:pt x="160528" y="984631"/>
                  </a:lnTo>
                  <a:lnTo>
                    <a:pt x="163195" y="975868"/>
                  </a:lnTo>
                  <a:cubicBezTo>
                    <a:pt x="115443" y="752221"/>
                    <a:pt x="86106" y="481711"/>
                    <a:pt x="193040" y="238760"/>
                  </a:cubicBezTo>
                  <a:close/>
                  <a:moveTo>
                    <a:pt x="356108" y="0"/>
                  </a:moveTo>
                  <a:cubicBezTo>
                    <a:pt x="420116" y="64516"/>
                    <a:pt x="468757" y="132715"/>
                    <a:pt x="504698" y="203327"/>
                  </a:cubicBezTo>
                  <a:cubicBezTo>
                    <a:pt x="413385" y="254254"/>
                    <a:pt x="302006" y="253365"/>
                    <a:pt x="211201" y="201041"/>
                  </a:cubicBezTo>
                  <a:cubicBezTo>
                    <a:pt x="245872" y="130556"/>
                    <a:pt x="293497" y="62992"/>
                    <a:pt x="356108" y="0"/>
                  </a:cubicBezTo>
                  <a:close/>
                </a:path>
              </a:pathLst>
            </a:custGeom>
            <a:solidFill>
              <a:srgbClr val="6EA7CB"/>
            </a:solidFill>
          </p:spPr>
        </p:sp>
      </p:grpSp>
      <p:grpSp>
        <p:nvGrpSpPr>
          <p:cNvPr id="38" name="Group 51">
            <a:extLst>
              <a:ext uri="{FF2B5EF4-FFF2-40B4-BE49-F238E27FC236}">
                <a16:creationId xmlns:a16="http://schemas.microsoft.com/office/drawing/2014/main" id="{A1C22337-9D9C-D6D3-A809-10EBC23F621A}"/>
              </a:ext>
            </a:extLst>
          </p:cNvPr>
          <p:cNvGrpSpPr/>
          <p:nvPr/>
        </p:nvGrpSpPr>
        <p:grpSpPr>
          <a:xfrm>
            <a:off x="11452458" y="9058267"/>
            <a:ext cx="983520" cy="777600"/>
            <a:chOff x="0" y="0"/>
            <a:chExt cx="1311360" cy="1036800"/>
          </a:xfrm>
        </p:grpSpPr>
        <p:sp>
          <p:nvSpPr>
            <p:cNvPr id="39" name="Freeform 52">
              <a:extLst>
                <a:ext uri="{FF2B5EF4-FFF2-40B4-BE49-F238E27FC236}">
                  <a16:creationId xmlns:a16="http://schemas.microsoft.com/office/drawing/2014/main" id="{033251B9-B5AE-0C11-53B0-80066FBDF9FC}"/>
                </a:ext>
              </a:extLst>
            </p:cNvPr>
            <p:cNvSpPr/>
            <p:nvPr/>
          </p:nvSpPr>
          <p:spPr>
            <a:xfrm>
              <a:off x="0" y="0"/>
              <a:ext cx="1311275" cy="1036828"/>
            </a:xfrm>
            <a:custGeom>
              <a:avLst/>
              <a:gdLst/>
              <a:ahLst/>
              <a:cxnLst/>
              <a:rect l="l" t="t" r="r" b="b"/>
              <a:pathLst>
                <a:path w="1311275" h="1036828">
                  <a:moveTo>
                    <a:pt x="1132332" y="186309"/>
                  </a:moveTo>
                  <a:lnTo>
                    <a:pt x="1212215" y="186309"/>
                  </a:lnTo>
                  <a:cubicBezTo>
                    <a:pt x="1266952" y="186309"/>
                    <a:pt x="1311275" y="230632"/>
                    <a:pt x="1311275" y="285369"/>
                  </a:cubicBezTo>
                  <a:lnTo>
                    <a:pt x="1311275" y="937768"/>
                  </a:lnTo>
                  <a:cubicBezTo>
                    <a:pt x="1311275" y="992505"/>
                    <a:pt x="1266952" y="1036828"/>
                    <a:pt x="1212215" y="1036828"/>
                  </a:cubicBezTo>
                  <a:lnTo>
                    <a:pt x="1132332" y="1036828"/>
                  </a:lnTo>
                  <a:close/>
                  <a:moveTo>
                    <a:pt x="99060" y="1036828"/>
                  </a:moveTo>
                  <a:lnTo>
                    <a:pt x="179070" y="1036828"/>
                  </a:lnTo>
                  <a:lnTo>
                    <a:pt x="99060" y="1036828"/>
                  </a:lnTo>
                  <a:cubicBezTo>
                    <a:pt x="44323" y="1036828"/>
                    <a:pt x="0" y="992505"/>
                    <a:pt x="0" y="937768"/>
                  </a:cubicBezTo>
                  <a:lnTo>
                    <a:pt x="0" y="285369"/>
                  </a:lnTo>
                  <a:cubicBezTo>
                    <a:pt x="0" y="230632"/>
                    <a:pt x="44323" y="186309"/>
                    <a:pt x="99060" y="186309"/>
                  </a:cubicBezTo>
                  <a:close/>
                  <a:moveTo>
                    <a:pt x="581914" y="70993"/>
                  </a:moveTo>
                  <a:cubicBezTo>
                    <a:pt x="559054" y="70993"/>
                    <a:pt x="540385" y="89535"/>
                    <a:pt x="540385" y="112522"/>
                  </a:cubicBezTo>
                  <a:lnTo>
                    <a:pt x="540385" y="186309"/>
                  </a:lnTo>
                  <a:lnTo>
                    <a:pt x="770890" y="186309"/>
                  </a:lnTo>
                  <a:lnTo>
                    <a:pt x="770890" y="112522"/>
                  </a:lnTo>
                  <a:cubicBezTo>
                    <a:pt x="770890" y="89662"/>
                    <a:pt x="752348" y="70993"/>
                    <a:pt x="729361" y="70993"/>
                  </a:cubicBezTo>
                  <a:close/>
                  <a:moveTo>
                    <a:pt x="523748" y="0"/>
                  </a:moveTo>
                  <a:lnTo>
                    <a:pt x="787654" y="0"/>
                  </a:lnTo>
                  <a:cubicBezTo>
                    <a:pt x="817626" y="0"/>
                    <a:pt x="842010" y="24384"/>
                    <a:pt x="842010" y="54356"/>
                  </a:cubicBezTo>
                  <a:lnTo>
                    <a:pt x="842010" y="186309"/>
                  </a:lnTo>
                  <a:lnTo>
                    <a:pt x="1059053" y="186309"/>
                  </a:lnTo>
                  <a:lnTo>
                    <a:pt x="1059053" y="1036828"/>
                  </a:lnTo>
                  <a:lnTo>
                    <a:pt x="252349" y="1036828"/>
                  </a:lnTo>
                  <a:lnTo>
                    <a:pt x="252349" y="186309"/>
                  </a:lnTo>
                  <a:lnTo>
                    <a:pt x="469392" y="186309"/>
                  </a:lnTo>
                  <a:lnTo>
                    <a:pt x="469392" y="54356"/>
                  </a:lnTo>
                  <a:cubicBezTo>
                    <a:pt x="469392" y="24384"/>
                    <a:pt x="493776" y="0"/>
                    <a:pt x="523748" y="0"/>
                  </a:cubicBezTo>
                  <a:close/>
                </a:path>
              </a:pathLst>
            </a:custGeom>
            <a:solidFill>
              <a:srgbClr val="6EA7CB"/>
            </a:solidFill>
          </p:spPr>
        </p:sp>
      </p:grpSp>
      <p:grpSp>
        <p:nvGrpSpPr>
          <p:cNvPr id="40" name="Group 53">
            <a:extLst>
              <a:ext uri="{FF2B5EF4-FFF2-40B4-BE49-F238E27FC236}">
                <a16:creationId xmlns:a16="http://schemas.microsoft.com/office/drawing/2014/main" id="{CDF47279-3E91-53E7-FDDE-406815AA0C38}"/>
              </a:ext>
            </a:extLst>
          </p:cNvPr>
          <p:cNvGrpSpPr/>
          <p:nvPr/>
        </p:nvGrpSpPr>
        <p:grpSpPr>
          <a:xfrm>
            <a:off x="6660138" y="9019387"/>
            <a:ext cx="809280" cy="816480"/>
            <a:chOff x="0" y="0"/>
            <a:chExt cx="1079040" cy="1088640"/>
          </a:xfrm>
        </p:grpSpPr>
        <p:sp>
          <p:nvSpPr>
            <p:cNvPr id="41" name="Freeform 54">
              <a:extLst>
                <a:ext uri="{FF2B5EF4-FFF2-40B4-BE49-F238E27FC236}">
                  <a16:creationId xmlns:a16="http://schemas.microsoft.com/office/drawing/2014/main" id="{B9181577-F015-508E-CA88-C9D5A3625DC8}"/>
                </a:ext>
              </a:extLst>
            </p:cNvPr>
            <p:cNvSpPr/>
            <p:nvPr/>
          </p:nvSpPr>
          <p:spPr>
            <a:xfrm>
              <a:off x="0" y="0"/>
              <a:ext cx="1078992" cy="1088644"/>
            </a:xfrm>
            <a:custGeom>
              <a:avLst/>
              <a:gdLst/>
              <a:ahLst/>
              <a:cxnLst/>
              <a:rect l="l" t="t" r="r" b="b"/>
              <a:pathLst>
                <a:path w="1078992" h="1088644">
                  <a:moveTo>
                    <a:pt x="586994" y="358140"/>
                  </a:moveTo>
                  <a:cubicBezTo>
                    <a:pt x="481965" y="329946"/>
                    <a:pt x="374142" y="392303"/>
                    <a:pt x="345948" y="497332"/>
                  </a:cubicBezTo>
                  <a:cubicBezTo>
                    <a:pt x="317754" y="602361"/>
                    <a:pt x="380111" y="710311"/>
                    <a:pt x="485140" y="738505"/>
                  </a:cubicBezTo>
                  <a:cubicBezTo>
                    <a:pt x="590169" y="766699"/>
                    <a:pt x="697992" y="704342"/>
                    <a:pt x="726186" y="599313"/>
                  </a:cubicBezTo>
                  <a:cubicBezTo>
                    <a:pt x="754380" y="494284"/>
                    <a:pt x="691896" y="386207"/>
                    <a:pt x="586994" y="358140"/>
                  </a:cubicBezTo>
                  <a:close/>
                  <a:moveTo>
                    <a:pt x="622046" y="227330"/>
                  </a:moveTo>
                  <a:cubicBezTo>
                    <a:pt x="799084" y="274828"/>
                    <a:pt x="904240" y="457073"/>
                    <a:pt x="856742" y="634238"/>
                  </a:cubicBezTo>
                  <a:cubicBezTo>
                    <a:pt x="809244" y="811403"/>
                    <a:pt x="627253" y="916686"/>
                    <a:pt x="450088" y="869188"/>
                  </a:cubicBezTo>
                  <a:cubicBezTo>
                    <a:pt x="272923" y="821690"/>
                    <a:pt x="167767" y="639572"/>
                    <a:pt x="215265" y="462280"/>
                  </a:cubicBezTo>
                  <a:cubicBezTo>
                    <a:pt x="262763" y="284988"/>
                    <a:pt x="444754" y="179832"/>
                    <a:pt x="621919" y="227330"/>
                  </a:cubicBezTo>
                  <a:close/>
                  <a:moveTo>
                    <a:pt x="634619" y="179832"/>
                  </a:moveTo>
                  <a:cubicBezTo>
                    <a:pt x="431292" y="125222"/>
                    <a:pt x="222250" y="245999"/>
                    <a:pt x="167767" y="449580"/>
                  </a:cubicBezTo>
                  <a:cubicBezTo>
                    <a:pt x="113284" y="653161"/>
                    <a:pt x="233934" y="862330"/>
                    <a:pt x="437388" y="916813"/>
                  </a:cubicBezTo>
                  <a:cubicBezTo>
                    <a:pt x="640842" y="971296"/>
                    <a:pt x="849884" y="850519"/>
                    <a:pt x="904367" y="647065"/>
                  </a:cubicBezTo>
                  <a:cubicBezTo>
                    <a:pt x="958850" y="443611"/>
                    <a:pt x="838200" y="234315"/>
                    <a:pt x="634746" y="179832"/>
                  </a:cubicBezTo>
                  <a:close/>
                  <a:moveTo>
                    <a:pt x="1078992" y="257810"/>
                  </a:moveTo>
                  <a:lnTo>
                    <a:pt x="1077341" y="263906"/>
                  </a:lnTo>
                  <a:lnTo>
                    <a:pt x="1075690" y="261366"/>
                  </a:lnTo>
                  <a:close/>
                  <a:moveTo>
                    <a:pt x="756412" y="42545"/>
                  </a:moveTo>
                  <a:lnTo>
                    <a:pt x="754126" y="177673"/>
                  </a:lnTo>
                  <a:lnTo>
                    <a:pt x="749935" y="176530"/>
                  </a:lnTo>
                  <a:cubicBezTo>
                    <a:pt x="783717" y="195580"/>
                    <a:pt x="814197" y="218821"/>
                    <a:pt x="840105" y="246507"/>
                  </a:cubicBezTo>
                  <a:lnTo>
                    <a:pt x="960247" y="216662"/>
                  </a:lnTo>
                  <a:lnTo>
                    <a:pt x="1037336" y="361569"/>
                  </a:lnTo>
                  <a:lnTo>
                    <a:pt x="951738" y="438785"/>
                  </a:lnTo>
                  <a:cubicBezTo>
                    <a:pt x="962533" y="477901"/>
                    <a:pt x="967486" y="518922"/>
                    <a:pt x="965708" y="560451"/>
                  </a:cubicBezTo>
                  <a:lnTo>
                    <a:pt x="1072642" y="619887"/>
                  </a:lnTo>
                  <a:lnTo>
                    <a:pt x="1030224" y="778510"/>
                  </a:lnTo>
                  <a:lnTo>
                    <a:pt x="900430" y="776351"/>
                  </a:lnTo>
                  <a:cubicBezTo>
                    <a:pt x="884047" y="803783"/>
                    <a:pt x="864108" y="828548"/>
                    <a:pt x="841883" y="850646"/>
                  </a:cubicBezTo>
                  <a:lnTo>
                    <a:pt x="884555" y="961898"/>
                  </a:lnTo>
                  <a:lnTo>
                    <a:pt x="750189" y="1056005"/>
                  </a:lnTo>
                  <a:lnTo>
                    <a:pt x="648208" y="967486"/>
                  </a:lnTo>
                  <a:lnTo>
                    <a:pt x="660654" y="958850"/>
                  </a:lnTo>
                  <a:cubicBezTo>
                    <a:pt x="621665" y="971550"/>
                    <a:pt x="580263" y="977519"/>
                    <a:pt x="538226" y="977392"/>
                  </a:cubicBezTo>
                  <a:lnTo>
                    <a:pt x="476250" y="1088644"/>
                  </a:lnTo>
                  <a:lnTo>
                    <a:pt x="317754" y="1046099"/>
                  </a:lnTo>
                  <a:lnTo>
                    <a:pt x="319913" y="918718"/>
                  </a:lnTo>
                  <a:cubicBezTo>
                    <a:pt x="286385" y="899541"/>
                    <a:pt x="256032" y="876173"/>
                    <a:pt x="230378" y="848487"/>
                  </a:cubicBezTo>
                  <a:lnTo>
                    <a:pt x="232410" y="852932"/>
                  </a:lnTo>
                  <a:lnTo>
                    <a:pt x="99822" y="878586"/>
                  </a:lnTo>
                  <a:lnTo>
                    <a:pt x="30480" y="729742"/>
                  </a:lnTo>
                  <a:lnTo>
                    <a:pt x="120142" y="656971"/>
                  </a:lnTo>
                  <a:cubicBezTo>
                    <a:pt x="110617" y="621919"/>
                    <a:pt x="105537" y="585343"/>
                    <a:pt x="105537" y="548132"/>
                  </a:cubicBezTo>
                  <a:lnTo>
                    <a:pt x="0" y="489585"/>
                  </a:lnTo>
                  <a:lnTo>
                    <a:pt x="42418" y="330962"/>
                  </a:lnTo>
                  <a:lnTo>
                    <a:pt x="163322" y="332994"/>
                  </a:lnTo>
                  <a:cubicBezTo>
                    <a:pt x="179705" y="304038"/>
                    <a:pt x="199517" y="277622"/>
                    <a:pt x="221996" y="254000"/>
                  </a:cubicBezTo>
                  <a:lnTo>
                    <a:pt x="181610" y="128905"/>
                  </a:lnTo>
                  <a:lnTo>
                    <a:pt x="320675" y="41910"/>
                  </a:lnTo>
                  <a:lnTo>
                    <a:pt x="417830" y="135636"/>
                  </a:lnTo>
                  <a:lnTo>
                    <a:pt x="416814" y="136271"/>
                  </a:lnTo>
                  <a:cubicBezTo>
                    <a:pt x="455041" y="124206"/>
                    <a:pt x="495300" y="118745"/>
                    <a:pt x="536448" y="119126"/>
                  </a:cubicBezTo>
                  <a:lnTo>
                    <a:pt x="532257" y="117983"/>
                  </a:lnTo>
                  <a:lnTo>
                    <a:pt x="597916" y="0"/>
                  </a:lnTo>
                  <a:close/>
                </a:path>
              </a:pathLst>
            </a:custGeom>
            <a:solidFill>
              <a:srgbClr val="6EA7CB"/>
            </a:solidFill>
          </p:spPr>
        </p:sp>
      </p:grpSp>
      <p:grpSp>
        <p:nvGrpSpPr>
          <p:cNvPr id="42" name="Group 55">
            <a:extLst>
              <a:ext uri="{FF2B5EF4-FFF2-40B4-BE49-F238E27FC236}">
                <a16:creationId xmlns:a16="http://schemas.microsoft.com/office/drawing/2014/main" id="{B833B2D5-C7E7-5E46-1661-15CA0FF4B3AF}"/>
              </a:ext>
            </a:extLst>
          </p:cNvPr>
          <p:cNvGrpSpPr/>
          <p:nvPr/>
        </p:nvGrpSpPr>
        <p:grpSpPr>
          <a:xfrm>
            <a:off x="12839178" y="7249627"/>
            <a:ext cx="770400" cy="927360"/>
            <a:chOff x="0" y="0"/>
            <a:chExt cx="1027200" cy="1236480"/>
          </a:xfrm>
        </p:grpSpPr>
        <p:sp>
          <p:nvSpPr>
            <p:cNvPr id="43" name="Freeform 56">
              <a:extLst>
                <a:ext uri="{FF2B5EF4-FFF2-40B4-BE49-F238E27FC236}">
                  <a16:creationId xmlns:a16="http://schemas.microsoft.com/office/drawing/2014/main" id="{9FFC29DB-4E0D-D51E-63DE-BE30E387768D}"/>
                </a:ext>
              </a:extLst>
            </p:cNvPr>
            <p:cNvSpPr/>
            <p:nvPr/>
          </p:nvSpPr>
          <p:spPr>
            <a:xfrm>
              <a:off x="127" y="0"/>
              <a:ext cx="1027176" cy="1236472"/>
            </a:xfrm>
            <a:custGeom>
              <a:avLst/>
              <a:gdLst/>
              <a:ahLst/>
              <a:cxnLst/>
              <a:rect l="l" t="t" r="r" b="b"/>
              <a:pathLst>
                <a:path w="1027176" h="1236472">
                  <a:moveTo>
                    <a:pt x="513969" y="58166"/>
                  </a:moveTo>
                  <a:cubicBezTo>
                    <a:pt x="470408" y="58166"/>
                    <a:pt x="435102" y="93472"/>
                    <a:pt x="435102" y="137033"/>
                  </a:cubicBezTo>
                  <a:cubicBezTo>
                    <a:pt x="435102" y="180594"/>
                    <a:pt x="470408" y="215900"/>
                    <a:pt x="513969" y="215900"/>
                  </a:cubicBezTo>
                  <a:cubicBezTo>
                    <a:pt x="557530" y="215900"/>
                    <a:pt x="592836" y="180594"/>
                    <a:pt x="592836" y="137033"/>
                  </a:cubicBezTo>
                  <a:cubicBezTo>
                    <a:pt x="592836" y="93472"/>
                    <a:pt x="557530" y="58166"/>
                    <a:pt x="513969" y="58166"/>
                  </a:cubicBezTo>
                  <a:close/>
                  <a:moveTo>
                    <a:pt x="513969" y="0"/>
                  </a:moveTo>
                  <a:cubicBezTo>
                    <a:pt x="589661" y="0"/>
                    <a:pt x="651002" y="61341"/>
                    <a:pt x="651002" y="137033"/>
                  </a:cubicBezTo>
                  <a:cubicBezTo>
                    <a:pt x="651002" y="192151"/>
                    <a:pt x="618490" y="239522"/>
                    <a:pt x="571627" y="260985"/>
                  </a:cubicBezTo>
                  <a:lnTo>
                    <a:pt x="578739" y="331470"/>
                  </a:lnTo>
                  <a:lnTo>
                    <a:pt x="788543" y="331470"/>
                  </a:lnTo>
                  <a:cubicBezTo>
                    <a:pt x="797433" y="310896"/>
                    <a:pt x="817880" y="296545"/>
                    <a:pt x="841629" y="296545"/>
                  </a:cubicBezTo>
                  <a:cubicBezTo>
                    <a:pt x="873633" y="296545"/>
                    <a:pt x="899668" y="322580"/>
                    <a:pt x="899668" y="354584"/>
                  </a:cubicBezTo>
                  <a:cubicBezTo>
                    <a:pt x="899668" y="386588"/>
                    <a:pt x="873633" y="412623"/>
                    <a:pt x="841629" y="412623"/>
                  </a:cubicBezTo>
                  <a:cubicBezTo>
                    <a:pt x="817753" y="412623"/>
                    <a:pt x="797306" y="398272"/>
                    <a:pt x="788543" y="377698"/>
                  </a:cubicBezTo>
                  <a:lnTo>
                    <a:pt x="583184" y="377698"/>
                  </a:lnTo>
                  <a:lnTo>
                    <a:pt x="645160" y="996950"/>
                  </a:lnTo>
                  <a:cubicBezTo>
                    <a:pt x="793369" y="943356"/>
                    <a:pt x="907669" y="880364"/>
                    <a:pt x="915797" y="715899"/>
                  </a:cubicBezTo>
                  <a:cubicBezTo>
                    <a:pt x="895477" y="716788"/>
                    <a:pt x="875538" y="720217"/>
                    <a:pt x="856742" y="725678"/>
                  </a:cubicBezTo>
                  <a:cubicBezTo>
                    <a:pt x="893826" y="681736"/>
                    <a:pt x="928878" y="640842"/>
                    <a:pt x="941959" y="578739"/>
                  </a:cubicBezTo>
                  <a:cubicBezTo>
                    <a:pt x="955802" y="640080"/>
                    <a:pt x="990092" y="678942"/>
                    <a:pt x="1027176" y="725678"/>
                  </a:cubicBezTo>
                  <a:cubicBezTo>
                    <a:pt x="1008380" y="720344"/>
                    <a:pt x="987806" y="716788"/>
                    <a:pt x="966470" y="715899"/>
                  </a:cubicBezTo>
                  <a:cubicBezTo>
                    <a:pt x="955929" y="937641"/>
                    <a:pt x="827405" y="1151255"/>
                    <a:pt x="585343" y="1169924"/>
                  </a:cubicBezTo>
                  <a:cubicBezTo>
                    <a:pt x="548894" y="1200150"/>
                    <a:pt x="535559" y="1214247"/>
                    <a:pt x="514096" y="1236472"/>
                  </a:cubicBezTo>
                  <a:cubicBezTo>
                    <a:pt x="493776" y="1213485"/>
                    <a:pt x="481457" y="1200785"/>
                    <a:pt x="445008" y="1172083"/>
                  </a:cubicBezTo>
                  <a:cubicBezTo>
                    <a:pt x="227838" y="1146683"/>
                    <a:pt x="72263" y="938276"/>
                    <a:pt x="61722" y="715772"/>
                  </a:cubicBezTo>
                  <a:cubicBezTo>
                    <a:pt x="40513" y="716534"/>
                    <a:pt x="19685" y="719963"/>
                    <a:pt x="0" y="725678"/>
                  </a:cubicBezTo>
                  <a:cubicBezTo>
                    <a:pt x="37084" y="681736"/>
                    <a:pt x="72136" y="640842"/>
                    <a:pt x="85217" y="578739"/>
                  </a:cubicBezTo>
                  <a:cubicBezTo>
                    <a:pt x="99060" y="640080"/>
                    <a:pt x="133350" y="678942"/>
                    <a:pt x="170434" y="725678"/>
                  </a:cubicBezTo>
                  <a:cubicBezTo>
                    <a:pt x="152400" y="720471"/>
                    <a:pt x="132715" y="717042"/>
                    <a:pt x="112141" y="716026"/>
                  </a:cubicBezTo>
                  <a:cubicBezTo>
                    <a:pt x="120523" y="880745"/>
                    <a:pt x="237363" y="944626"/>
                    <a:pt x="385191" y="998093"/>
                  </a:cubicBezTo>
                  <a:lnTo>
                    <a:pt x="445262" y="377698"/>
                  </a:lnTo>
                  <a:lnTo>
                    <a:pt x="256032" y="377698"/>
                  </a:lnTo>
                  <a:cubicBezTo>
                    <a:pt x="247142" y="398272"/>
                    <a:pt x="226695" y="412623"/>
                    <a:pt x="202946" y="412623"/>
                  </a:cubicBezTo>
                  <a:cubicBezTo>
                    <a:pt x="170942" y="412623"/>
                    <a:pt x="144907" y="386588"/>
                    <a:pt x="144907" y="354584"/>
                  </a:cubicBezTo>
                  <a:cubicBezTo>
                    <a:pt x="144907" y="322580"/>
                    <a:pt x="170942" y="296545"/>
                    <a:pt x="202946" y="296545"/>
                  </a:cubicBezTo>
                  <a:cubicBezTo>
                    <a:pt x="226822" y="296545"/>
                    <a:pt x="247269" y="310896"/>
                    <a:pt x="256032" y="331470"/>
                  </a:cubicBezTo>
                  <a:lnTo>
                    <a:pt x="449580" y="331470"/>
                  </a:lnTo>
                  <a:lnTo>
                    <a:pt x="456438" y="260985"/>
                  </a:lnTo>
                  <a:cubicBezTo>
                    <a:pt x="409448" y="239522"/>
                    <a:pt x="377063" y="192024"/>
                    <a:pt x="377063" y="137033"/>
                  </a:cubicBezTo>
                  <a:cubicBezTo>
                    <a:pt x="376936" y="61341"/>
                    <a:pt x="438277" y="0"/>
                    <a:pt x="513969" y="0"/>
                  </a:cubicBezTo>
                  <a:close/>
                </a:path>
              </a:pathLst>
            </a:custGeom>
            <a:solidFill>
              <a:srgbClr val="6EA7CB"/>
            </a:solidFill>
          </p:spPr>
        </p:sp>
      </p:grpSp>
      <p:grpSp>
        <p:nvGrpSpPr>
          <p:cNvPr id="44" name="Group 57">
            <a:extLst>
              <a:ext uri="{FF2B5EF4-FFF2-40B4-BE49-F238E27FC236}">
                <a16:creationId xmlns:a16="http://schemas.microsoft.com/office/drawing/2014/main" id="{059BC4EB-CBDD-32DF-FDE4-B31F84AB21B8}"/>
              </a:ext>
            </a:extLst>
          </p:cNvPr>
          <p:cNvGrpSpPr/>
          <p:nvPr/>
        </p:nvGrpSpPr>
        <p:grpSpPr>
          <a:xfrm>
            <a:off x="14734938" y="2244187"/>
            <a:ext cx="300240" cy="448560"/>
            <a:chOff x="0" y="0"/>
            <a:chExt cx="400320" cy="598080"/>
          </a:xfrm>
        </p:grpSpPr>
        <p:sp>
          <p:nvSpPr>
            <p:cNvPr id="45" name="Freeform 58">
              <a:extLst>
                <a:ext uri="{FF2B5EF4-FFF2-40B4-BE49-F238E27FC236}">
                  <a16:creationId xmlns:a16="http://schemas.microsoft.com/office/drawing/2014/main" id="{E3DE093C-3AC1-D07F-DDFF-85EDE11737E0}"/>
                </a:ext>
              </a:extLst>
            </p:cNvPr>
            <p:cNvSpPr/>
            <p:nvPr/>
          </p:nvSpPr>
          <p:spPr>
            <a:xfrm>
              <a:off x="127" y="127"/>
              <a:ext cx="400304" cy="597789"/>
            </a:xfrm>
            <a:custGeom>
              <a:avLst/>
              <a:gdLst/>
              <a:ahLst/>
              <a:cxnLst/>
              <a:rect l="l" t="t" r="r" b="b"/>
              <a:pathLst>
                <a:path w="400304" h="597789">
                  <a:moveTo>
                    <a:pt x="235077" y="0"/>
                  </a:moveTo>
                  <a:cubicBezTo>
                    <a:pt x="221488" y="0"/>
                    <a:pt x="207010" y="7366"/>
                    <a:pt x="204597" y="23622"/>
                  </a:cubicBezTo>
                  <a:lnTo>
                    <a:pt x="6096" y="490855"/>
                  </a:lnTo>
                  <a:cubicBezTo>
                    <a:pt x="0" y="506222"/>
                    <a:pt x="6096" y="530606"/>
                    <a:pt x="24384" y="533654"/>
                  </a:cubicBezTo>
                  <a:cubicBezTo>
                    <a:pt x="28448" y="536067"/>
                    <a:pt x="33020" y="537210"/>
                    <a:pt x="37592" y="537210"/>
                  </a:cubicBezTo>
                  <a:cubicBezTo>
                    <a:pt x="50038" y="537210"/>
                    <a:pt x="62738" y="528701"/>
                    <a:pt x="67183" y="515239"/>
                  </a:cubicBezTo>
                  <a:lnTo>
                    <a:pt x="122174" y="390017"/>
                  </a:lnTo>
                  <a:cubicBezTo>
                    <a:pt x="137541" y="396113"/>
                    <a:pt x="152781" y="399161"/>
                    <a:pt x="171069" y="399161"/>
                  </a:cubicBezTo>
                  <a:cubicBezTo>
                    <a:pt x="183261" y="399161"/>
                    <a:pt x="192532" y="396113"/>
                    <a:pt x="204724" y="393065"/>
                  </a:cubicBezTo>
                  <a:lnTo>
                    <a:pt x="204724" y="469519"/>
                  </a:lnTo>
                  <a:cubicBezTo>
                    <a:pt x="140462" y="481711"/>
                    <a:pt x="91694" y="533654"/>
                    <a:pt x="76454" y="597789"/>
                  </a:cubicBezTo>
                  <a:lnTo>
                    <a:pt x="400304" y="597789"/>
                  </a:lnTo>
                  <a:cubicBezTo>
                    <a:pt x="388112" y="533654"/>
                    <a:pt x="336042" y="484759"/>
                    <a:pt x="268859" y="469519"/>
                  </a:cubicBezTo>
                  <a:lnTo>
                    <a:pt x="268859" y="304673"/>
                  </a:lnTo>
                  <a:cubicBezTo>
                    <a:pt x="268859" y="258826"/>
                    <a:pt x="238252" y="225298"/>
                    <a:pt x="201676" y="209931"/>
                  </a:cubicBezTo>
                  <a:lnTo>
                    <a:pt x="268732" y="48006"/>
                  </a:lnTo>
                  <a:cubicBezTo>
                    <a:pt x="268732" y="29718"/>
                    <a:pt x="262636" y="11303"/>
                    <a:pt x="247396" y="2286"/>
                  </a:cubicBezTo>
                  <a:cubicBezTo>
                    <a:pt x="243713" y="762"/>
                    <a:pt x="239395" y="0"/>
                    <a:pt x="235077" y="0"/>
                  </a:cubicBezTo>
                  <a:close/>
                </a:path>
              </a:pathLst>
            </a:custGeom>
            <a:solidFill>
              <a:srgbClr val="6EA7CB"/>
            </a:solidFill>
          </p:spPr>
        </p:sp>
      </p:grpSp>
      <p:grpSp>
        <p:nvGrpSpPr>
          <p:cNvPr id="46" name="Group 59">
            <a:extLst>
              <a:ext uri="{FF2B5EF4-FFF2-40B4-BE49-F238E27FC236}">
                <a16:creationId xmlns:a16="http://schemas.microsoft.com/office/drawing/2014/main" id="{26633936-C609-F01B-713D-7884F607D888}"/>
              </a:ext>
            </a:extLst>
          </p:cNvPr>
          <p:cNvGrpSpPr/>
          <p:nvPr/>
        </p:nvGrpSpPr>
        <p:grpSpPr>
          <a:xfrm>
            <a:off x="14233098" y="2548027"/>
            <a:ext cx="451440" cy="545760"/>
            <a:chOff x="0" y="0"/>
            <a:chExt cx="601920" cy="727680"/>
          </a:xfrm>
        </p:grpSpPr>
        <p:sp>
          <p:nvSpPr>
            <p:cNvPr id="47" name="Freeform 60">
              <a:extLst>
                <a:ext uri="{FF2B5EF4-FFF2-40B4-BE49-F238E27FC236}">
                  <a16:creationId xmlns:a16="http://schemas.microsoft.com/office/drawing/2014/main" id="{6776C809-E7FB-3723-565A-CD3B59FC0C1C}"/>
                </a:ext>
              </a:extLst>
            </p:cNvPr>
            <p:cNvSpPr/>
            <p:nvPr/>
          </p:nvSpPr>
          <p:spPr>
            <a:xfrm>
              <a:off x="0" y="0"/>
              <a:ext cx="601980" cy="727583"/>
            </a:xfrm>
            <a:custGeom>
              <a:avLst/>
              <a:gdLst/>
              <a:ahLst/>
              <a:cxnLst/>
              <a:rect l="l" t="t" r="r" b="b"/>
              <a:pathLst>
                <a:path w="601980" h="727583">
                  <a:moveTo>
                    <a:pt x="67183" y="0"/>
                  </a:moveTo>
                  <a:cubicBezTo>
                    <a:pt x="30607" y="0"/>
                    <a:pt x="0" y="30607"/>
                    <a:pt x="0" y="64262"/>
                  </a:cubicBezTo>
                  <a:lnTo>
                    <a:pt x="0" y="629793"/>
                  </a:lnTo>
                  <a:cubicBezTo>
                    <a:pt x="3048" y="681863"/>
                    <a:pt x="48895" y="727583"/>
                    <a:pt x="106934" y="727583"/>
                  </a:cubicBezTo>
                  <a:lnTo>
                    <a:pt x="601980" y="727583"/>
                  </a:lnTo>
                  <a:lnTo>
                    <a:pt x="601980" y="562483"/>
                  </a:lnTo>
                  <a:cubicBezTo>
                    <a:pt x="601980" y="544195"/>
                    <a:pt x="586613" y="528955"/>
                    <a:pt x="568325" y="528955"/>
                  </a:cubicBezTo>
                  <a:lnTo>
                    <a:pt x="171196" y="528955"/>
                  </a:lnTo>
                  <a:cubicBezTo>
                    <a:pt x="152908" y="528955"/>
                    <a:pt x="137541" y="513588"/>
                    <a:pt x="137541" y="495300"/>
                  </a:cubicBezTo>
                  <a:lnTo>
                    <a:pt x="137541" y="64262"/>
                  </a:lnTo>
                  <a:cubicBezTo>
                    <a:pt x="137541" y="24511"/>
                    <a:pt x="106934" y="0"/>
                    <a:pt x="67183" y="0"/>
                  </a:cubicBezTo>
                  <a:close/>
                </a:path>
              </a:pathLst>
            </a:custGeom>
            <a:solidFill>
              <a:srgbClr val="6EA7CB"/>
            </a:solidFill>
          </p:spPr>
        </p:sp>
      </p:grpSp>
      <p:grpSp>
        <p:nvGrpSpPr>
          <p:cNvPr id="48" name="Group 61">
            <a:extLst>
              <a:ext uri="{FF2B5EF4-FFF2-40B4-BE49-F238E27FC236}">
                <a16:creationId xmlns:a16="http://schemas.microsoft.com/office/drawing/2014/main" id="{473602F2-059F-4D48-7CDA-FAA3E842B1B9}"/>
              </a:ext>
            </a:extLst>
          </p:cNvPr>
          <p:cNvGrpSpPr/>
          <p:nvPr/>
        </p:nvGrpSpPr>
        <p:grpSpPr>
          <a:xfrm>
            <a:off x="14432538" y="2346427"/>
            <a:ext cx="149040" cy="149040"/>
            <a:chOff x="0" y="0"/>
            <a:chExt cx="198720" cy="198720"/>
          </a:xfrm>
        </p:grpSpPr>
        <p:sp>
          <p:nvSpPr>
            <p:cNvPr id="49" name="Freeform 62">
              <a:extLst>
                <a:ext uri="{FF2B5EF4-FFF2-40B4-BE49-F238E27FC236}">
                  <a16:creationId xmlns:a16="http://schemas.microsoft.com/office/drawing/2014/main" id="{68BBC496-1098-F949-7028-A64E1EC501E2}"/>
                </a:ext>
              </a:extLst>
            </p:cNvPr>
            <p:cNvSpPr/>
            <p:nvPr/>
          </p:nvSpPr>
          <p:spPr>
            <a:xfrm>
              <a:off x="0" y="127"/>
              <a:ext cx="198755" cy="198628"/>
            </a:xfrm>
            <a:custGeom>
              <a:avLst/>
              <a:gdLst/>
              <a:ahLst/>
              <a:cxnLst/>
              <a:rect l="l" t="t" r="r" b="b"/>
              <a:pathLst>
                <a:path w="198755" h="198628">
                  <a:moveTo>
                    <a:pt x="100965" y="0"/>
                  </a:moveTo>
                  <a:cubicBezTo>
                    <a:pt x="45847" y="0"/>
                    <a:pt x="0" y="45720"/>
                    <a:pt x="0" y="100838"/>
                  </a:cubicBezTo>
                  <a:cubicBezTo>
                    <a:pt x="0" y="152781"/>
                    <a:pt x="45847" y="198628"/>
                    <a:pt x="100965" y="198628"/>
                  </a:cubicBezTo>
                  <a:cubicBezTo>
                    <a:pt x="153035" y="198628"/>
                    <a:pt x="198755" y="152781"/>
                    <a:pt x="198755" y="100838"/>
                  </a:cubicBezTo>
                  <a:cubicBezTo>
                    <a:pt x="198755" y="45720"/>
                    <a:pt x="155956" y="0"/>
                    <a:pt x="100965" y="0"/>
                  </a:cubicBezTo>
                  <a:close/>
                </a:path>
              </a:pathLst>
            </a:custGeom>
            <a:solidFill>
              <a:srgbClr val="6EA7CB"/>
            </a:solidFill>
          </p:spPr>
        </p:sp>
      </p:grpSp>
      <p:grpSp>
        <p:nvGrpSpPr>
          <p:cNvPr id="50" name="Group 63">
            <a:extLst>
              <a:ext uri="{FF2B5EF4-FFF2-40B4-BE49-F238E27FC236}">
                <a16:creationId xmlns:a16="http://schemas.microsoft.com/office/drawing/2014/main" id="{F109BE95-9625-0619-66E9-D676773FF4E2}"/>
              </a:ext>
            </a:extLst>
          </p:cNvPr>
          <p:cNvGrpSpPr/>
          <p:nvPr/>
        </p:nvGrpSpPr>
        <p:grpSpPr>
          <a:xfrm>
            <a:off x="14385018" y="2547307"/>
            <a:ext cx="453600" cy="543600"/>
            <a:chOff x="0" y="0"/>
            <a:chExt cx="604800" cy="724800"/>
          </a:xfrm>
        </p:grpSpPr>
        <p:sp>
          <p:nvSpPr>
            <p:cNvPr id="51" name="Freeform 64">
              <a:extLst>
                <a:ext uri="{FF2B5EF4-FFF2-40B4-BE49-F238E27FC236}">
                  <a16:creationId xmlns:a16="http://schemas.microsoft.com/office/drawing/2014/main" id="{A20E68CA-0D02-CE7D-B556-B1A92B3903F4}"/>
                </a:ext>
              </a:extLst>
            </p:cNvPr>
            <p:cNvSpPr/>
            <p:nvPr/>
          </p:nvSpPr>
          <p:spPr>
            <a:xfrm>
              <a:off x="127" y="0"/>
              <a:ext cx="604647" cy="724789"/>
            </a:xfrm>
            <a:custGeom>
              <a:avLst/>
              <a:gdLst/>
              <a:ahLst/>
              <a:cxnLst/>
              <a:rect l="l" t="t" r="r" b="b"/>
              <a:pathLst>
                <a:path w="604647" h="724789">
                  <a:moveTo>
                    <a:pt x="159004" y="127"/>
                  </a:moveTo>
                  <a:cubicBezTo>
                    <a:pt x="120269" y="127"/>
                    <a:pt x="79248" y="19812"/>
                    <a:pt x="54991" y="46863"/>
                  </a:cubicBezTo>
                  <a:cubicBezTo>
                    <a:pt x="18288" y="77470"/>
                    <a:pt x="0" y="117221"/>
                    <a:pt x="0" y="162941"/>
                  </a:cubicBezTo>
                  <a:lnTo>
                    <a:pt x="0" y="462280"/>
                  </a:lnTo>
                  <a:lnTo>
                    <a:pt x="259588" y="462280"/>
                  </a:lnTo>
                  <a:cubicBezTo>
                    <a:pt x="244221" y="422529"/>
                    <a:pt x="210693" y="398145"/>
                    <a:pt x="164846" y="398145"/>
                  </a:cubicBezTo>
                  <a:lnTo>
                    <a:pt x="100711" y="398145"/>
                  </a:lnTo>
                  <a:cubicBezTo>
                    <a:pt x="79375" y="398145"/>
                    <a:pt x="64008" y="382778"/>
                    <a:pt x="64008" y="361569"/>
                  </a:cubicBezTo>
                  <a:lnTo>
                    <a:pt x="64008" y="230124"/>
                  </a:lnTo>
                  <a:cubicBezTo>
                    <a:pt x="64008" y="208788"/>
                    <a:pt x="79375" y="193548"/>
                    <a:pt x="100711" y="193548"/>
                  </a:cubicBezTo>
                  <a:cubicBezTo>
                    <a:pt x="118999" y="193548"/>
                    <a:pt x="134366" y="208915"/>
                    <a:pt x="134366" y="230124"/>
                  </a:cubicBezTo>
                  <a:lnTo>
                    <a:pt x="134366" y="327787"/>
                  </a:lnTo>
                  <a:lnTo>
                    <a:pt x="167894" y="327787"/>
                  </a:lnTo>
                  <a:cubicBezTo>
                    <a:pt x="247396" y="327787"/>
                    <a:pt x="317627" y="385826"/>
                    <a:pt x="332867" y="462280"/>
                  </a:cubicBezTo>
                  <a:lnTo>
                    <a:pt x="369443" y="462280"/>
                  </a:lnTo>
                  <a:cubicBezTo>
                    <a:pt x="424434" y="462280"/>
                    <a:pt x="470154" y="508000"/>
                    <a:pt x="470154" y="559943"/>
                  </a:cubicBezTo>
                  <a:lnTo>
                    <a:pt x="470154" y="724789"/>
                  </a:lnTo>
                  <a:lnTo>
                    <a:pt x="604647" y="724789"/>
                  </a:lnTo>
                  <a:lnTo>
                    <a:pt x="604647" y="492760"/>
                  </a:lnTo>
                  <a:cubicBezTo>
                    <a:pt x="598551" y="443865"/>
                    <a:pt x="552704" y="398018"/>
                    <a:pt x="500888" y="398018"/>
                  </a:cubicBezTo>
                  <a:lnTo>
                    <a:pt x="366395" y="398018"/>
                  </a:lnTo>
                  <a:cubicBezTo>
                    <a:pt x="348107" y="398018"/>
                    <a:pt x="332867" y="382651"/>
                    <a:pt x="332867" y="361442"/>
                  </a:cubicBezTo>
                  <a:lnTo>
                    <a:pt x="332867" y="175133"/>
                  </a:lnTo>
                  <a:cubicBezTo>
                    <a:pt x="332867" y="83566"/>
                    <a:pt x="262636" y="4191"/>
                    <a:pt x="173990" y="1016"/>
                  </a:cubicBezTo>
                  <a:cubicBezTo>
                    <a:pt x="169037" y="381"/>
                    <a:pt x="164084" y="0"/>
                    <a:pt x="159004" y="0"/>
                  </a:cubicBezTo>
                  <a:close/>
                </a:path>
              </a:pathLst>
            </a:custGeom>
            <a:solidFill>
              <a:srgbClr val="6EA7CB"/>
            </a:solidFill>
          </p:spPr>
        </p:sp>
      </p:grpSp>
      <p:grpSp>
        <p:nvGrpSpPr>
          <p:cNvPr id="52" name="Group 65">
            <a:extLst>
              <a:ext uri="{FF2B5EF4-FFF2-40B4-BE49-F238E27FC236}">
                <a16:creationId xmlns:a16="http://schemas.microsoft.com/office/drawing/2014/main" id="{161B4CBF-FF43-7258-4C5E-45E923503AD9}"/>
              </a:ext>
            </a:extLst>
          </p:cNvPr>
          <p:cNvGrpSpPr/>
          <p:nvPr/>
        </p:nvGrpSpPr>
        <p:grpSpPr>
          <a:xfrm>
            <a:off x="14684538" y="2745307"/>
            <a:ext cx="398880" cy="96480"/>
            <a:chOff x="0" y="0"/>
            <a:chExt cx="531840" cy="128640"/>
          </a:xfrm>
        </p:grpSpPr>
        <p:sp>
          <p:nvSpPr>
            <p:cNvPr id="53" name="Freeform 66">
              <a:extLst>
                <a:ext uri="{FF2B5EF4-FFF2-40B4-BE49-F238E27FC236}">
                  <a16:creationId xmlns:a16="http://schemas.microsoft.com/office/drawing/2014/main" id="{62C89AB5-E172-D007-9BA1-6FD971C565D0}"/>
                </a:ext>
              </a:extLst>
            </p:cNvPr>
            <p:cNvSpPr/>
            <p:nvPr/>
          </p:nvSpPr>
          <p:spPr>
            <a:xfrm>
              <a:off x="127" y="127"/>
              <a:ext cx="531749" cy="128397"/>
            </a:xfrm>
            <a:custGeom>
              <a:avLst/>
              <a:gdLst/>
              <a:ahLst/>
              <a:cxnLst/>
              <a:rect l="l" t="t" r="r" b="b"/>
              <a:pathLst>
                <a:path w="531749" h="128397">
                  <a:moveTo>
                    <a:pt x="0" y="0"/>
                  </a:moveTo>
                  <a:lnTo>
                    <a:pt x="0" y="64135"/>
                  </a:lnTo>
                  <a:lnTo>
                    <a:pt x="100838" y="64135"/>
                  </a:lnTo>
                  <a:cubicBezTo>
                    <a:pt x="152781" y="64135"/>
                    <a:pt x="201676" y="91694"/>
                    <a:pt x="232156" y="128397"/>
                  </a:cubicBezTo>
                  <a:lnTo>
                    <a:pt x="498094" y="128397"/>
                  </a:lnTo>
                  <a:cubicBezTo>
                    <a:pt x="516382" y="128397"/>
                    <a:pt x="531749" y="113030"/>
                    <a:pt x="531749" y="94742"/>
                  </a:cubicBezTo>
                  <a:lnTo>
                    <a:pt x="531749" y="30607"/>
                  </a:lnTo>
                  <a:cubicBezTo>
                    <a:pt x="531749" y="15240"/>
                    <a:pt x="516382" y="0"/>
                    <a:pt x="498094" y="0"/>
                  </a:cubicBezTo>
                  <a:close/>
                </a:path>
              </a:pathLst>
            </a:custGeom>
            <a:solidFill>
              <a:srgbClr val="6EA7CB"/>
            </a:solidFill>
          </p:spPr>
        </p:sp>
      </p:grpSp>
      <p:grpSp>
        <p:nvGrpSpPr>
          <p:cNvPr id="54" name="Group 67">
            <a:extLst>
              <a:ext uri="{FF2B5EF4-FFF2-40B4-BE49-F238E27FC236}">
                <a16:creationId xmlns:a16="http://schemas.microsoft.com/office/drawing/2014/main" id="{7E68AD57-299D-BE49-9A51-FD25BF8D6225}"/>
              </a:ext>
            </a:extLst>
          </p:cNvPr>
          <p:cNvGrpSpPr/>
          <p:nvPr/>
        </p:nvGrpSpPr>
        <p:grpSpPr>
          <a:xfrm>
            <a:off x="12850698" y="3848347"/>
            <a:ext cx="732240" cy="342720"/>
            <a:chOff x="0" y="0"/>
            <a:chExt cx="976320" cy="456960"/>
          </a:xfrm>
        </p:grpSpPr>
        <p:sp>
          <p:nvSpPr>
            <p:cNvPr id="55" name="Freeform 68">
              <a:extLst>
                <a:ext uri="{FF2B5EF4-FFF2-40B4-BE49-F238E27FC236}">
                  <a16:creationId xmlns:a16="http://schemas.microsoft.com/office/drawing/2014/main" id="{B71BE152-361A-FA9B-4E6C-499CCF79914E}"/>
                </a:ext>
              </a:extLst>
            </p:cNvPr>
            <p:cNvSpPr/>
            <p:nvPr/>
          </p:nvSpPr>
          <p:spPr>
            <a:xfrm>
              <a:off x="127" y="0"/>
              <a:ext cx="976122" cy="456819"/>
            </a:xfrm>
            <a:custGeom>
              <a:avLst/>
              <a:gdLst/>
              <a:ahLst/>
              <a:cxnLst/>
              <a:rect l="l" t="t" r="r" b="b"/>
              <a:pathLst>
                <a:path w="976122" h="456819">
                  <a:moveTo>
                    <a:pt x="98171" y="0"/>
                  </a:moveTo>
                  <a:cubicBezTo>
                    <a:pt x="44577" y="0"/>
                    <a:pt x="0" y="44704"/>
                    <a:pt x="0" y="101219"/>
                  </a:cubicBezTo>
                  <a:lnTo>
                    <a:pt x="0" y="232156"/>
                  </a:lnTo>
                  <a:cubicBezTo>
                    <a:pt x="0" y="282702"/>
                    <a:pt x="44577" y="327406"/>
                    <a:pt x="98171" y="327406"/>
                  </a:cubicBezTo>
                  <a:lnTo>
                    <a:pt x="193421" y="327406"/>
                  </a:lnTo>
                  <a:lnTo>
                    <a:pt x="193421" y="425450"/>
                  </a:lnTo>
                  <a:cubicBezTo>
                    <a:pt x="193421" y="440436"/>
                    <a:pt x="202438" y="449199"/>
                    <a:pt x="214249" y="455168"/>
                  </a:cubicBezTo>
                  <a:cubicBezTo>
                    <a:pt x="217170" y="456184"/>
                    <a:pt x="220853" y="456819"/>
                    <a:pt x="224790" y="456819"/>
                  </a:cubicBezTo>
                  <a:cubicBezTo>
                    <a:pt x="232410" y="456819"/>
                    <a:pt x="241046" y="454152"/>
                    <a:pt x="247015" y="446278"/>
                  </a:cubicBezTo>
                  <a:lnTo>
                    <a:pt x="366141" y="327279"/>
                  </a:lnTo>
                  <a:lnTo>
                    <a:pt x="601218" y="327279"/>
                  </a:lnTo>
                  <a:lnTo>
                    <a:pt x="720217" y="446278"/>
                  </a:lnTo>
                  <a:cubicBezTo>
                    <a:pt x="726186" y="454152"/>
                    <a:pt x="733425" y="456819"/>
                    <a:pt x="741045" y="456819"/>
                  </a:cubicBezTo>
                  <a:cubicBezTo>
                    <a:pt x="744855" y="456819"/>
                    <a:pt x="748919" y="456184"/>
                    <a:pt x="752856" y="455168"/>
                  </a:cubicBezTo>
                  <a:cubicBezTo>
                    <a:pt x="764794" y="452247"/>
                    <a:pt x="770763" y="437261"/>
                    <a:pt x="770763" y="425450"/>
                  </a:cubicBezTo>
                  <a:lnTo>
                    <a:pt x="770763" y="327406"/>
                  </a:lnTo>
                  <a:lnTo>
                    <a:pt x="871982" y="327406"/>
                  </a:lnTo>
                  <a:cubicBezTo>
                    <a:pt x="931545" y="327406"/>
                    <a:pt x="976122" y="282702"/>
                    <a:pt x="976122" y="232156"/>
                  </a:cubicBezTo>
                  <a:lnTo>
                    <a:pt x="976122" y="101219"/>
                  </a:lnTo>
                  <a:cubicBezTo>
                    <a:pt x="976122" y="50673"/>
                    <a:pt x="931545" y="0"/>
                    <a:pt x="877824" y="0"/>
                  </a:cubicBezTo>
                  <a:close/>
                </a:path>
              </a:pathLst>
            </a:custGeom>
            <a:solidFill>
              <a:srgbClr val="6EA7CB"/>
            </a:solidFill>
          </p:spPr>
        </p:sp>
      </p:grpSp>
      <p:grpSp>
        <p:nvGrpSpPr>
          <p:cNvPr id="56" name="Group 69">
            <a:extLst>
              <a:ext uri="{FF2B5EF4-FFF2-40B4-BE49-F238E27FC236}">
                <a16:creationId xmlns:a16="http://schemas.microsoft.com/office/drawing/2014/main" id="{465281E5-7E05-398B-1A75-2B39114C86A2}"/>
              </a:ext>
            </a:extLst>
          </p:cNvPr>
          <p:cNvGrpSpPr/>
          <p:nvPr/>
        </p:nvGrpSpPr>
        <p:grpSpPr>
          <a:xfrm>
            <a:off x="12899658" y="4238587"/>
            <a:ext cx="194400" cy="196560"/>
            <a:chOff x="0" y="0"/>
            <a:chExt cx="259200" cy="262080"/>
          </a:xfrm>
        </p:grpSpPr>
        <p:sp>
          <p:nvSpPr>
            <p:cNvPr id="57" name="Freeform 70">
              <a:extLst>
                <a:ext uri="{FF2B5EF4-FFF2-40B4-BE49-F238E27FC236}">
                  <a16:creationId xmlns:a16="http://schemas.microsoft.com/office/drawing/2014/main" id="{76CDC0F7-327B-12FC-AE93-5E1969560374}"/>
                </a:ext>
              </a:extLst>
            </p:cNvPr>
            <p:cNvSpPr/>
            <p:nvPr/>
          </p:nvSpPr>
          <p:spPr>
            <a:xfrm>
              <a:off x="127" y="127"/>
              <a:ext cx="259080" cy="261874"/>
            </a:xfrm>
            <a:custGeom>
              <a:avLst/>
              <a:gdLst/>
              <a:ahLst/>
              <a:cxnLst/>
              <a:rect l="l" t="t" r="r" b="b"/>
              <a:pathLst>
                <a:path w="259080" h="261874">
                  <a:moveTo>
                    <a:pt x="130937" y="0"/>
                  </a:moveTo>
                  <a:cubicBezTo>
                    <a:pt x="56515" y="0"/>
                    <a:pt x="0" y="59436"/>
                    <a:pt x="0" y="130937"/>
                  </a:cubicBezTo>
                  <a:cubicBezTo>
                    <a:pt x="0" y="202438"/>
                    <a:pt x="56515" y="261874"/>
                    <a:pt x="130937" y="261874"/>
                  </a:cubicBezTo>
                  <a:cubicBezTo>
                    <a:pt x="202438" y="261874"/>
                    <a:pt x="259080" y="202311"/>
                    <a:pt x="259080" y="130937"/>
                  </a:cubicBezTo>
                  <a:cubicBezTo>
                    <a:pt x="259080" y="59563"/>
                    <a:pt x="202438" y="0"/>
                    <a:pt x="130937" y="0"/>
                  </a:cubicBezTo>
                  <a:close/>
                </a:path>
              </a:pathLst>
            </a:custGeom>
            <a:solidFill>
              <a:srgbClr val="6EA7CB"/>
            </a:solidFill>
          </p:spPr>
        </p:sp>
      </p:grpSp>
      <p:grpSp>
        <p:nvGrpSpPr>
          <p:cNvPr id="58" name="Group 71">
            <a:extLst>
              <a:ext uri="{FF2B5EF4-FFF2-40B4-BE49-F238E27FC236}">
                <a16:creationId xmlns:a16="http://schemas.microsoft.com/office/drawing/2014/main" id="{67B67101-77D3-A10A-58D4-F52E7BD5280B}"/>
              </a:ext>
            </a:extLst>
          </p:cNvPr>
          <p:cNvGrpSpPr/>
          <p:nvPr/>
        </p:nvGrpSpPr>
        <p:grpSpPr>
          <a:xfrm>
            <a:off x="12801738" y="4481947"/>
            <a:ext cx="388800" cy="192240"/>
            <a:chOff x="0" y="0"/>
            <a:chExt cx="518400" cy="256320"/>
          </a:xfrm>
        </p:grpSpPr>
        <p:sp>
          <p:nvSpPr>
            <p:cNvPr id="59" name="Freeform 72">
              <a:extLst>
                <a:ext uri="{FF2B5EF4-FFF2-40B4-BE49-F238E27FC236}">
                  <a16:creationId xmlns:a16="http://schemas.microsoft.com/office/drawing/2014/main" id="{9DE2194E-8390-2B2C-0FC7-B6179CCE0CD5}"/>
                </a:ext>
              </a:extLst>
            </p:cNvPr>
            <p:cNvSpPr/>
            <p:nvPr/>
          </p:nvSpPr>
          <p:spPr>
            <a:xfrm>
              <a:off x="0" y="127"/>
              <a:ext cx="518287" cy="256032"/>
            </a:xfrm>
            <a:custGeom>
              <a:avLst/>
              <a:gdLst/>
              <a:ahLst/>
              <a:cxnLst/>
              <a:rect l="l" t="t" r="r" b="b"/>
              <a:pathLst>
                <a:path w="518287" h="256032">
                  <a:moveTo>
                    <a:pt x="259207" y="0"/>
                  </a:moveTo>
                  <a:cubicBezTo>
                    <a:pt x="131191" y="0"/>
                    <a:pt x="20955" y="98171"/>
                    <a:pt x="3048" y="220345"/>
                  </a:cubicBezTo>
                  <a:cubicBezTo>
                    <a:pt x="0" y="238252"/>
                    <a:pt x="14986" y="256032"/>
                    <a:pt x="35814" y="256032"/>
                  </a:cubicBezTo>
                  <a:lnTo>
                    <a:pt x="482600" y="256032"/>
                  </a:lnTo>
                  <a:cubicBezTo>
                    <a:pt x="503555" y="256032"/>
                    <a:pt x="518287" y="238125"/>
                    <a:pt x="518287" y="220345"/>
                  </a:cubicBezTo>
                  <a:cubicBezTo>
                    <a:pt x="497459" y="92202"/>
                    <a:pt x="390271" y="0"/>
                    <a:pt x="259207" y="0"/>
                  </a:cubicBezTo>
                  <a:close/>
                </a:path>
              </a:pathLst>
            </a:custGeom>
            <a:solidFill>
              <a:srgbClr val="6EA7CB"/>
            </a:solidFill>
          </p:spPr>
        </p:sp>
      </p:grpSp>
      <p:grpSp>
        <p:nvGrpSpPr>
          <p:cNvPr id="60" name="Group 73">
            <a:extLst>
              <a:ext uri="{FF2B5EF4-FFF2-40B4-BE49-F238E27FC236}">
                <a16:creationId xmlns:a16="http://schemas.microsoft.com/office/drawing/2014/main" id="{FDA89B8F-0CE9-B50B-C623-8297A578D575}"/>
              </a:ext>
            </a:extLst>
          </p:cNvPr>
          <p:cNvGrpSpPr/>
          <p:nvPr/>
        </p:nvGrpSpPr>
        <p:grpSpPr>
          <a:xfrm>
            <a:off x="13337418" y="4238587"/>
            <a:ext cx="194400" cy="196560"/>
            <a:chOff x="0" y="0"/>
            <a:chExt cx="259200" cy="262080"/>
          </a:xfrm>
        </p:grpSpPr>
        <p:sp>
          <p:nvSpPr>
            <p:cNvPr id="61" name="Freeform 74">
              <a:extLst>
                <a:ext uri="{FF2B5EF4-FFF2-40B4-BE49-F238E27FC236}">
                  <a16:creationId xmlns:a16="http://schemas.microsoft.com/office/drawing/2014/main" id="{789AE845-AC36-7DE9-5539-59588E261192}"/>
                </a:ext>
              </a:extLst>
            </p:cNvPr>
            <p:cNvSpPr/>
            <p:nvPr/>
          </p:nvSpPr>
          <p:spPr>
            <a:xfrm>
              <a:off x="127" y="127"/>
              <a:ext cx="259080" cy="261874"/>
            </a:xfrm>
            <a:custGeom>
              <a:avLst/>
              <a:gdLst/>
              <a:ahLst/>
              <a:cxnLst/>
              <a:rect l="l" t="t" r="r" b="b"/>
              <a:pathLst>
                <a:path w="259080" h="261874">
                  <a:moveTo>
                    <a:pt x="130937" y="0"/>
                  </a:moveTo>
                  <a:cubicBezTo>
                    <a:pt x="59563" y="0"/>
                    <a:pt x="0" y="59436"/>
                    <a:pt x="0" y="130937"/>
                  </a:cubicBezTo>
                  <a:cubicBezTo>
                    <a:pt x="0" y="202438"/>
                    <a:pt x="59563" y="261874"/>
                    <a:pt x="130937" y="261874"/>
                  </a:cubicBezTo>
                  <a:cubicBezTo>
                    <a:pt x="199390" y="261874"/>
                    <a:pt x="259080" y="202311"/>
                    <a:pt x="259080" y="130937"/>
                  </a:cubicBezTo>
                  <a:cubicBezTo>
                    <a:pt x="259080" y="59563"/>
                    <a:pt x="199390" y="0"/>
                    <a:pt x="130937" y="0"/>
                  </a:cubicBezTo>
                  <a:close/>
                </a:path>
              </a:pathLst>
            </a:custGeom>
            <a:solidFill>
              <a:srgbClr val="6EA7CB"/>
            </a:solidFill>
          </p:spPr>
        </p:sp>
      </p:grpSp>
      <p:grpSp>
        <p:nvGrpSpPr>
          <p:cNvPr id="62" name="Group 75">
            <a:extLst>
              <a:ext uri="{FF2B5EF4-FFF2-40B4-BE49-F238E27FC236}">
                <a16:creationId xmlns:a16="http://schemas.microsoft.com/office/drawing/2014/main" id="{6CC64E55-0DA8-FD95-DC5A-E55278BD0B98}"/>
              </a:ext>
            </a:extLst>
          </p:cNvPr>
          <p:cNvGrpSpPr/>
          <p:nvPr/>
        </p:nvGrpSpPr>
        <p:grpSpPr>
          <a:xfrm>
            <a:off x="13239498" y="4481947"/>
            <a:ext cx="390960" cy="192240"/>
            <a:chOff x="0" y="0"/>
            <a:chExt cx="521280" cy="256320"/>
          </a:xfrm>
        </p:grpSpPr>
        <p:sp>
          <p:nvSpPr>
            <p:cNvPr id="63" name="Freeform 76">
              <a:extLst>
                <a:ext uri="{FF2B5EF4-FFF2-40B4-BE49-F238E27FC236}">
                  <a16:creationId xmlns:a16="http://schemas.microsoft.com/office/drawing/2014/main" id="{B2E10B38-FC26-DB5E-B5C3-63398EE68708}"/>
                </a:ext>
              </a:extLst>
            </p:cNvPr>
            <p:cNvSpPr/>
            <p:nvPr/>
          </p:nvSpPr>
          <p:spPr>
            <a:xfrm>
              <a:off x="0" y="127"/>
              <a:ext cx="521208" cy="256032"/>
            </a:xfrm>
            <a:custGeom>
              <a:avLst/>
              <a:gdLst/>
              <a:ahLst/>
              <a:cxnLst/>
              <a:rect l="l" t="t" r="r" b="b"/>
              <a:pathLst>
                <a:path w="521208" h="256032">
                  <a:moveTo>
                    <a:pt x="262128" y="0"/>
                  </a:moveTo>
                  <a:cubicBezTo>
                    <a:pt x="131064" y="0"/>
                    <a:pt x="23876" y="98171"/>
                    <a:pt x="3048" y="220345"/>
                  </a:cubicBezTo>
                  <a:cubicBezTo>
                    <a:pt x="0" y="238252"/>
                    <a:pt x="14986" y="256032"/>
                    <a:pt x="38735" y="256032"/>
                  </a:cubicBezTo>
                  <a:lnTo>
                    <a:pt x="488442" y="256032"/>
                  </a:lnTo>
                  <a:cubicBezTo>
                    <a:pt x="506349" y="256032"/>
                    <a:pt x="521208" y="238125"/>
                    <a:pt x="521208" y="220345"/>
                  </a:cubicBezTo>
                  <a:cubicBezTo>
                    <a:pt x="500380" y="92202"/>
                    <a:pt x="390271" y="0"/>
                    <a:pt x="262128" y="0"/>
                  </a:cubicBezTo>
                  <a:close/>
                </a:path>
              </a:pathLst>
            </a:custGeom>
            <a:solidFill>
              <a:srgbClr val="6EA7CB"/>
            </a:solidFill>
          </p:spPr>
        </p:sp>
      </p:grpSp>
      <p:grpSp>
        <p:nvGrpSpPr>
          <p:cNvPr id="64" name="Group 77">
            <a:extLst>
              <a:ext uri="{FF2B5EF4-FFF2-40B4-BE49-F238E27FC236}">
                <a16:creationId xmlns:a16="http://schemas.microsoft.com/office/drawing/2014/main" id="{DAD0B1D7-5A06-37D9-E776-8FAAD1522A99}"/>
              </a:ext>
            </a:extLst>
          </p:cNvPr>
          <p:cNvGrpSpPr/>
          <p:nvPr/>
        </p:nvGrpSpPr>
        <p:grpSpPr>
          <a:xfrm>
            <a:off x="6681738" y="7459147"/>
            <a:ext cx="360000" cy="740160"/>
            <a:chOff x="0" y="0"/>
            <a:chExt cx="480000" cy="986880"/>
          </a:xfrm>
        </p:grpSpPr>
        <p:sp>
          <p:nvSpPr>
            <p:cNvPr id="65" name="Freeform 78">
              <a:extLst>
                <a:ext uri="{FF2B5EF4-FFF2-40B4-BE49-F238E27FC236}">
                  <a16:creationId xmlns:a16="http://schemas.microsoft.com/office/drawing/2014/main" id="{905BB7E9-1DF3-3D5F-C5DC-C602046D28CE}"/>
                </a:ext>
              </a:extLst>
            </p:cNvPr>
            <p:cNvSpPr/>
            <p:nvPr/>
          </p:nvSpPr>
          <p:spPr>
            <a:xfrm>
              <a:off x="127" y="0"/>
              <a:ext cx="479806" cy="986790"/>
            </a:xfrm>
            <a:custGeom>
              <a:avLst/>
              <a:gdLst/>
              <a:ahLst/>
              <a:cxnLst/>
              <a:rect l="l" t="t" r="r" b="b"/>
              <a:pathLst>
                <a:path w="479806" h="986790">
                  <a:moveTo>
                    <a:pt x="57531" y="0"/>
                  </a:moveTo>
                  <a:cubicBezTo>
                    <a:pt x="24638" y="0"/>
                    <a:pt x="0" y="30353"/>
                    <a:pt x="0" y="63754"/>
                  </a:cubicBezTo>
                  <a:lnTo>
                    <a:pt x="0" y="425069"/>
                  </a:lnTo>
                  <a:cubicBezTo>
                    <a:pt x="0" y="446405"/>
                    <a:pt x="5461" y="470662"/>
                    <a:pt x="16510" y="488823"/>
                  </a:cubicBezTo>
                  <a:lnTo>
                    <a:pt x="142621" y="719582"/>
                  </a:lnTo>
                  <a:cubicBezTo>
                    <a:pt x="164592" y="759079"/>
                    <a:pt x="178308" y="780288"/>
                    <a:pt x="178308" y="822833"/>
                  </a:cubicBezTo>
                  <a:lnTo>
                    <a:pt x="178308" y="950341"/>
                  </a:lnTo>
                  <a:cubicBezTo>
                    <a:pt x="178308" y="971677"/>
                    <a:pt x="192024" y="986790"/>
                    <a:pt x="208407" y="986790"/>
                  </a:cubicBezTo>
                  <a:lnTo>
                    <a:pt x="479806" y="986790"/>
                  </a:lnTo>
                  <a:lnTo>
                    <a:pt x="479806" y="613283"/>
                  </a:lnTo>
                  <a:cubicBezTo>
                    <a:pt x="479806" y="576834"/>
                    <a:pt x="466090" y="546481"/>
                    <a:pt x="449707" y="522224"/>
                  </a:cubicBezTo>
                  <a:cubicBezTo>
                    <a:pt x="449580" y="522351"/>
                    <a:pt x="449453" y="522478"/>
                    <a:pt x="449326" y="522478"/>
                  </a:cubicBezTo>
                  <a:cubicBezTo>
                    <a:pt x="438785" y="522478"/>
                    <a:pt x="279654" y="349250"/>
                    <a:pt x="276987" y="346202"/>
                  </a:cubicBezTo>
                  <a:cubicBezTo>
                    <a:pt x="264668" y="330835"/>
                    <a:pt x="246126" y="321183"/>
                    <a:pt x="227330" y="321183"/>
                  </a:cubicBezTo>
                  <a:cubicBezTo>
                    <a:pt x="212979" y="321183"/>
                    <a:pt x="198374" y="327025"/>
                    <a:pt x="186436" y="340106"/>
                  </a:cubicBezTo>
                  <a:cubicBezTo>
                    <a:pt x="164465" y="367411"/>
                    <a:pt x="167259" y="413004"/>
                    <a:pt x="183769" y="428117"/>
                  </a:cubicBezTo>
                  <a:lnTo>
                    <a:pt x="345440" y="607314"/>
                  </a:lnTo>
                  <a:cubicBezTo>
                    <a:pt x="356489" y="619506"/>
                    <a:pt x="356489" y="640715"/>
                    <a:pt x="345440" y="652907"/>
                  </a:cubicBezTo>
                  <a:cubicBezTo>
                    <a:pt x="339979" y="657479"/>
                    <a:pt x="332486" y="659765"/>
                    <a:pt x="324866" y="659765"/>
                  </a:cubicBezTo>
                  <a:cubicBezTo>
                    <a:pt x="317246" y="659765"/>
                    <a:pt x="309753" y="657479"/>
                    <a:pt x="304292" y="652907"/>
                  </a:cubicBezTo>
                  <a:lnTo>
                    <a:pt x="142494" y="473710"/>
                  </a:lnTo>
                  <a:cubicBezTo>
                    <a:pt x="125984" y="455549"/>
                    <a:pt x="115062" y="428117"/>
                    <a:pt x="115062" y="403860"/>
                  </a:cubicBezTo>
                  <a:lnTo>
                    <a:pt x="115062" y="63754"/>
                  </a:lnTo>
                  <a:cubicBezTo>
                    <a:pt x="115062" y="24257"/>
                    <a:pt x="87630" y="0"/>
                    <a:pt x="57531" y="0"/>
                  </a:cubicBezTo>
                  <a:close/>
                </a:path>
              </a:pathLst>
            </a:custGeom>
            <a:solidFill>
              <a:srgbClr val="6EA7CB"/>
            </a:solidFill>
          </p:spPr>
        </p:sp>
      </p:grpSp>
      <p:grpSp>
        <p:nvGrpSpPr>
          <p:cNvPr id="66" name="Group 79">
            <a:extLst>
              <a:ext uri="{FF2B5EF4-FFF2-40B4-BE49-F238E27FC236}">
                <a16:creationId xmlns:a16="http://schemas.microsoft.com/office/drawing/2014/main" id="{1CCBE1D2-23FB-7751-EABB-DF259C16E553}"/>
              </a:ext>
            </a:extLst>
          </p:cNvPr>
          <p:cNvGrpSpPr/>
          <p:nvPr/>
        </p:nvGrpSpPr>
        <p:grpSpPr>
          <a:xfrm>
            <a:off x="7087098" y="7459147"/>
            <a:ext cx="357840" cy="742320"/>
            <a:chOff x="0" y="0"/>
            <a:chExt cx="477120" cy="989760"/>
          </a:xfrm>
        </p:grpSpPr>
        <p:sp>
          <p:nvSpPr>
            <p:cNvPr id="67" name="Freeform 80">
              <a:extLst>
                <a:ext uri="{FF2B5EF4-FFF2-40B4-BE49-F238E27FC236}">
                  <a16:creationId xmlns:a16="http://schemas.microsoft.com/office/drawing/2014/main" id="{B6E08A59-7786-6F74-258E-0EBB7BF3DC0F}"/>
                </a:ext>
              </a:extLst>
            </p:cNvPr>
            <p:cNvSpPr/>
            <p:nvPr/>
          </p:nvSpPr>
          <p:spPr>
            <a:xfrm>
              <a:off x="0" y="0"/>
              <a:ext cx="477012" cy="989711"/>
            </a:xfrm>
            <a:custGeom>
              <a:avLst/>
              <a:gdLst/>
              <a:ahLst/>
              <a:cxnLst/>
              <a:rect l="l" t="t" r="r" b="b"/>
              <a:pathLst>
                <a:path w="477012" h="989711">
                  <a:moveTo>
                    <a:pt x="414020" y="0"/>
                  </a:moveTo>
                  <a:cubicBezTo>
                    <a:pt x="381127" y="0"/>
                    <a:pt x="356362" y="30353"/>
                    <a:pt x="356362" y="63754"/>
                  </a:cubicBezTo>
                  <a:lnTo>
                    <a:pt x="356362" y="403733"/>
                  </a:lnTo>
                  <a:cubicBezTo>
                    <a:pt x="356362" y="431038"/>
                    <a:pt x="345440" y="458470"/>
                    <a:pt x="328930" y="473583"/>
                  </a:cubicBezTo>
                  <a:lnTo>
                    <a:pt x="167259" y="652780"/>
                  </a:lnTo>
                  <a:cubicBezTo>
                    <a:pt x="163195" y="657352"/>
                    <a:pt x="155575" y="659638"/>
                    <a:pt x="147828" y="659638"/>
                  </a:cubicBezTo>
                  <a:cubicBezTo>
                    <a:pt x="140081" y="659638"/>
                    <a:pt x="131699" y="657352"/>
                    <a:pt x="126238" y="652780"/>
                  </a:cubicBezTo>
                  <a:cubicBezTo>
                    <a:pt x="117983" y="640588"/>
                    <a:pt x="117983" y="619379"/>
                    <a:pt x="126238" y="607187"/>
                  </a:cubicBezTo>
                  <a:lnTo>
                    <a:pt x="287909" y="427990"/>
                  </a:lnTo>
                  <a:cubicBezTo>
                    <a:pt x="304292" y="412877"/>
                    <a:pt x="309880" y="367284"/>
                    <a:pt x="285242" y="339979"/>
                  </a:cubicBezTo>
                  <a:cubicBezTo>
                    <a:pt x="273304" y="326771"/>
                    <a:pt x="258699" y="321056"/>
                    <a:pt x="244348" y="321056"/>
                  </a:cubicBezTo>
                  <a:cubicBezTo>
                    <a:pt x="225679" y="321056"/>
                    <a:pt x="207137" y="330708"/>
                    <a:pt x="194691" y="346075"/>
                  </a:cubicBezTo>
                  <a:cubicBezTo>
                    <a:pt x="194691" y="346075"/>
                    <a:pt x="30226" y="522097"/>
                    <a:pt x="30226" y="528193"/>
                  </a:cubicBezTo>
                  <a:cubicBezTo>
                    <a:pt x="13716" y="546481"/>
                    <a:pt x="0" y="579882"/>
                    <a:pt x="0" y="619379"/>
                  </a:cubicBezTo>
                  <a:lnTo>
                    <a:pt x="0" y="783336"/>
                  </a:lnTo>
                  <a:lnTo>
                    <a:pt x="0" y="810641"/>
                  </a:lnTo>
                  <a:lnTo>
                    <a:pt x="0" y="989711"/>
                  </a:lnTo>
                  <a:lnTo>
                    <a:pt x="268732" y="989711"/>
                  </a:lnTo>
                  <a:cubicBezTo>
                    <a:pt x="285115" y="989711"/>
                    <a:pt x="298831" y="974471"/>
                    <a:pt x="298831" y="956310"/>
                  </a:cubicBezTo>
                  <a:lnTo>
                    <a:pt x="298831" y="825881"/>
                  </a:lnTo>
                  <a:cubicBezTo>
                    <a:pt x="298831" y="783336"/>
                    <a:pt x="315214" y="762127"/>
                    <a:pt x="331724" y="725678"/>
                  </a:cubicBezTo>
                  <a:lnTo>
                    <a:pt x="460629" y="491871"/>
                  </a:lnTo>
                  <a:cubicBezTo>
                    <a:pt x="468884" y="473710"/>
                    <a:pt x="477012" y="449326"/>
                    <a:pt x="477012" y="425069"/>
                  </a:cubicBezTo>
                  <a:lnTo>
                    <a:pt x="477012" y="63754"/>
                  </a:lnTo>
                  <a:cubicBezTo>
                    <a:pt x="474345" y="27305"/>
                    <a:pt x="446913" y="0"/>
                    <a:pt x="414020" y="0"/>
                  </a:cubicBezTo>
                  <a:close/>
                </a:path>
              </a:pathLst>
            </a:custGeom>
            <a:solidFill>
              <a:srgbClr val="6EA7CB"/>
            </a:solidFill>
          </p:spPr>
        </p:sp>
      </p:grpSp>
      <p:grpSp>
        <p:nvGrpSpPr>
          <p:cNvPr id="68" name="Group 81">
            <a:extLst>
              <a:ext uri="{FF2B5EF4-FFF2-40B4-BE49-F238E27FC236}">
                <a16:creationId xmlns:a16="http://schemas.microsoft.com/office/drawing/2014/main" id="{8CCC0A13-8820-361F-0D35-8D892C556B1B}"/>
              </a:ext>
            </a:extLst>
          </p:cNvPr>
          <p:cNvGrpSpPr/>
          <p:nvPr/>
        </p:nvGrpSpPr>
        <p:grpSpPr>
          <a:xfrm>
            <a:off x="7241178" y="7552747"/>
            <a:ext cx="67680" cy="109440"/>
            <a:chOff x="0" y="0"/>
            <a:chExt cx="90240" cy="145920"/>
          </a:xfrm>
        </p:grpSpPr>
        <p:sp>
          <p:nvSpPr>
            <p:cNvPr id="69" name="Freeform 82">
              <a:extLst>
                <a:ext uri="{FF2B5EF4-FFF2-40B4-BE49-F238E27FC236}">
                  <a16:creationId xmlns:a16="http://schemas.microsoft.com/office/drawing/2014/main" id="{FD420F11-42F2-DE18-E86C-4CA3C435C190}"/>
                </a:ext>
              </a:extLst>
            </p:cNvPr>
            <p:cNvSpPr/>
            <p:nvPr/>
          </p:nvSpPr>
          <p:spPr>
            <a:xfrm>
              <a:off x="0" y="0"/>
              <a:ext cx="90297" cy="145796"/>
            </a:xfrm>
            <a:custGeom>
              <a:avLst/>
              <a:gdLst/>
              <a:ahLst/>
              <a:cxnLst/>
              <a:rect l="l" t="t" r="r" b="b"/>
              <a:pathLst>
                <a:path w="90297" h="145796">
                  <a:moveTo>
                    <a:pt x="43688" y="0"/>
                  </a:moveTo>
                  <a:cubicBezTo>
                    <a:pt x="21844" y="3048"/>
                    <a:pt x="0" y="27432"/>
                    <a:pt x="0" y="54737"/>
                  </a:cubicBezTo>
                  <a:lnTo>
                    <a:pt x="0" y="136779"/>
                  </a:lnTo>
                  <a:cubicBezTo>
                    <a:pt x="10922" y="133731"/>
                    <a:pt x="21844" y="130683"/>
                    <a:pt x="35560" y="130683"/>
                  </a:cubicBezTo>
                  <a:cubicBezTo>
                    <a:pt x="54610" y="130683"/>
                    <a:pt x="70993" y="133731"/>
                    <a:pt x="90170" y="145796"/>
                  </a:cubicBezTo>
                  <a:lnTo>
                    <a:pt x="90170" y="48641"/>
                  </a:lnTo>
                  <a:cubicBezTo>
                    <a:pt x="90297" y="24257"/>
                    <a:pt x="68326" y="0"/>
                    <a:pt x="43688" y="0"/>
                  </a:cubicBezTo>
                  <a:close/>
                </a:path>
              </a:pathLst>
            </a:custGeom>
            <a:solidFill>
              <a:srgbClr val="6EA7CB"/>
            </a:solidFill>
          </p:spPr>
        </p:sp>
      </p:grpSp>
      <p:grpSp>
        <p:nvGrpSpPr>
          <p:cNvPr id="70" name="Group 83">
            <a:extLst>
              <a:ext uri="{FF2B5EF4-FFF2-40B4-BE49-F238E27FC236}">
                <a16:creationId xmlns:a16="http://schemas.microsoft.com/office/drawing/2014/main" id="{3892396E-7CEA-7DC5-B341-8984F41D23F8}"/>
              </a:ext>
            </a:extLst>
          </p:cNvPr>
          <p:cNvGrpSpPr/>
          <p:nvPr/>
        </p:nvGrpSpPr>
        <p:grpSpPr>
          <a:xfrm>
            <a:off x="6815658" y="7558507"/>
            <a:ext cx="65520" cy="105840"/>
            <a:chOff x="0" y="0"/>
            <a:chExt cx="87360" cy="141120"/>
          </a:xfrm>
        </p:grpSpPr>
        <p:sp>
          <p:nvSpPr>
            <p:cNvPr id="71" name="Freeform 84">
              <a:extLst>
                <a:ext uri="{FF2B5EF4-FFF2-40B4-BE49-F238E27FC236}">
                  <a16:creationId xmlns:a16="http://schemas.microsoft.com/office/drawing/2014/main" id="{E2B25F44-3ED2-6AE0-6C13-CC418ADE8432}"/>
                </a:ext>
              </a:extLst>
            </p:cNvPr>
            <p:cNvSpPr/>
            <p:nvPr/>
          </p:nvSpPr>
          <p:spPr>
            <a:xfrm>
              <a:off x="127" y="0"/>
              <a:ext cx="87249" cy="141224"/>
            </a:xfrm>
            <a:custGeom>
              <a:avLst/>
              <a:gdLst/>
              <a:ahLst/>
              <a:cxnLst/>
              <a:rect l="l" t="t" r="r" b="b"/>
              <a:pathLst>
                <a:path w="87249" h="141224">
                  <a:moveTo>
                    <a:pt x="36068" y="127"/>
                  </a:moveTo>
                  <a:cubicBezTo>
                    <a:pt x="15240" y="127"/>
                    <a:pt x="0" y="22098"/>
                    <a:pt x="0" y="46736"/>
                  </a:cubicBezTo>
                  <a:lnTo>
                    <a:pt x="0" y="141224"/>
                  </a:lnTo>
                  <a:cubicBezTo>
                    <a:pt x="16383" y="129032"/>
                    <a:pt x="32766" y="125984"/>
                    <a:pt x="54483" y="125984"/>
                  </a:cubicBezTo>
                  <a:cubicBezTo>
                    <a:pt x="62611" y="125984"/>
                    <a:pt x="76327" y="129032"/>
                    <a:pt x="87249" y="132080"/>
                  </a:cubicBezTo>
                  <a:lnTo>
                    <a:pt x="87249" y="49784"/>
                  </a:lnTo>
                  <a:cubicBezTo>
                    <a:pt x="87249" y="22352"/>
                    <a:pt x="68072" y="1016"/>
                    <a:pt x="43561" y="1016"/>
                  </a:cubicBezTo>
                  <a:cubicBezTo>
                    <a:pt x="41021" y="381"/>
                    <a:pt x="38481" y="0"/>
                    <a:pt x="36068" y="0"/>
                  </a:cubicBezTo>
                  <a:close/>
                </a:path>
              </a:pathLst>
            </a:custGeom>
            <a:solidFill>
              <a:srgbClr val="6EA7CB"/>
            </a:solidFill>
          </p:spPr>
        </p:sp>
      </p:grpSp>
      <p:grpSp>
        <p:nvGrpSpPr>
          <p:cNvPr id="72" name="Group 85">
            <a:extLst>
              <a:ext uri="{FF2B5EF4-FFF2-40B4-BE49-F238E27FC236}">
                <a16:creationId xmlns:a16="http://schemas.microsoft.com/office/drawing/2014/main" id="{3472CFEF-603B-9F59-F6FF-91CFFCAD1044}"/>
              </a:ext>
            </a:extLst>
          </p:cNvPr>
          <p:cNvGrpSpPr/>
          <p:nvPr/>
        </p:nvGrpSpPr>
        <p:grpSpPr>
          <a:xfrm>
            <a:off x="6971898" y="7356907"/>
            <a:ext cx="179280" cy="198000"/>
            <a:chOff x="0" y="0"/>
            <a:chExt cx="239040" cy="264000"/>
          </a:xfrm>
        </p:grpSpPr>
        <p:sp>
          <p:nvSpPr>
            <p:cNvPr id="73" name="Freeform 86">
              <a:extLst>
                <a:ext uri="{FF2B5EF4-FFF2-40B4-BE49-F238E27FC236}">
                  <a16:creationId xmlns:a16="http://schemas.microsoft.com/office/drawing/2014/main" id="{214298B0-774D-9E5D-D183-1374A3FB1A45}"/>
                </a:ext>
              </a:extLst>
            </p:cNvPr>
            <p:cNvSpPr/>
            <p:nvPr/>
          </p:nvSpPr>
          <p:spPr>
            <a:xfrm>
              <a:off x="0" y="127"/>
              <a:ext cx="239014" cy="263779"/>
            </a:xfrm>
            <a:custGeom>
              <a:avLst/>
              <a:gdLst/>
              <a:ahLst/>
              <a:cxnLst/>
              <a:rect l="l" t="t" r="r" b="b"/>
              <a:pathLst>
                <a:path w="239014" h="263779">
                  <a:moveTo>
                    <a:pt x="120904" y="0"/>
                  </a:moveTo>
                  <a:cubicBezTo>
                    <a:pt x="54991" y="0"/>
                    <a:pt x="0" y="60579"/>
                    <a:pt x="0" y="133350"/>
                  </a:cubicBezTo>
                  <a:cubicBezTo>
                    <a:pt x="0" y="209169"/>
                    <a:pt x="54991" y="263779"/>
                    <a:pt x="120904" y="263779"/>
                  </a:cubicBezTo>
                  <a:cubicBezTo>
                    <a:pt x="184150" y="263779"/>
                    <a:pt x="239014" y="203073"/>
                    <a:pt x="239014" y="133350"/>
                  </a:cubicBezTo>
                  <a:cubicBezTo>
                    <a:pt x="239014" y="60579"/>
                    <a:pt x="184150" y="0"/>
                    <a:pt x="120904" y="0"/>
                  </a:cubicBezTo>
                  <a:close/>
                </a:path>
              </a:pathLst>
            </a:custGeom>
            <a:solidFill>
              <a:srgbClr val="6EA7CB"/>
            </a:solidFill>
          </p:spPr>
        </p:sp>
      </p:grpSp>
      <p:grpSp>
        <p:nvGrpSpPr>
          <p:cNvPr id="74" name="Group 87">
            <a:extLst>
              <a:ext uri="{FF2B5EF4-FFF2-40B4-BE49-F238E27FC236}">
                <a16:creationId xmlns:a16="http://schemas.microsoft.com/office/drawing/2014/main" id="{12B86C3F-EC5E-4027-9E76-C424822257FD}"/>
              </a:ext>
            </a:extLst>
          </p:cNvPr>
          <p:cNvGrpSpPr/>
          <p:nvPr/>
        </p:nvGrpSpPr>
        <p:grpSpPr>
          <a:xfrm>
            <a:off x="6920058" y="7605307"/>
            <a:ext cx="281520" cy="198000"/>
            <a:chOff x="0" y="0"/>
            <a:chExt cx="375360" cy="264000"/>
          </a:xfrm>
        </p:grpSpPr>
        <p:sp>
          <p:nvSpPr>
            <p:cNvPr id="75" name="Freeform 88">
              <a:extLst>
                <a:ext uri="{FF2B5EF4-FFF2-40B4-BE49-F238E27FC236}">
                  <a16:creationId xmlns:a16="http://schemas.microsoft.com/office/drawing/2014/main" id="{8638664F-0471-C013-CEFD-C48691703994}"/>
                </a:ext>
              </a:extLst>
            </p:cNvPr>
            <p:cNvSpPr/>
            <p:nvPr/>
          </p:nvSpPr>
          <p:spPr>
            <a:xfrm>
              <a:off x="0" y="127"/>
              <a:ext cx="375285" cy="263906"/>
            </a:xfrm>
            <a:custGeom>
              <a:avLst/>
              <a:gdLst/>
              <a:ahLst/>
              <a:cxnLst/>
              <a:rect l="l" t="t" r="r" b="b"/>
              <a:pathLst>
                <a:path w="375285" h="263906">
                  <a:moveTo>
                    <a:pt x="188976" y="0"/>
                  </a:moveTo>
                  <a:cubicBezTo>
                    <a:pt x="112395" y="0"/>
                    <a:pt x="43942" y="36322"/>
                    <a:pt x="0" y="99949"/>
                  </a:cubicBezTo>
                  <a:lnTo>
                    <a:pt x="2794" y="106045"/>
                  </a:lnTo>
                  <a:cubicBezTo>
                    <a:pt x="82296" y="191008"/>
                    <a:pt x="126111" y="236474"/>
                    <a:pt x="147955" y="263906"/>
                  </a:cubicBezTo>
                  <a:lnTo>
                    <a:pt x="230124" y="263906"/>
                  </a:lnTo>
                  <a:lnTo>
                    <a:pt x="369824" y="109220"/>
                  </a:lnTo>
                  <a:lnTo>
                    <a:pt x="375285" y="100076"/>
                  </a:lnTo>
                  <a:cubicBezTo>
                    <a:pt x="331597" y="39370"/>
                    <a:pt x="263017" y="0"/>
                    <a:pt x="188976" y="0"/>
                  </a:cubicBezTo>
                  <a:close/>
                </a:path>
              </a:pathLst>
            </a:custGeom>
            <a:solidFill>
              <a:srgbClr val="6EA7CB"/>
            </a:solidFill>
          </p:spPr>
        </p:sp>
      </p:grpSp>
      <p:grpSp>
        <p:nvGrpSpPr>
          <p:cNvPr id="76" name="Group 89">
            <a:extLst>
              <a:ext uri="{FF2B5EF4-FFF2-40B4-BE49-F238E27FC236}">
                <a16:creationId xmlns:a16="http://schemas.microsoft.com/office/drawing/2014/main" id="{2AFEB9A6-A68C-2C5E-21B3-A386870F833B}"/>
              </a:ext>
            </a:extLst>
          </p:cNvPr>
          <p:cNvGrpSpPr/>
          <p:nvPr/>
        </p:nvGrpSpPr>
        <p:grpSpPr>
          <a:xfrm>
            <a:off x="5428218" y="2362987"/>
            <a:ext cx="263520" cy="87120"/>
            <a:chOff x="0" y="0"/>
            <a:chExt cx="351360" cy="116160"/>
          </a:xfrm>
        </p:grpSpPr>
        <p:sp>
          <p:nvSpPr>
            <p:cNvPr id="77" name="Freeform 90">
              <a:extLst>
                <a:ext uri="{FF2B5EF4-FFF2-40B4-BE49-F238E27FC236}">
                  <a16:creationId xmlns:a16="http://schemas.microsoft.com/office/drawing/2014/main" id="{A81DC0BD-4011-C41D-9826-83F3C7CF0150}"/>
                </a:ext>
              </a:extLst>
            </p:cNvPr>
            <p:cNvSpPr/>
            <p:nvPr/>
          </p:nvSpPr>
          <p:spPr>
            <a:xfrm>
              <a:off x="0" y="0"/>
              <a:ext cx="351282" cy="116078"/>
            </a:xfrm>
            <a:custGeom>
              <a:avLst/>
              <a:gdLst/>
              <a:ahLst/>
              <a:cxnLst/>
              <a:rect l="l" t="t" r="r" b="b"/>
              <a:pathLst>
                <a:path w="351282" h="116078">
                  <a:moveTo>
                    <a:pt x="54864" y="0"/>
                  </a:moveTo>
                  <a:cubicBezTo>
                    <a:pt x="22352" y="0"/>
                    <a:pt x="0" y="25146"/>
                    <a:pt x="0" y="57023"/>
                  </a:cubicBezTo>
                  <a:lnTo>
                    <a:pt x="0" y="86487"/>
                  </a:lnTo>
                  <a:cubicBezTo>
                    <a:pt x="0" y="102616"/>
                    <a:pt x="13462" y="116078"/>
                    <a:pt x="29591" y="116078"/>
                  </a:cubicBezTo>
                  <a:lnTo>
                    <a:pt x="321818" y="116078"/>
                  </a:lnTo>
                  <a:cubicBezTo>
                    <a:pt x="337947" y="116078"/>
                    <a:pt x="351282" y="102616"/>
                    <a:pt x="351282" y="86487"/>
                  </a:cubicBezTo>
                  <a:lnTo>
                    <a:pt x="351282" y="57023"/>
                  </a:lnTo>
                  <a:cubicBezTo>
                    <a:pt x="351282" y="22098"/>
                    <a:pt x="324485" y="635"/>
                    <a:pt x="295021" y="635"/>
                  </a:cubicBezTo>
                  <a:lnTo>
                    <a:pt x="64389" y="635"/>
                  </a:lnTo>
                  <a:cubicBezTo>
                    <a:pt x="61087" y="254"/>
                    <a:pt x="57912" y="0"/>
                    <a:pt x="54864" y="0"/>
                  </a:cubicBezTo>
                  <a:close/>
                </a:path>
              </a:pathLst>
            </a:custGeom>
            <a:solidFill>
              <a:srgbClr val="6EA7CB"/>
            </a:solidFill>
          </p:spPr>
        </p:sp>
      </p:grpSp>
      <p:grpSp>
        <p:nvGrpSpPr>
          <p:cNvPr id="78" name="Group 91">
            <a:extLst>
              <a:ext uri="{FF2B5EF4-FFF2-40B4-BE49-F238E27FC236}">
                <a16:creationId xmlns:a16="http://schemas.microsoft.com/office/drawing/2014/main" id="{6669F192-E751-2C28-C74E-AD7CF01BFD6D}"/>
              </a:ext>
            </a:extLst>
          </p:cNvPr>
          <p:cNvGrpSpPr/>
          <p:nvPr/>
        </p:nvGrpSpPr>
        <p:grpSpPr>
          <a:xfrm>
            <a:off x="5405898" y="2751787"/>
            <a:ext cx="42480" cy="46080"/>
            <a:chOff x="0" y="0"/>
            <a:chExt cx="56640" cy="61440"/>
          </a:xfrm>
        </p:grpSpPr>
        <p:sp>
          <p:nvSpPr>
            <p:cNvPr id="79" name="Freeform 92">
              <a:extLst>
                <a:ext uri="{FF2B5EF4-FFF2-40B4-BE49-F238E27FC236}">
                  <a16:creationId xmlns:a16="http://schemas.microsoft.com/office/drawing/2014/main" id="{9F09AF7B-D85F-B3F5-ABBE-5FA00B5F4F73}"/>
                </a:ext>
              </a:extLst>
            </p:cNvPr>
            <p:cNvSpPr/>
            <p:nvPr/>
          </p:nvSpPr>
          <p:spPr>
            <a:xfrm>
              <a:off x="127" y="127"/>
              <a:ext cx="56515" cy="61214"/>
            </a:xfrm>
            <a:custGeom>
              <a:avLst/>
              <a:gdLst/>
              <a:ahLst/>
              <a:cxnLst/>
              <a:rect l="l" t="t" r="r" b="b"/>
              <a:pathLst>
                <a:path w="56515" h="61214">
                  <a:moveTo>
                    <a:pt x="0" y="0"/>
                  </a:moveTo>
                  <a:lnTo>
                    <a:pt x="0" y="61214"/>
                  </a:lnTo>
                  <a:lnTo>
                    <a:pt x="56515" y="61214"/>
                  </a:lnTo>
                  <a:lnTo>
                    <a:pt x="56515" y="0"/>
                  </a:lnTo>
                  <a:close/>
                </a:path>
              </a:pathLst>
            </a:custGeom>
            <a:solidFill>
              <a:srgbClr val="6EA7CB"/>
            </a:solidFill>
          </p:spPr>
        </p:sp>
      </p:grpSp>
      <p:grpSp>
        <p:nvGrpSpPr>
          <p:cNvPr id="80" name="Group 93">
            <a:extLst>
              <a:ext uri="{FF2B5EF4-FFF2-40B4-BE49-F238E27FC236}">
                <a16:creationId xmlns:a16="http://schemas.microsoft.com/office/drawing/2014/main" id="{585B4769-5FE2-9D2D-5497-0289A6607998}"/>
              </a:ext>
            </a:extLst>
          </p:cNvPr>
          <p:cNvGrpSpPr/>
          <p:nvPr/>
        </p:nvGrpSpPr>
        <p:grpSpPr>
          <a:xfrm>
            <a:off x="5405898" y="2578987"/>
            <a:ext cx="42480" cy="42480"/>
            <a:chOff x="0" y="0"/>
            <a:chExt cx="56640" cy="56640"/>
          </a:xfrm>
        </p:grpSpPr>
        <p:sp>
          <p:nvSpPr>
            <p:cNvPr id="81" name="Freeform 94">
              <a:extLst>
                <a:ext uri="{FF2B5EF4-FFF2-40B4-BE49-F238E27FC236}">
                  <a16:creationId xmlns:a16="http://schemas.microsoft.com/office/drawing/2014/main" id="{52046543-799D-221F-421D-34FBE0536D02}"/>
                </a:ext>
              </a:extLst>
            </p:cNvPr>
            <p:cNvSpPr/>
            <p:nvPr/>
          </p:nvSpPr>
          <p:spPr>
            <a:xfrm>
              <a:off x="127" y="0"/>
              <a:ext cx="56515" cy="56642"/>
            </a:xfrm>
            <a:custGeom>
              <a:avLst/>
              <a:gdLst/>
              <a:ahLst/>
              <a:cxnLst/>
              <a:rect l="l" t="t" r="r" b="b"/>
              <a:pathLst>
                <a:path w="56515" h="56642">
                  <a:moveTo>
                    <a:pt x="0" y="0"/>
                  </a:moveTo>
                  <a:lnTo>
                    <a:pt x="0" y="56642"/>
                  </a:lnTo>
                  <a:lnTo>
                    <a:pt x="56515" y="56642"/>
                  </a:lnTo>
                  <a:lnTo>
                    <a:pt x="56515" y="0"/>
                  </a:lnTo>
                  <a:close/>
                </a:path>
              </a:pathLst>
            </a:custGeom>
            <a:solidFill>
              <a:srgbClr val="6EA7CB"/>
            </a:solidFill>
          </p:spPr>
        </p:sp>
      </p:grpSp>
      <p:grpSp>
        <p:nvGrpSpPr>
          <p:cNvPr id="82" name="Group 95">
            <a:extLst>
              <a:ext uri="{FF2B5EF4-FFF2-40B4-BE49-F238E27FC236}">
                <a16:creationId xmlns:a16="http://schemas.microsoft.com/office/drawing/2014/main" id="{5750AEDC-4215-83F6-460A-F55715BF259E}"/>
              </a:ext>
            </a:extLst>
          </p:cNvPr>
          <p:cNvGrpSpPr/>
          <p:nvPr/>
        </p:nvGrpSpPr>
        <p:grpSpPr>
          <a:xfrm>
            <a:off x="5405898" y="2931067"/>
            <a:ext cx="42480" cy="42480"/>
            <a:chOff x="0" y="0"/>
            <a:chExt cx="56640" cy="56640"/>
          </a:xfrm>
        </p:grpSpPr>
        <p:sp>
          <p:nvSpPr>
            <p:cNvPr id="83" name="Freeform 96">
              <a:extLst>
                <a:ext uri="{FF2B5EF4-FFF2-40B4-BE49-F238E27FC236}">
                  <a16:creationId xmlns:a16="http://schemas.microsoft.com/office/drawing/2014/main" id="{1BA1B262-AE0B-466D-9FD1-0010EE6659CA}"/>
                </a:ext>
              </a:extLst>
            </p:cNvPr>
            <p:cNvSpPr/>
            <p:nvPr/>
          </p:nvSpPr>
          <p:spPr>
            <a:xfrm>
              <a:off x="127" y="127"/>
              <a:ext cx="56515" cy="56388"/>
            </a:xfrm>
            <a:custGeom>
              <a:avLst/>
              <a:gdLst/>
              <a:ahLst/>
              <a:cxnLst/>
              <a:rect l="l" t="t" r="r" b="b"/>
              <a:pathLst>
                <a:path w="56515" h="56388">
                  <a:moveTo>
                    <a:pt x="0" y="0"/>
                  </a:moveTo>
                  <a:lnTo>
                    <a:pt x="0" y="56388"/>
                  </a:lnTo>
                  <a:lnTo>
                    <a:pt x="56515" y="56388"/>
                  </a:lnTo>
                  <a:lnTo>
                    <a:pt x="56515" y="0"/>
                  </a:lnTo>
                  <a:close/>
                </a:path>
              </a:pathLst>
            </a:custGeom>
            <a:solidFill>
              <a:srgbClr val="6EA7CB"/>
            </a:solidFill>
          </p:spPr>
        </p:sp>
      </p:grpSp>
      <p:grpSp>
        <p:nvGrpSpPr>
          <p:cNvPr id="84" name="Group 97">
            <a:extLst>
              <a:ext uri="{FF2B5EF4-FFF2-40B4-BE49-F238E27FC236}">
                <a16:creationId xmlns:a16="http://schemas.microsoft.com/office/drawing/2014/main" id="{5293CEB1-85AE-C229-A802-00A04212918B}"/>
              </a:ext>
            </a:extLst>
          </p:cNvPr>
          <p:cNvGrpSpPr/>
          <p:nvPr/>
        </p:nvGrpSpPr>
        <p:grpSpPr>
          <a:xfrm>
            <a:off x="5273418" y="2405467"/>
            <a:ext cx="570240" cy="702720"/>
            <a:chOff x="0" y="0"/>
            <a:chExt cx="760320" cy="936960"/>
          </a:xfrm>
        </p:grpSpPr>
        <p:sp>
          <p:nvSpPr>
            <p:cNvPr id="85" name="Freeform 98">
              <a:extLst>
                <a:ext uri="{FF2B5EF4-FFF2-40B4-BE49-F238E27FC236}">
                  <a16:creationId xmlns:a16="http://schemas.microsoft.com/office/drawing/2014/main" id="{8AB8CEBA-8380-6C5E-DC59-0CE6CBF23114}"/>
                </a:ext>
              </a:extLst>
            </p:cNvPr>
            <p:cNvSpPr/>
            <p:nvPr/>
          </p:nvSpPr>
          <p:spPr>
            <a:xfrm>
              <a:off x="0" y="127"/>
              <a:ext cx="760349" cy="936752"/>
            </a:xfrm>
            <a:custGeom>
              <a:avLst/>
              <a:gdLst/>
              <a:ahLst/>
              <a:cxnLst/>
              <a:rect l="l" t="t" r="r" b="b"/>
              <a:pathLst>
                <a:path w="760349" h="936752">
                  <a:moveTo>
                    <a:pt x="612521" y="174498"/>
                  </a:moveTo>
                  <a:cubicBezTo>
                    <a:pt x="631317" y="174498"/>
                    <a:pt x="644779" y="187833"/>
                    <a:pt x="644779" y="203962"/>
                  </a:cubicBezTo>
                  <a:cubicBezTo>
                    <a:pt x="644779" y="220091"/>
                    <a:pt x="631444" y="233553"/>
                    <a:pt x="612521" y="233553"/>
                  </a:cubicBezTo>
                  <a:lnTo>
                    <a:pt x="381508" y="233553"/>
                  </a:lnTo>
                  <a:cubicBezTo>
                    <a:pt x="365379" y="233553"/>
                    <a:pt x="351917" y="220091"/>
                    <a:pt x="351917" y="203962"/>
                  </a:cubicBezTo>
                  <a:cubicBezTo>
                    <a:pt x="351917" y="187833"/>
                    <a:pt x="365379" y="174498"/>
                    <a:pt x="381508" y="174498"/>
                  </a:cubicBezTo>
                  <a:close/>
                  <a:moveTo>
                    <a:pt x="37719" y="171831"/>
                  </a:moveTo>
                  <a:cubicBezTo>
                    <a:pt x="53848" y="171831"/>
                    <a:pt x="67183" y="185293"/>
                    <a:pt x="67183" y="201422"/>
                  </a:cubicBezTo>
                  <a:lnTo>
                    <a:pt x="67183" y="319532"/>
                  </a:lnTo>
                  <a:cubicBezTo>
                    <a:pt x="67183" y="335661"/>
                    <a:pt x="53848" y="349123"/>
                    <a:pt x="37719" y="349123"/>
                  </a:cubicBezTo>
                  <a:lnTo>
                    <a:pt x="150368" y="349123"/>
                  </a:lnTo>
                  <a:cubicBezTo>
                    <a:pt x="134239" y="349123"/>
                    <a:pt x="120904" y="335661"/>
                    <a:pt x="120904" y="319532"/>
                  </a:cubicBezTo>
                  <a:lnTo>
                    <a:pt x="120904" y="201422"/>
                  </a:lnTo>
                  <a:cubicBezTo>
                    <a:pt x="120904" y="185293"/>
                    <a:pt x="134239" y="171831"/>
                    <a:pt x="150368" y="171831"/>
                  </a:cubicBezTo>
                  <a:close/>
                  <a:moveTo>
                    <a:pt x="381381" y="287274"/>
                  </a:moveTo>
                  <a:cubicBezTo>
                    <a:pt x="397510" y="287274"/>
                    <a:pt x="410972" y="300609"/>
                    <a:pt x="410972" y="319532"/>
                  </a:cubicBezTo>
                  <a:cubicBezTo>
                    <a:pt x="410972" y="335661"/>
                    <a:pt x="397510" y="349123"/>
                    <a:pt x="381381" y="349123"/>
                  </a:cubicBezTo>
                  <a:lnTo>
                    <a:pt x="381508" y="349123"/>
                  </a:lnTo>
                  <a:cubicBezTo>
                    <a:pt x="365379" y="349123"/>
                    <a:pt x="351917" y="335661"/>
                    <a:pt x="351917" y="319532"/>
                  </a:cubicBezTo>
                  <a:cubicBezTo>
                    <a:pt x="351917" y="300736"/>
                    <a:pt x="365379" y="287274"/>
                    <a:pt x="381508" y="287274"/>
                  </a:cubicBezTo>
                  <a:close/>
                  <a:moveTo>
                    <a:pt x="494284" y="405384"/>
                  </a:moveTo>
                  <a:cubicBezTo>
                    <a:pt x="513080" y="405384"/>
                    <a:pt x="526542" y="418846"/>
                    <a:pt x="526542" y="434975"/>
                  </a:cubicBezTo>
                  <a:cubicBezTo>
                    <a:pt x="526542" y="453771"/>
                    <a:pt x="513207" y="467233"/>
                    <a:pt x="494284" y="467233"/>
                  </a:cubicBezTo>
                  <a:lnTo>
                    <a:pt x="381508" y="467233"/>
                  </a:lnTo>
                  <a:cubicBezTo>
                    <a:pt x="365379" y="467233"/>
                    <a:pt x="351917" y="453771"/>
                    <a:pt x="351917" y="434975"/>
                  </a:cubicBezTo>
                  <a:cubicBezTo>
                    <a:pt x="351917" y="418846"/>
                    <a:pt x="365379" y="405384"/>
                    <a:pt x="381508" y="405384"/>
                  </a:cubicBezTo>
                  <a:close/>
                  <a:moveTo>
                    <a:pt x="37719" y="405384"/>
                  </a:moveTo>
                  <a:cubicBezTo>
                    <a:pt x="53848" y="405384"/>
                    <a:pt x="67183" y="418846"/>
                    <a:pt x="67183" y="434975"/>
                  </a:cubicBezTo>
                  <a:lnTo>
                    <a:pt x="67183" y="553085"/>
                  </a:lnTo>
                  <a:cubicBezTo>
                    <a:pt x="67183" y="569214"/>
                    <a:pt x="53848" y="582549"/>
                    <a:pt x="37719" y="582549"/>
                  </a:cubicBezTo>
                  <a:lnTo>
                    <a:pt x="150368" y="582549"/>
                  </a:lnTo>
                  <a:cubicBezTo>
                    <a:pt x="134239" y="582549"/>
                    <a:pt x="120904" y="569214"/>
                    <a:pt x="120904" y="553085"/>
                  </a:cubicBezTo>
                  <a:lnTo>
                    <a:pt x="120904" y="434975"/>
                  </a:lnTo>
                  <a:cubicBezTo>
                    <a:pt x="120904" y="418846"/>
                    <a:pt x="134239" y="405384"/>
                    <a:pt x="150368" y="405384"/>
                  </a:cubicBezTo>
                  <a:close/>
                  <a:moveTo>
                    <a:pt x="381381" y="523494"/>
                  </a:moveTo>
                  <a:cubicBezTo>
                    <a:pt x="397510" y="523494"/>
                    <a:pt x="410972" y="536956"/>
                    <a:pt x="410972" y="553085"/>
                  </a:cubicBezTo>
                  <a:cubicBezTo>
                    <a:pt x="410972" y="569214"/>
                    <a:pt x="397510" y="582549"/>
                    <a:pt x="381381" y="582549"/>
                  </a:cubicBezTo>
                  <a:lnTo>
                    <a:pt x="381508" y="582549"/>
                  </a:lnTo>
                  <a:cubicBezTo>
                    <a:pt x="365379" y="582549"/>
                    <a:pt x="351917" y="569214"/>
                    <a:pt x="351917" y="553085"/>
                  </a:cubicBezTo>
                  <a:cubicBezTo>
                    <a:pt x="351917" y="536956"/>
                    <a:pt x="365379" y="523494"/>
                    <a:pt x="381508" y="523494"/>
                  </a:cubicBezTo>
                  <a:close/>
                  <a:moveTo>
                    <a:pt x="494284" y="644271"/>
                  </a:moveTo>
                  <a:cubicBezTo>
                    <a:pt x="513080" y="644271"/>
                    <a:pt x="526542" y="657733"/>
                    <a:pt x="526542" y="673862"/>
                  </a:cubicBezTo>
                  <a:cubicBezTo>
                    <a:pt x="526542" y="689991"/>
                    <a:pt x="513207" y="703326"/>
                    <a:pt x="494284" y="703326"/>
                  </a:cubicBezTo>
                  <a:lnTo>
                    <a:pt x="381508" y="703326"/>
                  </a:lnTo>
                  <a:cubicBezTo>
                    <a:pt x="365379" y="703326"/>
                    <a:pt x="351917" y="689991"/>
                    <a:pt x="351917" y="673862"/>
                  </a:cubicBezTo>
                  <a:cubicBezTo>
                    <a:pt x="351917" y="657733"/>
                    <a:pt x="365379" y="644271"/>
                    <a:pt x="381508" y="644271"/>
                  </a:cubicBezTo>
                  <a:close/>
                  <a:moveTo>
                    <a:pt x="37719" y="641604"/>
                  </a:moveTo>
                  <a:cubicBezTo>
                    <a:pt x="53848" y="641604"/>
                    <a:pt x="67183" y="652399"/>
                    <a:pt x="67183" y="671068"/>
                  </a:cubicBezTo>
                  <a:lnTo>
                    <a:pt x="67183" y="786511"/>
                  </a:lnTo>
                  <a:cubicBezTo>
                    <a:pt x="67183" y="805307"/>
                    <a:pt x="53848" y="818769"/>
                    <a:pt x="37719" y="818769"/>
                  </a:cubicBezTo>
                  <a:lnTo>
                    <a:pt x="150368" y="818769"/>
                  </a:lnTo>
                  <a:cubicBezTo>
                    <a:pt x="134239" y="818769"/>
                    <a:pt x="120904" y="805307"/>
                    <a:pt x="120904" y="786511"/>
                  </a:cubicBezTo>
                  <a:lnTo>
                    <a:pt x="120904" y="671068"/>
                  </a:lnTo>
                  <a:cubicBezTo>
                    <a:pt x="120904" y="652272"/>
                    <a:pt x="134239" y="641604"/>
                    <a:pt x="150368" y="641604"/>
                  </a:cubicBezTo>
                  <a:close/>
                  <a:moveTo>
                    <a:pt x="381381" y="756920"/>
                  </a:moveTo>
                  <a:cubicBezTo>
                    <a:pt x="397510" y="756920"/>
                    <a:pt x="410972" y="770382"/>
                    <a:pt x="410972" y="786511"/>
                  </a:cubicBezTo>
                  <a:cubicBezTo>
                    <a:pt x="410972" y="805307"/>
                    <a:pt x="397510" y="818769"/>
                    <a:pt x="381381" y="818769"/>
                  </a:cubicBezTo>
                  <a:lnTo>
                    <a:pt x="381508" y="818769"/>
                  </a:lnTo>
                  <a:cubicBezTo>
                    <a:pt x="365379" y="818769"/>
                    <a:pt x="351917" y="805307"/>
                    <a:pt x="351917" y="786511"/>
                  </a:cubicBezTo>
                  <a:cubicBezTo>
                    <a:pt x="351917" y="770382"/>
                    <a:pt x="365379" y="756920"/>
                    <a:pt x="381508" y="756920"/>
                  </a:cubicBezTo>
                  <a:close/>
                  <a:moveTo>
                    <a:pt x="88646" y="0"/>
                  </a:moveTo>
                  <a:cubicBezTo>
                    <a:pt x="42926" y="0"/>
                    <a:pt x="0" y="40132"/>
                    <a:pt x="0" y="85852"/>
                  </a:cubicBezTo>
                  <a:lnTo>
                    <a:pt x="0" y="848106"/>
                  </a:lnTo>
                  <a:cubicBezTo>
                    <a:pt x="2667" y="896493"/>
                    <a:pt x="42926" y="936752"/>
                    <a:pt x="88646" y="936752"/>
                  </a:cubicBezTo>
                  <a:lnTo>
                    <a:pt x="674370" y="936752"/>
                  </a:lnTo>
                  <a:cubicBezTo>
                    <a:pt x="720090" y="936752"/>
                    <a:pt x="760349" y="896493"/>
                    <a:pt x="760349" y="848106"/>
                  </a:cubicBezTo>
                  <a:lnTo>
                    <a:pt x="760349" y="85852"/>
                  </a:lnTo>
                  <a:cubicBezTo>
                    <a:pt x="760349" y="40132"/>
                    <a:pt x="720090" y="0"/>
                    <a:pt x="674370" y="0"/>
                  </a:cubicBezTo>
                  <a:lnTo>
                    <a:pt x="612521" y="0"/>
                  </a:lnTo>
                  <a:lnTo>
                    <a:pt x="612521" y="29464"/>
                  </a:lnTo>
                  <a:cubicBezTo>
                    <a:pt x="612521" y="77851"/>
                    <a:pt x="572262" y="118110"/>
                    <a:pt x="526542" y="118110"/>
                  </a:cubicBezTo>
                  <a:lnTo>
                    <a:pt x="233680" y="118110"/>
                  </a:lnTo>
                  <a:cubicBezTo>
                    <a:pt x="188087" y="118110"/>
                    <a:pt x="147701" y="77851"/>
                    <a:pt x="147701" y="29464"/>
                  </a:cubicBezTo>
                  <a:lnTo>
                    <a:pt x="147701" y="0"/>
                  </a:lnTo>
                  <a:close/>
                </a:path>
              </a:pathLst>
            </a:custGeom>
            <a:solidFill>
              <a:srgbClr val="6EA7CB"/>
            </a:solidFill>
          </p:spPr>
        </p:sp>
      </p:grpSp>
      <p:grpSp>
        <p:nvGrpSpPr>
          <p:cNvPr id="86" name="Group 99">
            <a:extLst>
              <a:ext uri="{FF2B5EF4-FFF2-40B4-BE49-F238E27FC236}">
                <a16:creationId xmlns:a16="http://schemas.microsoft.com/office/drawing/2014/main" id="{6CF61A73-FAAC-C562-2EC4-43A5D85B70F8}"/>
              </a:ext>
            </a:extLst>
          </p:cNvPr>
          <p:cNvGrpSpPr/>
          <p:nvPr/>
        </p:nvGrpSpPr>
        <p:grpSpPr>
          <a:xfrm>
            <a:off x="5889738" y="2621467"/>
            <a:ext cx="131040" cy="265680"/>
            <a:chOff x="0" y="0"/>
            <a:chExt cx="174720" cy="354240"/>
          </a:xfrm>
        </p:grpSpPr>
        <p:sp>
          <p:nvSpPr>
            <p:cNvPr id="87" name="Freeform 100">
              <a:extLst>
                <a:ext uri="{FF2B5EF4-FFF2-40B4-BE49-F238E27FC236}">
                  <a16:creationId xmlns:a16="http://schemas.microsoft.com/office/drawing/2014/main" id="{C9B96CD7-C9F6-B7DE-5BCA-C0CC13591FEB}"/>
                </a:ext>
              </a:extLst>
            </p:cNvPr>
            <p:cNvSpPr/>
            <p:nvPr/>
          </p:nvSpPr>
          <p:spPr>
            <a:xfrm>
              <a:off x="127" y="127"/>
              <a:ext cx="174625" cy="354076"/>
            </a:xfrm>
            <a:custGeom>
              <a:avLst/>
              <a:gdLst/>
              <a:ahLst/>
              <a:cxnLst/>
              <a:rect l="l" t="t" r="r" b="b"/>
              <a:pathLst>
                <a:path w="174625" h="354076">
                  <a:moveTo>
                    <a:pt x="0" y="0"/>
                  </a:moveTo>
                  <a:lnTo>
                    <a:pt x="0" y="354076"/>
                  </a:lnTo>
                  <a:lnTo>
                    <a:pt x="174625" y="354076"/>
                  </a:lnTo>
                  <a:lnTo>
                    <a:pt x="174625" y="0"/>
                  </a:lnTo>
                  <a:close/>
                </a:path>
              </a:pathLst>
            </a:custGeom>
            <a:solidFill>
              <a:srgbClr val="6EA7CB"/>
            </a:solidFill>
          </p:spPr>
        </p:sp>
      </p:grpSp>
      <p:grpSp>
        <p:nvGrpSpPr>
          <p:cNvPr id="88" name="Group 101">
            <a:extLst>
              <a:ext uri="{FF2B5EF4-FFF2-40B4-BE49-F238E27FC236}">
                <a16:creationId xmlns:a16="http://schemas.microsoft.com/office/drawing/2014/main" id="{694C6547-E4F3-635E-3838-865366D8CF9F}"/>
              </a:ext>
            </a:extLst>
          </p:cNvPr>
          <p:cNvGrpSpPr/>
          <p:nvPr/>
        </p:nvGrpSpPr>
        <p:grpSpPr>
          <a:xfrm>
            <a:off x="5889738" y="2447947"/>
            <a:ext cx="131040" cy="131040"/>
            <a:chOff x="0" y="0"/>
            <a:chExt cx="174720" cy="174720"/>
          </a:xfrm>
        </p:grpSpPr>
        <p:sp>
          <p:nvSpPr>
            <p:cNvPr id="89" name="Freeform 102">
              <a:extLst>
                <a:ext uri="{FF2B5EF4-FFF2-40B4-BE49-F238E27FC236}">
                  <a16:creationId xmlns:a16="http://schemas.microsoft.com/office/drawing/2014/main" id="{0A27F1CC-E893-A5D3-2440-62EF27E2DA5A}"/>
                </a:ext>
              </a:extLst>
            </p:cNvPr>
            <p:cNvSpPr/>
            <p:nvPr/>
          </p:nvSpPr>
          <p:spPr>
            <a:xfrm>
              <a:off x="127" y="0"/>
              <a:ext cx="174625" cy="174625"/>
            </a:xfrm>
            <a:custGeom>
              <a:avLst/>
              <a:gdLst/>
              <a:ahLst/>
              <a:cxnLst/>
              <a:rect l="l" t="t" r="r" b="b"/>
              <a:pathLst>
                <a:path w="174625" h="174625">
                  <a:moveTo>
                    <a:pt x="85852" y="127"/>
                  </a:moveTo>
                  <a:cubicBezTo>
                    <a:pt x="40259" y="127"/>
                    <a:pt x="0" y="40386"/>
                    <a:pt x="0" y="88646"/>
                  </a:cubicBezTo>
                  <a:lnTo>
                    <a:pt x="0" y="174625"/>
                  </a:lnTo>
                  <a:lnTo>
                    <a:pt x="174625" y="174625"/>
                  </a:lnTo>
                  <a:lnTo>
                    <a:pt x="174625" y="88646"/>
                  </a:lnTo>
                  <a:cubicBezTo>
                    <a:pt x="174625" y="40259"/>
                    <a:pt x="134239" y="0"/>
                    <a:pt x="85979" y="0"/>
                  </a:cubicBezTo>
                  <a:close/>
                </a:path>
              </a:pathLst>
            </a:custGeom>
            <a:solidFill>
              <a:srgbClr val="6EA7CB"/>
            </a:solidFill>
          </p:spPr>
        </p:sp>
      </p:grpSp>
      <p:grpSp>
        <p:nvGrpSpPr>
          <p:cNvPr id="90" name="Group 103">
            <a:extLst>
              <a:ext uri="{FF2B5EF4-FFF2-40B4-BE49-F238E27FC236}">
                <a16:creationId xmlns:a16="http://schemas.microsoft.com/office/drawing/2014/main" id="{B9654CCB-9F88-70AF-30AF-E8F06C0838C1}"/>
              </a:ext>
            </a:extLst>
          </p:cNvPr>
          <p:cNvGrpSpPr/>
          <p:nvPr/>
        </p:nvGrpSpPr>
        <p:grpSpPr>
          <a:xfrm>
            <a:off x="5893338" y="2931067"/>
            <a:ext cx="118800" cy="131040"/>
            <a:chOff x="0" y="0"/>
            <a:chExt cx="158400" cy="174720"/>
          </a:xfrm>
        </p:grpSpPr>
        <p:sp>
          <p:nvSpPr>
            <p:cNvPr id="91" name="Freeform 104">
              <a:extLst>
                <a:ext uri="{FF2B5EF4-FFF2-40B4-BE49-F238E27FC236}">
                  <a16:creationId xmlns:a16="http://schemas.microsoft.com/office/drawing/2014/main" id="{0D8B6063-A09C-9AB0-AC86-1ED6A7884E6C}"/>
                </a:ext>
              </a:extLst>
            </p:cNvPr>
            <p:cNvSpPr/>
            <p:nvPr/>
          </p:nvSpPr>
          <p:spPr>
            <a:xfrm>
              <a:off x="127" y="127"/>
              <a:ext cx="158242" cy="174498"/>
            </a:xfrm>
            <a:custGeom>
              <a:avLst/>
              <a:gdLst/>
              <a:ahLst/>
              <a:cxnLst/>
              <a:rect l="l" t="t" r="r" b="b"/>
              <a:pathLst>
                <a:path w="158242" h="174498">
                  <a:moveTo>
                    <a:pt x="0" y="0"/>
                  </a:moveTo>
                  <a:lnTo>
                    <a:pt x="50927" y="153035"/>
                  </a:lnTo>
                  <a:cubicBezTo>
                    <a:pt x="59055" y="169164"/>
                    <a:pt x="67056" y="174498"/>
                    <a:pt x="80518" y="174498"/>
                  </a:cubicBezTo>
                  <a:cubicBezTo>
                    <a:pt x="93980" y="174498"/>
                    <a:pt x="104648" y="169164"/>
                    <a:pt x="107315" y="153035"/>
                  </a:cubicBezTo>
                  <a:lnTo>
                    <a:pt x="158242" y="0"/>
                  </a:lnTo>
                  <a:close/>
                </a:path>
              </a:pathLst>
            </a:custGeom>
            <a:solidFill>
              <a:srgbClr val="6EA7CB"/>
            </a:solidFill>
          </p:spPr>
        </p:sp>
      </p:grpSp>
      <p:grpSp>
        <p:nvGrpSpPr>
          <p:cNvPr id="92" name="Group 105">
            <a:extLst>
              <a:ext uri="{FF2B5EF4-FFF2-40B4-BE49-F238E27FC236}">
                <a16:creationId xmlns:a16="http://schemas.microsoft.com/office/drawing/2014/main" id="{655CC85D-7569-180E-76F6-1A3B1BFAAF18}"/>
              </a:ext>
            </a:extLst>
          </p:cNvPr>
          <p:cNvGrpSpPr/>
          <p:nvPr/>
        </p:nvGrpSpPr>
        <p:grpSpPr>
          <a:xfrm>
            <a:off x="14445498" y="6108427"/>
            <a:ext cx="24480" cy="39600"/>
            <a:chOff x="0" y="0"/>
            <a:chExt cx="32640" cy="52800"/>
          </a:xfrm>
        </p:grpSpPr>
        <p:sp>
          <p:nvSpPr>
            <p:cNvPr id="93" name="Freeform 106">
              <a:extLst>
                <a:ext uri="{FF2B5EF4-FFF2-40B4-BE49-F238E27FC236}">
                  <a16:creationId xmlns:a16="http://schemas.microsoft.com/office/drawing/2014/main" id="{E98BA979-23BD-DAE9-0401-52B68B01EE64}"/>
                </a:ext>
              </a:extLst>
            </p:cNvPr>
            <p:cNvSpPr/>
            <p:nvPr/>
          </p:nvSpPr>
          <p:spPr>
            <a:xfrm>
              <a:off x="0" y="127"/>
              <a:ext cx="32512" cy="52705"/>
            </a:xfrm>
            <a:custGeom>
              <a:avLst/>
              <a:gdLst/>
              <a:ahLst/>
              <a:cxnLst/>
              <a:rect l="l" t="t" r="r" b="b"/>
              <a:pathLst>
                <a:path w="32512" h="52705">
                  <a:moveTo>
                    <a:pt x="16383" y="0"/>
                  </a:moveTo>
                  <a:lnTo>
                    <a:pt x="0" y="52705"/>
                  </a:lnTo>
                  <a:lnTo>
                    <a:pt x="32512" y="52705"/>
                  </a:lnTo>
                  <a:lnTo>
                    <a:pt x="16383" y="0"/>
                  </a:lnTo>
                  <a:close/>
                </a:path>
              </a:pathLst>
            </a:custGeom>
            <a:solidFill>
              <a:srgbClr val="6EA7CB"/>
            </a:solidFill>
          </p:spPr>
        </p:sp>
      </p:grpSp>
      <p:grpSp>
        <p:nvGrpSpPr>
          <p:cNvPr id="94" name="Group 107">
            <a:extLst>
              <a:ext uri="{FF2B5EF4-FFF2-40B4-BE49-F238E27FC236}">
                <a16:creationId xmlns:a16="http://schemas.microsoft.com/office/drawing/2014/main" id="{30FB65A3-E8C4-FD44-0789-2C9A5E1ACC17}"/>
              </a:ext>
            </a:extLst>
          </p:cNvPr>
          <p:cNvGrpSpPr/>
          <p:nvPr/>
        </p:nvGrpSpPr>
        <p:grpSpPr>
          <a:xfrm>
            <a:off x="14190618" y="5878027"/>
            <a:ext cx="534240" cy="538560"/>
            <a:chOff x="0" y="0"/>
            <a:chExt cx="712320" cy="718080"/>
          </a:xfrm>
        </p:grpSpPr>
        <p:sp>
          <p:nvSpPr>
            <p:cNvPr id="95" name="Freeform 108">
              <a:extLst>
                <a:ext uri="{FF2B5EF4-FFF2-40B4-BE49-F238E27FC236}">
                  <a16:creationId xmlns:a16="http://schemas.microsoft.com/office/drawing/2014/main" id="{C610C00D-95C0-E544-8767-924D53439E74}"/>
                </a:ext>
              </a:extLst>
            </p:cNvPr>
            <p:cNvSpPr/>
            <p:nvPr/>
          </p:nvSpPr>
          <p:spPr>
            <a:xfrm>
              <a:off x="127" y="0"/>
              <a:ext cx="712216" cy="718058"/>
            </a:xfrm>
            <a:custGeom>
              <a:avLst/>
              <a:gdLst/>
              <a:ahLst/>
              <a:cxnLst/>
              <a:rect l="l" t="t" r="r" b="b"/>
              <a:pathLst>
                <a:path w="712216" h="718058">
                  <a:moveTo>
                    <a:pt x="355219" y="150368"/>
                  </a:moveTo>
                  <a:cubicBezTo>
                    <a:pt x="369951" y="150368"/>
                    <a:pt x="385445" y="156845"/>
                    <a:pt x="391922" y="169926"/>
                  </a:cubicBezTo>
                  <a:lnTo>
                    <a:pt x="447548" y="359664"/>
                  </a:lnTo>
                  <a:lnTo>
                    <a:pt x="463804" y="359664"/>
                  </a:lnTo>
                  <a:cubicBezTo>
                    <a:pt x="486664" y="359664"/>
                    <a:pt x="503047" y="375920"/>
                    <a:pt x="503047" y="395605"/>
                  </a:cubicBezTo>
                  <a:cubicBezTo>
                    <a:pt x="503047" y="411988"/>
                    <a:pt x="489966" y="428244"/>
                    <a:pt x="470408" y="428244"/>
                  </a:cubicBezTo>
                  <a:lnTo>
                    <a:pt x="496570" y="526288"/>
                  </a:lnTo>
                  <a:cubicBezTo>
                    <a:pt x="503047" y="545973"/>
                    <a:pt x="493395" y="562356"/>
                    <a:pt x="473710" y="572135"/>
                  </a:cubicBezTo>
                  <a:cubicBezTo>
                    <a:pt x="471170" y="572516"/>
                    <a:pt x="468757" y="572770"/>
                    <a:pt x="466344" y="572770"/>
                  </a:cubicBezTo>
                  <a:cubicBezTo>
                    <a:pt x="450088" y="572770"/>
                    <a:pt x="436499" y="563118"/>
                    <a:pt x="427990" y="545973"/>
                  </a:cubicBezTo>
                  <a:lnTo>
                    <a:pt x="392049" y="428117"/>
                  </a:lnTo>
                  <a:lnTo>
                    <a:pt x="316865" y="428117"/>
                  </a:lnTo>
                  <a:lnTo>
                    <a:pt x="280924" y="545973"/>
                  </a:lnTo>
                  <a:cubicBezTo>
                    <a:pt x="278130" y="563118"/>
                    <a:pt x="262763" y="572770"/>
                    <a:pt x="243713" y="572770"/>
                  </a:cubicBezTo>
                  <a:cubicBezTo>
                    <a:pt x="241046" y="572770"/>
                    <a:pt x="238125" y="572516"/>
                    <a:pt x="235204" y="572135"/>
                  </a:cubicBezTo>
                  <a:cubicBezTo>
                    <a:pt x="215646" y="565658"/>
                    <a:pt x="209042" y="545973"/>
                    <a:pt x="212344" y="526288"/>
                  </a:cubicBezTo>
                  <a:lnTo>
                    <a:pt x="241681" y="428244"/>
                  </a:lnTo>
                  <a:cubicBezTo>
                    <a:pt x="225425" y="425069"/>
                    <a:pt x="209042" y="411988"/>
                    <a:pt x="209042" y="395605"/>
                  </a:cubicBezTo>
                  <a:cubicBezTo>
                    <a:pt x="212344" y="376047"/>
                    <a:pt x="228600" y="359664"/>
                    <a:pt x="248285" y="359664"/>
                  </a:cubicBezTo>
                  <a:lnTo>
                    <a:pt x="264668" y="359664"/>
                  </a:lnTo>
                  <a:lnTo>
                    <a:pt x="323469" y="169926"/>
                  </a:lnTo>
                  <a:cubicBezTo>
                    <a:pt x="326644" y="156845"/>
                    <a:pt x="340614" y="150368"/>
                    <a:pt x="355346" y="150368"/>
                  </a:cubicBezTo>
                  <a:close/>
                  <a:moveTo>
                    <a:pt x="356108" y="0"/>
                  </a:moveTo>
                  <a:cubicBezTo>
                    <a:pt x="160020" y="0"/>
                    <a:pt x="0" y="160274"/>
                    <a:pt x="0" y="356489"/>
                  </a:cubicBezTo>
                  <a:cubicBezTo>
                    <a:pt x="0" y="556006"/>
                    <a:pt x="160020" y="716280"/>
                    <a:pt x="356108" y="716280"/>
                  </a:cubicBezTo>
                  <a:cubicBezTo>
                    <a:pt x="421386" y="716280"/>
                    <a:pt x="480187" y="699897"/>
                    <a:pt x="535813" y="667131"/>
                  </a:cubicBezTo>
                  <a:lnTo>
                    <a:pt x="659892" y="716280"/>
                  </a:lnTo>
                  <a:cubicBezTo>
                    <a:pt x="664210" y="717296"/>
                    <a:pt x="668655" y="718058"/>
                    <a:pt x="672973" y="718058"/>
                  </a:cubicBezTo>
                  <a:cubicBezTo>
                    <a:pt x="681736" y="718058"/>
                    <a:pt x="690372" y="715137"/>
                    <a:pt x="699135" y="706374"/>
                  </a:cubicBezTo>
                  <a:cubicBezTo>
                    <a:pt x="705612" y="699897"/>
                    <a:pt x="712216" y="686816"/>
                    <a:pt x="712216" y="670433"/>
                  </a:cubicBezTo>
                  <a:lnTo>
                    <a:pt x="672973" y="519938"/>
                  </a:lnTo>
                  <a:cubicBezTo>
                    <a:pt x="699135" y="470916"/>
                    <a:pt x="712216" y="415290"/>
                    <a:pt x="712216" y="359791"/>
                  </a:cubicBezTo>
                  <a:cubicBezTo>
                    <a:pt x="712216" y="323723"/>
                    <a:pt x="702310" y="291084"/>
                    <a:pt x="695833" y="258318"/>
                  </a:cubicBezTo>
                  <a:cubicBezTo>
                    <a:pt x="686054" y="251841"/>
                    <a:pt x="672973" y="248539"/>
                    <a:pt x="666496" y="245237"/>
                  </a:cubicBezTo>
                  <a:lnTo>
                    <a:pt x="571754" y="281305"/>
                  </a:lnTo>
                  <a:cubicBezTo>
                    <a:pt x="558800" y="286004"/>
                    <a:pt x="544957" y="288544"/>
                    <a:pt x="531368" y="288544"/>
                  </a:cubicBezTo>
                  <a:cubicBezTo>
                    <a:pt x="507238" y="288544"/>
                    <a:pt x="483870" y="280416"/>
                    <a:pt x="467233" y="261620"/>
                  </a:cubicBezTo>
                  <a:cubicBezTo>
                    <a:pt x="437769" y="235458"/>
                    <a:pt x="424688" y="196215"/>
                    <a:pt x="431292" y="153670"/>
                  </a:cubicBezTo>
                  <a:lnTo>
                    <a:pt x="460756" y="22860"/>
                  </a:lnTo>
                  <a:cubicBezTo>
                    <a:pt x="460756" y="19558"/>
                    <a:pt x="460756" y="19558"/>
                    <a:pt x="457454" y="16383"/>
                  </a:cubicBezTo>
                  <a:cubicBezTo>
                    <a:pt x="424688" y="6477"/>
                    <a:pt x="391922" y="0"/>
                    <a:pt x="356108" y="0"/>
                  </a:cubicBezTo>
                  <a:close/>
                </a:path>
              </a:pathLst>
            </a:custGeom>
            <a:solidFill>
              <a:srgbClr val="6EA7CB"/>
            </a:solidFill>
          </p:spPr>
        </p:sp>
      </p:grpSp>
      <p:grpSp>
        <p:nvGrpSpPr>
          <p:cNvPr id="96" name="Group 109">
            <a:extLst>
              <a:ext uri="{FF2B5EF4-FFF2-40B4-BE49-F238E27FC236}">
                <a16:creationId xmlns:a16="http://schemas.microsoft.com/office/drawing/2014/main" id="{D92CBEF9-E896-E2FD-2CD3-58CD99033458}"/>
              </a:ext>
            </a:extLst>
          </p:cNvPr>
          <p:cNvGrpSpPr/>
          <p:nvPr/>
        </p:nvGrpSpPr>
        <p:grpSpPr>
          <a:xfrm>
            <a:off x="14806218" y="5721067"/>
            <a:ext cx="48960" cy="81360"/>
            <a:chOff x="0" y="0"/>
            <a:chExt cx="65280" cy="108480"/>
          </a:xfrm>
        </p:grpSpPr>
        <p:sp>
          <p:nvSpPr>
            <p:cNvPr id="97" name="Freeform 110">
              <a:extLst>
                <a:ext uri="{FF2B5EF4-FFF2-40B4-BE49-F238E27FC236}">
                  <a16:creationId xmlns:a16="http://schemas.microsoft.com/office/drawing/2014/main" id="{A114FAE7-9091-E600-BEDD-A49CE39EFA77}"/>
                </a:ext>
              </a:extLst>
            </p:cNvPr>
            <p:cNvSpPr/>
            <p:nvPr/>
          </p:nvSpPr>
          <p:spPr>
            <a:xfrm>
              <a:off x="0" y="127"/>
              <a:ext cx="65278" cy="108331"/>
            </a:xfrm>
            <a:custGeom>
              <a:avLst/>
              <a:gdLst/>
              <a:ahLst/>
              <a:cxnLst/>
              <a:rect l="l" t="t" r="r" b="b"/>
              <a:pathLst>
                <a:path w="65278" h="108331">
                  <a:moveTo>
                    <a:pt x="0" y="0"/>
                  </a:moveTo>
                  <a:cubicBezTo>
                    <a:pt x="3302" y="42545"/>
                    <a:pt x="13081" y="72136"/>
                    <a:pt x="32639" y="108331"/>
                  </a:cubicBezTo>
                  <a:cubicBezTo>
                    <a:pt x="48895" y="72136"/>
                    <a:pt x="61976" y="36068"/>
                    <a:pt x="65278" y="0"/>
                  </a:cubicBezTo>
                  <a:close/>
                </a:path>
              </a:pathLst>
            </a:custGeom>
            <a:solidFill>
              <a:srgbClr val="6EA7CB"/>
            </a:solidFill>
          </p:spPr>
        </p:sp>
      </p:grpSp>
      <p:grpSp>
        <p:nvGrpSpPr>
          <p:cNvPr id="98" name="Group 111">
            <a:extLst>
              <a:ext uri="{FF2B5EF4-FFF2-40B4-BE49-F238E27FC236}">
                <a16:creationId xmlns:a16="http://schemas.microsoft.com/office/drawing/2014/main" id="{0B87B488-EEE3-6BB1-E668-7E8B431770C6}"/>
              </a:ext>
            </a:extLst>
          </p:cNvPr>
          <p:cNvGrpSpPr/>
          <p:nvPr/>
        </p:nvGrpSpPr>
        <p:grpSpPr>
          <a:xfrm>
            <a:off x="14560698" y="5507947"/>
            <a:ext cx="537120" cy="536400"/>
            <a:chOff x="0" y="0"/>
            <a:chExt cx="716160" cy="715200"/>
          </a:xfrm>
        </p:grpSpPr>
        <p:sp>
          <p:nvSpPr>
            <p:cNvPr id="99" name="Freeform 112">
              <a:extLst>
                <a:ext uri="{FF2B5EF4-FFF2-40B4-BE49-F238E27FC236}">
                  <a16:creationId xmlns:a16="http://schemas.microsoft.com/office/drawing/2014/main" id="{F7763ADF-D984-4A82-EA7A-B219D921C0E6}"/>
                </a:ext>
              </a:extLst>
            </p:cNvPr>
            <p:cNvSpPr/>
            <p:nvPr/>
          </p:nvSpPr>
          <p:spPr>
            <a:xfrm>
              <a:off x="127" y="127"/>
              <a:ext cx="716026" cy="715010"/>
            </a:xfrm>
            <a:custGeom>
              <a:avLst/>
              <a:gdLst/>
              <a:ahLst/>
              <a:cxnLst/>
              <a:rect l="l" t="t" r="r" b="b"/>
              <a:pathLst>
                <a:path w="716026" h="715010">
                  <a:moveTo>
                    <a:pt x="356362" y="140462"/>
                  </a:moveTo>
                  <a:cubicBezTo>
                    <a:pt x="375920" y="140462"/>
                    <a:pt x="392430" y="156718"/>
                    <a:pt x="392430" y="179705"/>
                  </a:cubicBezTo>
                  <a:lnTo>
                    <a:pt x="392430" y="215646"/>
                  </a:lnTo>
                  <a:lnTo>
                    <a:pt x="500253" y="215646"/>
                  </a:lnTo>
                  <a:cubicBezTo>
                    <a:pt x="519811" y="215646"/>
                    <a:pt x="536321" y="232029"/>
                    <a:pt x="536321" y="251587"/>
                  </a:cubicBezTo>
                  <a:cubicBezTo>
                    <a:pt x="536321" y="271145"/>
                    <a:pt x="519938" y="284226"/>
                    <a:pt x="500253" y="284226"/>
                  </a:cubicBezTo>
                  <a:lnTo>
                    <a:pt x="457708" y="284226"/>
                  </a:lnTo>
                  <a:cubicBezTo>
                    <a:pt x="454406" y="346329"/>
                    <a:pt x="434721" y="401828"/>
                    <a:pt x="402082" y="457454"/>
                  </a:cubicBezTo>
                  <a:cubicBezTo>
                    <a:pt x="405384" y="460629"/>
                    <a:pt x="405384" y="463931"/>
                    <a:pt x="408559" y="467233"/>
                  </a:cubicBezTo>
                  <a:lnTo>
                    <a:pt x="451104" y="509778"/>
                  </a:lnTo>
                  <a:cubicBezTo>
                    <a:pt x="460883" y="522859"/>
                    <a:pt x="460883" y="545719"/>
                    <a:pt x="451104" y="558673"/>
                  </a:cubicBezTo>
                  <a:cubicBezTo>
                    <a:pt x="444627" y="565150"/>
                    <a:pt x="434721" y="568579"/>
                    <a:pt x="425323" y="568579"/>
                  </a:cubicBezTo>
                  <a:cubicBezTo>
                    <a:pt x="415925" y="568579"/>
                    <a:pt x="406908" y="565277"/>
                    <a:pt x="401955" y="558673"/>
                  </a:cubicBezTo>
                  <a:lnTo>
                    <a:pt x="359410" y="516255"/>
                  </a:lnTo>
                  <a:lnTo>
                    <a:pt x="356235" y="512953"/>
                  </a:lnTo>
                  <a:lnTo>
                    <a:pt x="352933" y="516255"/>
                  </a:lnTo>
                  <a:lnTo>
                    <a:pt x="310642" y="558673"/>
                  </a:lnTo>
                  <a:cubicBezTo>
                    <a:pt x="304165" y="565150"/>
                    <a:pt x="295021" y="568579"/>
                    <a:pt x="286131" y="568579"/>
                  </a:cubicBezTo>
                  <a:cubicBezTo>
                    <a:pt x="277241" y="568579"/>
                    <a:pt x="268097" y="565277"/>
                    <a:pt x="261493" y="558673"/>
                  </a:cubicBezTo>
                  <a:cubicBezTo>
                    <a:pt x="248412" y="545592"/>
                    <a:pt x="248412" y="522732"/>
                    <a:pt x="261493" y="509778"/>
                  </a:cubicBezTo>
                  <a:lnTo>
                    <a:pt x="304038" y="467233"/>
                  </a:lnTo>
                  <a:cubicBezTo>
                    <a:pt x="307213" y="464058"/>
                    <a:pt x="307213" y="460756"/>
                    <a:pt x="310515" y="457454"/>
                  </a:cubicBezTo>
                  <a:cubicBezTo>
                    <a:pt x="277876" y="408432"/>
                    <a:pt x="258191" y="346329"/>
                    <a:pt x="254889" y="284226"/>
                  </a:cubicBezTo>
                  <a:lnTo>
                    <a:pt x="212471" y="284226"/>
                  </a:lnTo>
                  <a:cubicBezTo>
                    <a:pt x="192913" y="284226"/>
                    <a:pt x="176403" y="267843"/>
                    <a:pt x="176403" y="248285"/>
                  </a:cubicBezTo>
                  <a:cubicBezTo>
                    <a:pt x="176403" y="228727"/>
                    <a:pt x="192786" y="212344"/>
                    <a:pt x="212471" y="212344"/>
                  </a:cubicBezTo>
                  <a:lnTo>
                    <a:pt x="320294" y="212344"/>
                  </a:lnTo>
                  <a:lnTo>
                    <a:pt x="320294" y="179705"/>
                  </a:lnTo>
                  <a:cubicBezTo>
                    <a:pt x="320294" y="156845"/>
                    <a:pt x="336677" y="140462"/>
                    <a:pt x="356362" y="140462"/>
                  </a:cubicBezTo>
                  <a:close/>
                  <a:moveTo>
                    <a:pt x="359537" y="0"/>
                  </a:moveTo>
                  <a:cubicBezTo>
                    <a:pt x="163449" y="0"/>
                    <a:pt x="3175" y="163322"/>
                    <a:pt x="3175" y="359410"/>
                  </a:cubicBezTo>
                  <a:cubicBezTo>
                    <a:pt x="3175" y="411734"/>
                    <a:pt x="16256" y="467106"/>
                    <a:pt x="42545" y="516255"/>
                  </a:cubicBezTo>
                  <a:lnTo>
                    <a:pt x="3175" y="669798"/>
                  </a:lnTo>
                  <a:cubicBezTo>
                    <a:pt x="0" y="679704"/>
                    <a:pt x="3175" y="692658"/>
                    <a:pt x="16256" y="705739"/>
                  </a:cubicBezTo>
                  <a:cubicBezTo>
                    <a:pt x="23241" y="710438"/>
                    <a:pt x="33528" y="715010"/>
                    <a:pt x="43434" y="715010"/>
                  </a:cubicBezTo>
                  <a:cubicBezTo>
                    <a:pt x="47625" y="715010"/>
                    <a:pt x="51689" y="714121"/>
                    <a:pt x="55626" y="712343"/>
                  </a:cubicBezTo>
                  <a:lnTo>
                    <a:pt x="179832" y="663321"/>
                  </a:lnTo>
                  <a:cubicBezTo>
                    <a:pt x="235331" y="696087"/>
                    <a:pt x="300736" y="712343"/>
                    <a:pt x="359537" y="712343"/>
                  </a:cubicBezTo>
                  <a:cubicBezTo>
                    <a:pt x="555752" y="712343"/>
                    <a:pt x="716026" y="555498"/>
                    <a:pt x="716026" y="356235"/>
                  </a:cubicBezTo>
                  <a:cubicBezTo>
                    <a:pt x="716026" y="163322"/>
                    <a:pt x="552450" y="0"/>
                    <a:pt x="359537" y="0"/>
                  </a:cubicBezTo>
                  <a:close/>
                </a:path>
              </a:pathLst>
            </a:custGeom>
            <a:solidFill>
              <a:srgbClr val="6EA7CB"/>
            </a:solidFill>
          </p:spPr>
        </p:sp>
      </p:grpSp>
      <p:grpSp>
        <p:nvGrpSpPr>
          <p:cNvPr id="100" name="Group 113">
            <a:extLst>
              <a:ext uri="{FF2B5EF4-FFF2-40B4-BE49-F238E27FC236}">
                <a16:creationId xmlns:a16="http://schemas.microsoft.com/office/drawing/2014/main" id="{89C1B0F4-5689-7AAF-E38B-6CB31D4C9736}"/>
              </a:ext>
            </a:extLst>
          </p:cNvPr>
          <p:cNvGrpSpPr/>
          <p:nvPr/>
        </p:nvGrpSpPr>
        <p:grpSpPr>
          <a:xfrm>
            <a:off x="4115658" y="2261467"/>
            <a:ext cx="158400" cy="625680"/>
            <a:chOff x="0" y="0"/>
            <a:chExt cx="211200" cy="834240"/>
          </a:xfrm>
        </p:grpSpPr>
        <p:sp>
          <p:nvSpPr>
            <p:cNvPr id="101" name="Freeform 114">
              <a:extLst>
                <a:ext uri="{FF2B5EF4-FFF2-40B4-BE49-F238E27FC236}">
                  <a16:creationId xmlns:a16="http://schemas.microsoft.com/office/drawing/2014/main" id="{582AE692-8329-3F0E-307B-2A879AC49888}"/>
                </a:ext>
              </a:extLst>
            </p:cNvPr>
            <p:cNvSpPr/>
            <p:nvPr/>
          </p:nvSpPr>
          <p:spPr>
            <a:xfrm>
              <a:off x="127" y="0"/>
              <a:ext cx="211074" cy="834136"/>
            </a:xfrm>
            <a:custGeom>
              <a:avLst/>
              <a:gdLst/>
              <a:ahLst/>
              <a:cxnLst/>
              <a:rect l="l" t="t" r="r" b="b"/>
              <a:pathLst>
                <a:path w="211074" h="834136">
                  <a:moveTo>
                    <a:pt x="175260" y="0"/>
                  </a:moveTo>
                  <a:cubicBezTo>
                    <a:pt x="77851" y="0"/>
                    <a:pt x="0" y="81153"/>
                    <a:pt x="0" y="178562"/>
                  </a:cubicBezTo>
                  <a:lnTo>
                    <a:pt x="0" y="834136"/>
                  </a:lnTo>
                  <a:cubicBezTo>
                    <a:pt x="35814" y="801624"/>
                    <a:pt x="84455" y="779018"/>
                    <a:pt x="142875" y="779018"/>
                  </a:cubicBezTo>
                  <a:lnTo>
                    <a:pt x="211074" y="779018"/>
                  </a:lnTo>
                  <a:lnTo>
                    <a:pt x="211074" y="0"/>
                  </a:lnTo>
                  <a:close/>
                </a:path>
              </a:pathLst>
            </a:custGeom>
            <a:solidFill>
              <a:srgbClr val="6EA7CB"/>
            </a:solidFill>
          </p:spPr>
        </p:sp>
      </p:grpSp>
      <p:grpSp>
        <p:nvGrpSpPr>
          <p:cNvPr id="102" name="Group 115">
            <a:extLst>
              <a:ext uri="{FF2B5EF4-FFF2-40B4-BE49-F238E27FC236}">
                <a16:creationId xmlns:a16="http://schemas.microsoft.com/office/drawing/2014/main" id="{2568FD74-E05B-1113-F3AE-8B4BDE5D27A0}"/>
              </a:ext>
            </a:extLst>
          </p:cNvPr>
          <p:cNvGrpSpPr/>
          <p:nvPr/>
        </p:nvGrpSpPr>
        <p:grpSpPr>
          <a:xfrm>
            <a:off x="4115658" y="2896507"/>
            <a:ext cx="750240" cy="211680"/>
            <a:chOff x="0" y="0"/>
            <a:chExt cx="1000320" cy="282240"/>
          </a:xfrm>
        </p:grpSpPr>
        <p:sp>
          <p:nvSpPr>
            <p:cNvPr id="103" name="Freeform 116">
              <a:extLst>
                <a:ext uri="{FF2B5EF4-FFF2-40B4-BE49-F238E27FC236}">
                  <a16:creationId xmlns:a16="http://schemas.microsoft.com/office/drawing/2014/main" id="{6EE6D70B-4C85-EC66-55A4-B2A411A422E4}"/>
                </a:ext>
              </a:extLst>
            </p:cNvPr>
            <p:cNvSpPr/>
            <p:nvPr/>
          </p:nvSpPr>
          <p:spPr>
            <a:xfrm>
              <a:off x="127" y="0"/>
              <a:ext cx="1000125" cy="282067"/>
            </a:xfrm>
            <a:custGeom>
              <a:avLst/>
              <a:gdLst/>
              <a:ahLst/>
              <a:cxnLst/>
              <a:rect l="l" t="t" r="r" b="b"/>
              <a:pathLst>
                <a:path w="1000125" h="282067">
                  <a:moveTo>
                    <a:pt x="142875" y="0"/>
                  </a:moveTo>
                  <a:cubicBezTo>
                    <a:pt x="64897" y="0"/>
                    <a:pt x="0" y="64897"/>
                    <a:pt x="0" y="142621"/>
                  </a:cubicBezTo>
                  <a:cubicBezTo>
                    <a:pt x="0" y="217297"/>
                    <a:pt x="61722" y="282067"/>
                    <a:pt x="139700" y="282067"/>
                  </a:cubicBezTo>
                  <a:lnTo>
                    <a:pt x="490347" y="282067"/>
                  </a:lnTo>
                  <a:lnTo>
                    <a:pt x="490347" y="178435"/>
                  </a:lnTo>
                  <a:lnTo>
                    <a:pt x="175260" y="178435"/>
                  </a:lnTo>
                  <a:cubicBezTo>
                    <a:pt x="155829" y="178435"/>
                    <a:pt x="139573" y="162179"/>
                    <a:pt x="139573" y="139573"/>
                  </a:cubicBezTo>
                  <a:cubicBezTo>
                    <a:pt x="139573" y="120142"/>
                    <a:pt x="155702" y="103886"/>
                    <a:pt x="175260" y="103886"/>
                  </a:cubicBezTo>
                  <a:lnTo>
                    <a:pt x="951484" y="103886"/>
                  </a:lnTo>
                  <a:cubicBezTo>
                    <a:pt x="954659" y="87757"/>
                    <a:pt x="961136" y="68326"/>
                    <a:pt x="974217" y="55245"/>
                  </a:cubicBezTo>
                  <a:cubicBezTo>
                    <a:pt x="1000125" y="22733"/>
                    <a:pt x="977392" y="0"/>
                    <a:pt x="954659" y="0"/>
                  </a:cubicBezTo>
                  <a:close/>
                </a:path>
              </a:pathLst>
            </a:custGeom>
            <a:solidFill>
              <a:srgbClr val="6EA7CB"/>
            </a:solidFill>
          </p:spPr>
        </p:sp>
      </p:grpSp>
      <p:grpSp>
        <p:nvGrpSpPr>
          <p:cNvPr id="104" name="Group 117">
            <a:extLst>
              <a:ext uri="{FF2B5EF4-FFF2-40B4-BE49-F238E27FC236}">
                <a16:creationId xmlns:a16="http://schemas.microsoft.com/office/drawing/2014/main" id="{7C0F82D0-B280-5A4C-26C0-3C129AF26771}"/>
              </a:ext>
            </a:extLst>
          </p:cNvPr>
          <p:cNvGrpSpPr/>
          <p:nvPr/>
        </p:nvGrpSpPr>
        <p:grpSpPr>
          <a:xfrm>
            <a:off x="4695258" y="3030427"/>
            <a:ext cx="170640" cy="77760"/>
            <a:chOff x="0" y="0"/>
            <a:chExt cx="227520" cy="103680"/>
          </a:xfrm>
        </p:grpSpPr>
        <p:sp>
          <p:nvSpPr>
            <p:cNvPr id="105" name="Freeform 118">
              <a:extLst>
                <a:ext uri="{FF2B5EF4-FFF2-40B4-BE49-F238E27FC236}">
                  <a16:creationId xmlns:a16="http://schemas.microsoft.com/office/drawing/2014/main" id="{939C5DAF-AA38-C15A-3FCC-75FEE2CA194B}"/>
                </a:ext>
              </a:extLst>
            </p:cNvPr>
            <p:cNvSpPr/>
            <p:nvPr/>
          </p:nvSpPr>
          <p:spPr>
            <a:xfrm>
              <a:off x="0" y="127"/>
              <a:ext cx="227330" cy="103505"/>
            </a:xfrm>
            <a:custGeom>
              <a:avLst/>
              <a:gdLst/>
              <a:ahLst/>
              <a:cxnLst/>
              <a:rect l="l" t="t" r="r" b="b"/>
              <a:pathLst>
                <a:path w="227330" h="103505">
                  <a:moveTo>
                    <a:pt x="0" y="0"/>
                  </a:moveTo>
                  <a:lnTo>
                    <a:pt x="0" y="103505"/>
                  </a:lnTo>
                  <a:lnTo>
                    <a:pt x="172212" y="103505"/>
                  </a:lnTo>
                  <a:cubicBezTo>
                    <a:pt x="201422" y="103505"/>
                    <a:pt x="227330" y="80772"/>
                    <a:pt x="201422" y="51816"/>
                  </a:cubicBezTo>
                  <a:cubicBezTo>
                    <a:pt x="188468" y="35560"/>
                    <a:pt x="181991" y="19431"/>
                    <a:pt x="172212" y="127"/>
                  </a:cubicBezTo>
                  <a:close/>
                </a:path>
              </a:pathLst>
            </a:custGeom>
            <a:solidFill>
              <a:srgbClr val="6EA7CB"/>
            </a:solidFill>
          </p:spPr>
        </p:sp>
      </p:grpSp>
      <p:grpSp>
        <p:nvGrpSpPr>
          <p:cNvPr id="106" name="Group 119">
            <a:extLst>
              <a:ext uri="{FF2B5EF4-FFF2-40B4-BE49-F238E27FC236}">
                <a16:creationId xmlns:a16="http://schemas.microsoft.com/office/drawing/2014/main" id="{0517F87A-7DCC-8899-3583-30D4C62839C9}"/>
              </a:ext>
            </a:extLst>
          </p:cNvPr>
          <p:cNvGrpSpPr/>
          <p:nvPr/>
        </p:nvGrpSpPr>
        <p:grpSpPr>
          <a:xfrm>
            <a:off x="4459098" y="2580427"/>
            <a:ext cx="260640" cy="107280"/>
            <a:chOff x="0" y="0"/>
            <a:chExt cx="347520" cy="143040"/>
          </a:xfrm>
        </p:grpSpPr>
        <p:sp>
          <p:nvSpPr>
            <p:cNvPr id="107" name="Freeform 120">
              <a:extLst>
                <a:ext uri="{FF2B5EF4-FFF2-40B4-BE49-F238E27FC236}">
                  <a16:creationId xmlns:a16="http://schemas.microsoft.com/office/drawing/2014/main" id="{AC4635AC-3008-4EAF-688E-C90E5A318B56}"/>
                </a:ext>
              </a:extLst>
            </p:cNvPr>
            <p:cNvSpPr/>
            <p:nvPr/>
          </p:nvSpPr>
          <p:spPr>
            <a:xfrm>
              <a:off x="0" y="0"/>
              <a:ext cx="347472" cy="143002"/>
            </a:xfrm>
            <a:custGeom>
              <a:avLst/>
              <a:gdLst/>
              <a:ahLst/>
              <a:cxnLst/>
              <a:rect l="l" t="t" r="r" b="b"/>
              <a:pathLst>
                <a:path w="347472" h="143002">
                  <a:moveTo>
                    <a:pt x="175260" y="0"/>
                  </a:moveTo>
                  <a:cubicBezTo>
                    <a:pt x="90932" y="0"/>
                    <a:pt x="22733" y="61722"/>
                    <a:pt x="0" y="143002"/>
                  </a:cubicBezTo>
                  <a:lnTo>
                    <a:pt x="347472" y="143002"/>
                  </a:lnTo>
                  <a:cubicBezTo>
                    <a:pt x="331216" y="61722"/>
                    <a:pt x="259842" y="0"/>
                    <a:pt x="175260" y="0"/>
                  </a:cubicBezTo>
                  <a:close/>
                </a:path>
              </a:pathLst>
            </a:custGeom>
            <a:solidFill>
              <a:srgbClr val="6EA7CB"/>
            </a:solidFill>
          </p:spPr>
        </p:sp>
      </p:grpSp>
      <p:grpSp>
        <p:nvGrpSpPr>
          <p:cNvPr id="108" name="Group 121">
            <a:extLst>
              <a:ext uri="{FF2B5EF4-FFF2-40B4-BE49-F238E27FC236}">
                <a16:creationId xmlns:a16="http://schemas.microsoft.com/office/drawing/2014/main" id="{BA3C5761-D3F5-B14C-5933-9C75C2AF170E}"/>
              </a:ext>
            </a:extLst>
          </p:cNvPr>
          <p:cNvGrpSpPr/>
          <p:nvPr/>
        </p:nvGrpSpPr>
        <p:grpSpPr>
          <a:xfrm>
            <a:off x="4539018" y="2422027"/>
            <a:ext cx="102240" cy="102240"/>
            <a:chOff x="0" y="0"/>
            <a:chExt cx="136320" cy="136320"/>
          </a:xfrm>
        </p:grpSpPr>
        <p:sp>
          <p:nvSpPr>
            <p:cNvPr id="109" name="Freeform 122">
              <a:extLst>
                <a:ext uri="{FF2B5EF4-FFF2-40B4-BE49-F238E27FC236}">
                  <a16:creationId xmlns:a16="http://schemas.microsoft.com/office/drawing/2014/main" id="{43B081EF-9F59-CC7A-60CA-869A40AC7E01}"/>
                </a:ext>
              </a:extLst>
            </p:cNvPr>
            <p:cNvSpPr/>
            <p:nvPr/>
          </p:nvSpPr>
          <p:spPr>
            <a:xfrm>
              <a:off x="127" y="127"/>
              <a:ext cx="136271" cy="136271"/>
            </a:xfrm>
            <a:custGeom>
              <a:avLst/>
              <a:gdLst/>
              <a:ahLst/>
              <a:cxnLst/>
              <a:rect l="l" t="t" r="r" b="b"/>
              <a:pathLst>
                <a:path w="136271" h="136271">
                  <a:moveTo>
                    <a:pt x="68072" y="0"/>
                  </a:moveTo>
                  <a:cubicBezTo>
                    <a:pt x="32385" y="0"/>
                    <a:pt x="0" y="29083"/>
                    <a:pt x="0" y="68072"/>
                  </a:cubicBezTo>
                  <a:cubicBezTo>
                    <a:pt x="0" y="107061"/>
                    <a:pt x="32385" y="136271"/>
                    <a:pt x="68072" y="136271"/>
                  </a:cubicBezTo>
                  <a:cubicBezTo>
                    <a:pt x="106934" y="136271"/>
                    <a:pt x="136271" y="107061"/>
                    <a:pt x="136271" y="68072"/>
                  </a:cubicBezTo>
                  <a:cubicBezTo>
                    <a:pt x="136271" y="29083"/>
                    <a:pt x="106934" y="0"/>
                    <a:pt x="68072" y="0"/>
                  </a:cubicBezTo>
                  <a:close/>
                </a:path>
              </a:pathLst>
            </a:custGeom>
            <a:solidFill>
              <a:srgbClr val="6EA7CB"/>
            </a:solidFill>
          </p:spPr>
        </p:sp>
      </p:grpSp>
      <p:grpSp>
        <p:nvGrpSpPr>
          <p:cNvPr id="110" name="Group 123">
            <a:extLst>
              <a:ext uri="{FF2B5EF4-FFF2-40B4-BE49-F238E27FC236}">
                <a16:creationId xmlns:a16="http://schemas.microsoft.com/office/drawing/2014/main" id="{21F34930-E027-7AD9-1CE5-2BFE7506FFA3}"/>
              </a:ext>
            </a:extLst>
          </p:cNvPr>
          <p:cNvGrpSpPr/>
          <p:nvPr/>
        </p:nvGrpSpPr>
        <p:grpSpPr>
          <a:xfrm>
            <a:off x="4325178" y="2261467"/>
            <a:ext cx="530640" cy="584640"/>
            <a:chOff x="0" y="0"/>
            <a:chExt cx="707520" cy="779520"/>
          </a:xfrm>
        </p:grpSpPr>
        <p:sp>
          <p:nvSpPr>
            <p:cNvPr id="111" name="Freeform 124">
              <a:extLst>
                <a:ext uri="{FF2B5EF4-FFF2-40B4-BE49-F238E27FC236}">
                  <a16:creationId xmlns:a16="http://schemas.microsoft.com/office/drawing/2014/main" id="{F44E3F10-72A4-C0FE-0035-85CA4768E3D1}"/>
                </a:ext>
              </a:extLst>
            </p:cNvPr>
            <p:cNvSpPr/>
            <p:nvPr/>
          </p:nvSpPr>
          <p:spPr>
            <a:xfrm>
              <a:off x="0" y="0"/>
              <a:ext cx="707390" cy="779526"/>
            </a:xfrm>
            <a:custGeom>
              <a:avLst/>
              <a:gdLst/>
              <a:ahLst/>
              <a:cxnLst/>
              <a:rect l="l" t="t" r="r" b="b"/>
              <a:pathLst>
                <a:path w="707390" h="779526">
                  <a:moveTo>
                    <a:pt x="353695" y="139700"/>
                  </a:moveTo>
                  <a:cubicBezTo>
                    <a:pt x="431673" y="139700"/>
                    <a:pt x="496570" y="204597"/>
                    <a:pt x="496570" y="282575"/>
                  </a:cubicBezTo>
                  <a:cubicBezTo>
                    <a:pt x="496570" y="318389"/>
                    <a:pt x="480314" y="350774"/>
                    <a:pt x="460883" y="376809"/>
                  </a:cubicBezTo>
                  <a:cubicBezTo>
                    <a:pt x="545211" y="415798"/>
                    <a:pt x="600456" y="500253"/>
                    <a:pt x="600456" y="600964"/>
                  </a:cubicBezTo>
                  <a:cubicBezTo>
                    <a:pt x="600456" y="620395"/>
                    <a:pt x="584200" y="636651"/>
                    <a:pt x="564769" y="636651"/>
                  </a:cubicBezTo>
                  <a:lnTo>
                    <a:pt x="142875" y="636651"/>
                  </a:lnTo>
                  <a:cubicBezTo>
                    <a:pt x="123444" y="636651"/>
                    <a:pt x="107188" y="620522"/>
                    <a:pt x="107188" y="600964"/>
                  </a:cubicBezTo>
                  <a:cubicBezTo>
                    <a:pt x="107188" y="500253"/>
                    <a:pt x="162433" y="415798"/>
                    <a:pt x="249936" y="376809"/>
                  </a:cubicBezTo>
                  <a:cubicBezTo>
                    <a:pt x="224028" y="350774"/>
                    <a:pt x="210947" y="318389"/>
                    <a:pt x="210947" y="282575"/>
                  </a:cubicBezTo>
                  <a:cubicBezTo>
                    <a:pt x="210947" y="204597"/>
                    <a:pt x="275844" y="139700"/>
                    <a:pt x="353695" y="139700"/>
                  </a:cubicBezTo>
                  <a:close/>
                  <a:moveTo>
                    <a:pt x="0" y="0"/>
                  </a:moveTo>
                  <a:lnTo>
                    <a:pt x="0" y="779526"/>
                  </a:lnTo>
                  <a:lnTo>
                    <a:pt x="707390" y="779526"/>
                  </a:lnTo>
                  <a:lnTo>
                    <a:pt x="707390" y="104013"/>
                  </a:lnTo>
                  <a:cubicBezTo>
                    <a:pt x="707390" y="48768"/>
                    <a:pt x="658749" y="0"/>
                    <a:pt x="600456" y="0"/>
                  </a:cubicBezTo>
                  <a:close/>
                </a:path>
              </a:pathLst>
            </a:custGeom>
            <a:solidFill>
              <a:srgbClr val="6EA7CB"/>
            </a:solidFill>
          </p:spPr>
        </p:sp>
      </p:grpSp>
      <p:grpSp>
        <p:nvGrpSpPr>
          <p:cNvPr id="112" name="Group 125">
            <a:extLst>
              <a:ext uri="{FF2B5EF4-FFF2-40B4-BE49-F238E27FC236}">
                <a16:creationId xmlns:a16="http://schemas.microsoft.com/office/drawing/2014/main" id="{8C11F42C-CD3F-3F2E-7EBF-720B370830C1}"/>
              </a:ext>
            </a:extLst>
          </p:cNvPr>
          <p:cNvGrpSpPr/>
          <p:nvPr/>
        </p:nvGrpSpPr>
        <p:grpSpPr>
          <a:xfrm>
            <a:off x="4539018" y="3030427"/>
            <a:ext cx="107280" cy="131760"/>
            <a:chOff x="0" y="0"/>
            <a:chExt cx="143040" cy="175680"/>
          </a:xfrm>
        </p:grpSpPr>
        <p:sp>
          <p:nvSpPr>
            <p:cNvPr id="113" name="Freeform 126">
              <a:extLst>
                <a:ext uri="{FF2B5EF4-FFF2-40B4-BE49-F238E27FC236}">
                  <a16:creationId xmlns:a16="http://schemas.microsoft.com/office/drawing/2014/main" id="{757335C9-B573-899F-4406-7E2FB26B2233}"/>
                </a:ext>
              </a:extLst>
            </p:cNvPr>
            <p:cNvSpPr/>
            <p:nvPr/>
          </p:nvSpPr>
          <p:spPr>
            <a:xfrm>
              <a:off x="127" y="127"/>
              <a:ext cx="142875" cy="175514"/>
            </a:xfrm>
            <a:custGeom>
              <a:avLst/>
              <a:gdLst/>
              <a:ahLst/>
              <a:cxnLst/>
              <a:rect l="l" t="t" r="r" b="b"/>
              <a:pathLst>
                <a:path w="142875" h="175514">
                  <a:moveTo>
                    <a:pt x="0" y="0"/>
                  </a:moveTo>
                  <a:lnTo>
                    <a:pt x="0" y="175387"/>
                  </a:lnTo>
                  <a:lnTo>
                    <a:pt x="51943" y="143002"/>
                  </a:lnTo>
                  <a:cubicBezTo>
                    <a:pt x="55118" y="136525"/>
                    <a:pt x="64897" y="136525"/>
                    <a:pt x="71374" y="136525"/>
                  </a:cubicBezTo>
                  <a:cubicBezTo>
                    <a:pt x="73152" y="135763"/>
                    <a:pt x="74549" y="135255"/>
                    <a:pt x="76073" y="135255"/>
                  </a:cubicBezTo>
                  <a:cubicBezTo>
                    <a:pt x="79883" y="135255"/>
                    <a:pt x="82931" y="138303"/>
                    <a:pt x="87630" y="143002"/>
                  </a:cubicBezTo>
                  <a:lnTo>
                    <a:pt x="142875" y="175514"/>
                  </a:lnTo>
                  <a:lnTo>
                    <a:pt x="142875" y="0"/>
                  </a:lnTo>
                  <a:close/>
                </a:path>
              </a:pathLst>
            </a:custGeom>
            <a:solidFill>
              <a:srgbClr val="6EA7CB"/>
            </a:solidFill>
          </p:spPr>
        </p:sp>
      </p:grpSp>
      <p:grpSp>
        <p:nvGrpSpPr>
          <p:cNvPr id="114" name="Group 127">
            <a:extLst>
              <a:ext uri="{FF2B5EF4-FFF2-40B4-BE49-F238E27FC236}">
                <a16:creationId xmlns:a16="http://schemas.microsoft.com/office/drawing/2014/main" id="{4577B27B-408F-4DAD-4156-5E999D1C2549}"/>
              </a:ext>
            </a:extLst>
          </p:cNvPr>
          <p:cNvGrpSpPr/>
          <p:nvPr/>
        </p:nvGrpSpPr>
        <p:grpSpPr>
          <a:xfrm>
            <a:off x="10534458" y="2475307"/>
            <a:ext cx="396720" cy="153360"/>
            <a:chOff x="0" y="0"/>
            <a:chExt cx="528960" cy="204480"/>
          </a:xfrm>
        </p:grpSpPr>
        <p:sp>
          <p:nvSpPr>
            <p:cNvPr id="115" name="Freeform 128">
              <a:extLst>
                <a:ext uri="{FF2B5EF4-FFF2-40B4-BE49-F238E27FC236}">
                  <a16:creationId xmlns:a16="http://schemas.microsoft.com/office/drawing/2014/main" id="{3B14ABE2-F960-529A-FAFE-9DFAE58E29E3}"/>
                </a:ext>
              </a:extLst>
            </p:cNvPr>
            <p:cNvSpPr/>
            <p:nvPr/>
          </p:nvSpPr>
          <p:spPr>
            <a:xfrm>
              <a:off x="127" y="0"/>
              <a:ext cx="528701" cy="204470"/>
            </a:xfrm>
            <a:custGeom>
              <a:avLst/>
              <a:gdLst/>
              <a:ahLst/>
              <a:cxnLst/>
              <a:rect l="l" t="t" r="r" b="b"/>
              <a:pathLst>
                <a:path w="528701" h="204470">
                  <a:moveTo>
                    <a:pt x="48641" y="0"/>
                  </a:moveTo>
                  <a:cubicBezTo>
                    <a:pt x="32385" y="0"/>
                    <a:pt x="16129" y="3302"/>
                    <a:pt x="0" y="12954"/>
                  </a:cubicBezTo>
                  <a:lnTo>
                    <a:pt x="259461" y="204470"/>
                  </a:lnTo>
                  <a:lnTo>
                    <a:pt x="528701" y="16256"/>
                  </a:lnTo>
                  <a:cubicBezTo>
                    <a:pt x="512572" y="3302"/>
                    <a:pt x="493141" y="0"/>
                    <a:pt x="470408" y="0"/>
                  </a:cubicBezTo>
                  <a:close/>
                </a:path>
              </a:pathLst>
            </a:custGeom>
            <a:solidFill>
              <a:srgbClr val="6EA7CB"/>
            </a:solidFill>
          </p:spPr>
        </p:sp>
      </p:grpSp>
      <p:grpSp>
        <p:nvGrpSpPr>
          <p:cNvPr id="116" name="Group 129">
            <a:extLst>
              <a:ext uri="{FF2B5EF4-FFF2-40B4-BE49-F238E27FC236}">
                <a16:creationId xmlns:a16="http://schemas.microsoft.com/office/drawing/2014/main" id="{C3198660-CD1A-065D-C175-9E4FB1489019}"/>
              </a:ext>
            </a:extLst>
          </p:cNvPr>
          <p:cNvGrpSpPr/>
          <p:nvPr/>
        </p:nvGrpSpPr>
        <p:grpSpPr>
          <a:xfrm>
            <a:off x="10492698" y="2522107"/>
            <a:ext cx="474480" cy="318960"/>
            <a:chOff x="0" y="0"/>
            <a:chExt cx="632640" cy="425280"/>
          </a:xfrm>
        </p:grpSpPr>
        <p:sp>
          <p:nvSpPr>
            <p:cNvPr id="117" name="Freeform 130">
              <a:extLst>
                <a:ext uri="{FF2B5EF4-FFF2-40B4-BE49-F238E27FC236}">
                  <a16:creationId xmlns:a16="http://schemas.microsoft.com/office/drawing/2014/main" id="{44A0FBB4-F395-4C36-B5A0-C20188ADAEA6}"/>
                </a:ext>
              </a:extLst>
            </p:cNvPr>
            <p:cNvSpPr/>
            <p:nvPr/>
          </p:nvSpPr>
          <p:spPr>
            <a:xfrm>
              <a:off x="0" y="127"/>
              <a:ext cx="632587" cy="425196"/>
            </a:xfrm>
            <a:custGeom>
              <a:avLst/>
              <a:gdLst/>
              <a:ahLst/>
              <a:cxnLst/>
              <a:rect l="l" t="t" r="r" b="b"/>
              <a:pathLst>
                <a:path w="632587" h="425196">
                  <a:moveTo>
                    <a:pt x="6477" y="0"/>
                  </a:moveTo>
                  <a:cubicBezTo>
                    <a:pt x="3302" y="12954"/>
                    <a:pt x="0" y="29083"/>
                    <a:pt x="0" y="38862"/>
                  </a:cubicBezTo>
                  <a:lnTo>
                    <a:pt x="0" y="321310"/>
                  </a:lnTo>
                  <a:cubicBezTo>
                    <a:pt x="0" y="376428"/>
                    <a:pt x="48641" y="425196"/>
                    <a:pt x="107061" y="425196"/>
                  </a:cubicBezTo>
                  <a:lnTo>
                    <a:pt x="528828" y="425196"/>
                  </a:lnTo>
                  <a:cubicBezTo>
                    <a:pt x="583946" y="425196"/>
                    <a:pt x="632587" y="376428"/>
                    <a:pt x="632587" y="321310"/>
                  </a:cubicBezTo>
                  <a:lnTo>
                    <a:pt x="632587" y="38862"/>
                  </a:lnTo>
                  <a:cubicBezTo>
                    <a:pt x="632587" y="29083"/>
                    <a:pt x="629285" y="19431"/>
                    <a:pt x="629285" y="6350"/>
                  </a:cubicBezTo>
                  <a:lnTo>
                    <a:pt x="337439" y="210820"/>
                  </a:lnTo>
                  <a:cubicBezTo>
                    <a:pt x="330962" y="214122"/>
                    <a:pt x="324485" y="214122"/>
                    <a:pt x="314706" y="214122"/>
                  </a:cubicBezTo>
                  <a:cubicBezTo>
                    <a:pt x="308229" y="214122"/>
                    <a:pt x="305054" y="214122"/>
                    <a:pt x="295275" y="210820"/>
                  </a:cubicBezTo>
                  <a:lnTo>
                    <a:pt x="6477" y="0"/>
                  </a:lnTo>
                  <a:close/>
                </a:path>
              </a:pathLst>
            </a:custGeom>
            <a:solidFill>
              <a:srgbClr val="6EA7CB"/>
            </a:solidFill>
          </p:spPr>
        </p:sp>
      </p:grpSp>
      <p:grpSp>
        <p:nvGrpSpPr>
          <p:cNvPr id="118" name="Group 131">
            <a:extLst>
              <a:ext uri="{FF2B5EF4-FFF2-40B4-BE49-F238E27FC236}">
                <a16:creationId xmlns:a16="http://schemas.microsoft.com/office/drawing/2014/main" id="{D780EAD5-BEED-9A4F-F00A-AB1764077601}"/>
              </a:ext>
            </a:extLst>
          </p:cNvPr>
          <p:cNvGrpSpPr/>
          <p:nvPr/>
        </p:nvGrpSpPr>
        <p:grpSpPr>
          <a:xfrm>
            <a:off x="10066458" y="2368747"/>
            <a:ext cx="584640" cy="581760"/>
            <a:chOff x="0" y="0"/>
            <a:chExt cx="779520" cy="775680"/>
          </a:xfrm>
        </p:grpSpPr>
        <p:sp>
          <p:nvSpPr>
            <p:cNvPr id="119" name="Freeform 132">
              <a:extLst>
                <a:ext uri="{FF2B5EF4-FFF2-40B4-BE49-F238E27FC236}">
                  <a16:creationId xmlns:a16="http://schemas.microsoft.com/office/drawing/2014/main" id="{E187DBA4-F36B-1A4D-BB0C-6207955A650F}"/>
                </a:ext>
              </a:extLst>
            </p:cNvPr>
            <p:cNvSpPr/>
            <p:nvPr/>
          </p:nvSpPr>
          <p:spPr>
            <a:xfrm>
              <a:off x="127" y="127"/>
              <a:ext cx="779399" cy="775462"/>
            </a:xfrm>
            <a:custGeom>
              <a:avLst/>
              <a:gdLst/>
              <a:ahLst/>
              <a:cxnLst/>
              <a:rect l="l" t="t" r="r" b="b"/>
              <a:pathLst>
                <a:path w="779399" h="775462">
                  <a:moveTo>
                    <a:pt x="389636" y="207645"/>
                  </a:moveTo>
                  <a:cubicBezTo>
                    <a:pt x="409067" y="207645"/>
                    <a:pt x="425450" y="223901"/>
                    <a:pt x="425450" y="243332"/>
                  </a:cubicBezTo>
                  <a:cubicBezTo>
                    <a:pt x="425450" y="265938"/>
                    <a:pt x="409194" y="282321"/>
                    <a:pt x="389636" y="282321"/>
                  </a:cubicBezTo>
                  <a:lnTo>
                    <a:pt x="175260" y="282321"/>
                  </a:lnTo>
                  <a:cubicBezTo>
                    <a:pt x="152527" y="282321"/>
                    <a:pt x="136271" y="266065"/>
                    <a:pt x="136271" y="243332"/>
                  </a:cubicBezTo>
                  <a:cubicBezTo>
                    <a:pt x="136271" y="223901"/>
                    <a:pt x="152527" y="207645"/>
                    <a:pt x="175260" y="207645"/>
                  </a:cubicBezTo>
                  <a:close/>
                  <a:moveTo>
                    <a:pt x="314960" y="350393"/>
                  </a:moveTo>
                  <a:cubicBezTo>
                    <a:pt x="337693" y="350393"/>
                    <a:pt x="353949" y="366649"/>
                    <a:pt x="353949" y="386080"/>
                  </a:cubicBezTo>
                  <a:cubicBezTo>
                    <a:pt x="357124" y="405511"/>
                    <a:pt x="337693" y="421767"/>
                    <a:pt x="314960" y="421767"/>
                  </a:cubicBezTo>
                  <a:lnTo>
                    <a:pt x="175260" y="421767"/>
                  </a:lnTo>
                  <a:cubicBezTo>
                    <a:pt x="152527" y="421767"/>
                    <a:pt x="136271" y="405638"/>
                    <a:pt x="136271" y="386080"/>
                  </a:cubicBezTo>
                  <a:cubicBezTo>
                    <a:pt x="136271" y="366522"/>
                    <a:pt x="152527" y="350393"/>
                    <a:pt x="175260" y="350393"/>
                  </a:cubicBezTo>
                  <a:close/>
                  <a:moveTo>
                    <a:pt x="246761" y="493268"/>
                  </a:moveTo>
                  <a:cubicBezTo>
                    <a:pt x="266192" y="493268"/>
                    <a:pt x="282575" y="509397"/>
                    <a:pt x="282575" y="528955"/>
                  </a:cubicBezTo>
                  <a:cubicBezTo>
                    <a:pt x="282575" y="548513"/>
                    <a:pt x="266319" y="564642"/>
                    <a:pt x="246761" y="564642"/>
                  </a:cubicBezTo>
                  <a:lnTo>
                    <a:pt x="175260" y="564642"/>
                  </a:lnTo>
                  <a:cubicBezTo>
                    <a:pt x="152527" y="564642"/>
                    <a:pt x="136271" y="548386"/>
                    <a:pt x="136271" y="528955"/>
                  </a:cubicBezTo>
                  <a:cubicBezTo>
                    <a:pt x="136271" y="509524"/>
                    <a:pt x="152527" y="493268"/>
                    <a:pt x="175260" y="493268"/>
                  </a:cubicBezTo>
                  <a:close/>
                  <a:moveTo>
                    <a:pt x="0" y="0"/>
                  </a:moveTo>
                  <a:lnTo>
                    <a:pt x="0" y="775462"/>
                  </a:lnTo>
                  <a:lnTo>
                    <a:pt x="779399" y="775462"/>
                  </a:lnTo>
                  <a:lnTo>
                    <a:pt x="779399" y="704088"/>
                  </a:lnTo>
                  <a:lnTo>
                    <a:pt x="672211" y="704088"/>
                  </a:lnTo>
                  <a:cubicBezTo>
                    <a:pt x="574802" y="704088"/>
                    <a:pt x="500126" y="626237"/>
                    <a:pt x="500126" y="528828"/>
                  </a:cubicBezTo>
                  <a:lnTo>
                    <a:pt x="500126" y="246507"/>
                  </a:lnTo>
                  <a:cubicBezTo>
                    <a:pt x="500126" y="149225"/>
                    <a:pt x="574802" y="74549"/>
                    <a:pt x="672211" y="74549"/>
                  </a:cubicBezTo>
                  <a:lnTo>
                    <a:pt x="779399" y="74549"/>
                  </a:lnTo>
                  <a:lnTo>
                    <a:pt x="779399" y="0"/>
                  </a:lnTo>
                  <a:close/>
                </a:path>
              </a:pathLst>
            </a:custGeom>
            <a:solidFill>
              <a:srgbClr val="6EA7CB"/>
            </a:solidFill>
          </p:spPr>
        </p:sp>
      </p:grpSp>
      <p:grpSp>
        <p:nvGrpSpPr>
          <p:cNvPr id="120" name="Group 133">
            <a:extLst>
              <a:ext uri="{FF2B5EF4-FFF2-40B4-BE49-F238E27FC236}">
                <a16:creationId xmlns:a16="http://schemas.microsoft.com/office/drawing/2014/main" id="{18B272EB-8F46-1FE0-C07F-0CDAC9971D88}"/>
              </a:ext>
            </a:extLst>
          </p:cNvPr>
          <p:cNvGrpSpPr/>
          <p:nvPr/>
        </p:nvGrpSpPr>
        <p:grpSpPr>
          <a:xfrm>
            <a:off x="10066458" y="2208187"/>
            <a:ext cx="584640" cy="107280"/>
            <a:chOff x="0" y="0"/>
            <a:chExt cx="779520" cy="143040"/>
          </a:xfrm>
        </p:grpSpPr>
        <p:sp>
          <p:nvSpPr>
            <p:cNvPr id="121" name="Freeform 134">
              <a:extLst>
                <a:ext uri="{FF2B5EF4-FFF2-40B4-BE49-F238E27FC236}">
                  <a16:creationId xmlns:a16="http://schemas.microsoft.com/office/drawing/2014/main" id="{76B2CC96-6637-7902-F413-C8E5E83DBBFD}"/>
                </a:ext>
              </a:extLst>
            </p:cNvPr>
            <p:cNvSpPr/>
            <p:nvPr/>
          </p:nvSpPr>
          <p:spPr>
            <a:xfrm>
              <a:off x="127" y="127"/>
              <a:ext cx="779399" cy="143002"/>
            </a:xfrm>
            <a:custGeom>
              <a:avLst/>
              <a:gdLst/>
              <a:ahLst/>
              <a:cxnLst/>
              <a:rect l="l" t="t" r="r" b="b"/>
              <a:pathLst>
                <a:path w="779399" h="143002">
                  <a:moveTo>
                    <a:pt x="103886" y="0"/>
                  </a:moveTo>
                  <a:cubicBezTo>
                    <a:pt x="48641" y="0"/>
                    <a:pt x="0" y="48641"/>
                    <a:pt x="0" y="107188"/>
                  </a:cubicBezTo>
                  <a:lnTo>
                    <a:pt x="0" y="143002"/>
                  </a:lnTo>
                  <a:lnTo>
                    <a:pt x="779399" y="143002"/>
                  </a:lnTo>
                  <a:lnTo>
                    <a:pt x="779399" y="107188"/>
                  </a:lnTo>
                  <a:cubicBezTo>
                    <a:pt x="779399" y="48768"/>
                    <a:pt x="730631" y="0"/>
                    <a:pt x="672211" y="0"/>
                  </a:cubicBezTo>
                  <a:close/>
                </a:path>
              </a:pathLst>
            </a:custGeom>
            <a:solidFill>
              <a:srgbClr val="6EA7CB"/>
            </a:solidFill>
          </p:spPr>
        </p:sp>
      </p:grpSp>
      <p:grpSp>
        <p:nvGrpSpPr>
          <p:cNvPr id="122" name="Group 135">
            <a:extLst>
              <a:ext uri="{FF2B5EF4-FFF2-40B4-BE49-F238E27FC236}">
                <a16:creationId xmlns:a16="http://schemas.microsoft.com/office/drawing/2014/main" id="{02234CFE-3EA0-C02D-4C97-25C3EA45225F}"/>
              </a:ext>
            </a:extLst>
          </p:cNvPr>
          <p:cNvGrpSpPr/>
          <p:nvPr/>
        </p:nvGrpSpPr>
        <p:grpSpPr>
          <a:xfrm>
            <a:off x="10066458" y="3001627"/>
            <a:ext cx="584640" cy="107280"/>
            <a:chOff x="0" y="0"/>
            <a:chExt cx="779520" cy="143040"/>
          </a:xfrm>
        </p:grpSpPr>
        <p:sp>
          <p:nvSpPr>
            <p:cNvPr id="123" name="Freeform 136">
              <a:extLst>
                <a:ext uri="{FF2B5EF4-FFF2-40B4-BE49-F238E27FC236}">
                  <a16:creationId xmlns:a16="http://schemas.microsoft.com/office/drawing/2014/main" id="{09E12071-CFF7-C410-89C1-2E3158BEEE94}"/>
                </a:ext>
              </a:extLst>
            </p:cNvPr>
            <p:cNvSpPr/>
            <p:nvPr/>
          </p:nvSpPr>
          <p:spPr>
            <a:xfrm>
              <a:off x="127" y="0"/>
              <a:ext cx="779399" cy="143002"/>
            </a:xfrm>
            <a:custGeom>
              <a:avLst/>
              <a:gdLst/>
              <a:ahLst/>
              <a:cxnLst/>
              <a:rect l="l" t="t" r="r" b="b"/>
              <a:pathLst>
                <a:path w="779399" h="143002">
                  <a:moveTo>
                    <a:pt x="0" y="0"/>
                  </a:moveTo>
                  <a:lnTo>
                    <a:pt x="0" y="35814"/>
                  </a:lnTo>
                  <a:cubicBezTo>
                    <a:pt x="0" y="97536"/>
                    <a:pt x="45466" y="143002"/>
                    <a:pt x="103886" y="143002"/>
                  </a:cubicBezTo>
                  <a:lnTo>
                    <a:pt x="672211" y="143002"/>
                  </a:lnTo>
                  <a:cubicBezTo>
                    <a:pt x="730631" y="143002"/>
                    <a:pt x="779399" y="94361"/>
                    <a:pt x="779399" y="35814"/>
                  </a:cubicBezTo>
                  <a:lnTo>
                    <a:pt x="779399" y="0"/>
                  </a:lnTo>
                  <a:close/>
                </a:path>
              </a:pathLst>
            </a:custGeom>
            <a:solidFill>
              <a:srgbClr val="6EA7CB"/>
            </a:solidFill>
          </p:spPr>
        </p:sp>
      </p:grpSp>
      <p:grpSp>
        <p:nvGrpSpPr>
          <p:cNvPr id="124" name="Group 137">
            <a:extLst>
              <a:ext uri="{FF2B5EF4-FFF2-40B4-BE49-F238E27FC236}">
                <a16:creationId xmlns:a16="http://schemas.microsoft.com/office/drawing/2014/main" id="{5B5B598D-8A75-1D9A-CC18-551584348338}"/>
              </a:ext>
            </a:extLst>
          </p:cNvPr>
          <p:cNvGrpSpPr/>
          <p:nvPr/>
        </p:nvGrpSpPr>
        <p:grpSpPr>
          <a:xfrm>
            <a:off x="11785818" y="2328427"/>
            <a:ext cx="260640" cy="262800"/>
            <a:chOff x="0" y="0"/>
            <a:chExt cx="347520" cy="350400"/>
          </a:xfrm>
        </p:grpSpPr>
        <p:sp>
          <p:nvSpPr>
            <p:cNvPr id="125" name="Freeform 138">
              <a:extLst>
                <a:ext uri="{FF2B5EF4-FFF2-40B4-BE49-F238E27FC236}">
                  <a16:creationId xmlns:a16="http://schemas.microsoft.com/office/drawing/2014/main" id="{3C84B338-4E2D-A1A9-74E1-4D562E2C1062}"/>
                </a:ext>
              </a:extLst>
            </p:cNvPr>
            <p:cNvSpPr/>
            <p:nvPr/>
          </p:nvSpPr>
          <p:spPr>
            <a:xfrm>
              <a:off x="127" y="127"/>
              <a:ext cx="347345" cy="350266"/>
            </a:xfrm>
            <a:custGeom>
              <a:avLst/>
              <a:gdLst/>
              <a:ahLst/>
              <a:cxnLst/>
              <a:rect l="l" t="t" r="r" b="b"/>
              <a:pathLst>
                <a:path w="347345" h="350266">
                  <a:moveTo>
                    <a:pt x="35687" y="0"/>
                  </a:moveTo>
                  <a:cubicBezTo>
                    <a:pt x="16129" y="0"/>
                    <a:pt x="0" y="16129"/>
                    <a:pt x="0" y="35560"/>
                  </a:cubicBezTo>
                  <a:cubicBezTo>
                    <a:pt x="0" y="54991"/>
                    <a:pt x="16129" y="71374"/>
                    <a:pt x="35687" y="71374"/>
                  </a:cubicBezTo>
                  <a:lnTo>
                    <a:pt x="103886" y="71374"/>
                  </a:lnTo>
                  <a:cubicBezTo>
                    <a:pt x="162306" y="71374"/>
                    <a:pt x="211074" y="120015"/>
                    <a:pt x="211074" y="178308"/>
                  </a:cubicBezTo>
                  <a:lnTo>
                    <a:pt x="211074" y="233426"/>
                  </a:lnTo>
                  <a:lnTo>
                    <a:pt x="198120" y="223774"/>
                  </a:lnTo>
                  <a:cubicBezTo>
                    <a:pt x="191643" y="217297"/>
                    <a:pt x="182626" y="213995"/>
                    <a:pt x="173736" y="213995"/>
                  </a:cubicBezTo>
                  <a:cubicBezTo>
                    <a:pt x="164846" y="213995"/>
                    <a:pt x="155956" y="217297"/>
                    <a:pt x="149352" y="223774"/>
                  </a:cubicBezTo>
                  <a:cubicBezTo>
                    <a:pt x="136398" y="233426"/>
                    <a:pt x="136398" y="259334"/>
                    <a:pt x="149352" y="272415"/>
                  </a:cubicBezTo>
                  <a:lnTo>
                    <a:pt x="217551" y="340614"/>
                  </a:lnTo>
                  <a:cubicBezTo>
                    <a:pt x="224028" y="347091"/>
                    <a:pt x="233680" y="350266"/>
                    <a:pt x="243078" y="350266"/>
                  </a:cubicBezTo>
                  <a:cubicBezTo>
                    <a:pt x="252476" y="350266"/>
                    <a:pt x="261366" y="347091"/>
                    <a:pt x="266192" y="340614"/>
                  </a:cubicBezTo>
                  <a:lnTo>
                    <a:pt x="337566" y="272415"/>
                  </a:lnTo>
                  <a:cubicBezTo>
                    <a:pt x="347345" y="259461"/>
                    <a:pt x="347345" y="233553"/>
                    <a:pt x="337566" y="223774"/>
                  </a:cubicBezTo>
                  <a:cubicBezTo>
                    <a:pt x="331089" y="217297"/>
                    <a:pt x="321437" y="213995"/>
                    <a:pt x="312039" y="213995"/>
                  </a:cubicBezTo>
                  <a:cubicBezTo>
                    <a:pt x="302641" y="213995"/>
                    <a:pt x="293751" y="217297"/>
                    <a:pt x="288925" y="223774"/>
                  </a:cubicBezTo>
                  <a:lnTo>
                    <a:pt x="275971" y="233426"/>
                  </a:lnTo>
                  <a:lnTo>
                    <a:pt x="275971" y="178308"/>
                  </a:lnTo>
                  <a:cubicBezTo>
                    <a:pt x="282448" y="81026"/>
                    <a:pt x="201295" y="0"/>
                    <a:pt x="103886" y="0"/>
                  </a:cubicBezTo>
                  <a:close/>
                </a:path>
              </a:pathLst>
            </a:custGeom>
            <a:solidFill>
              <a:srgbClr val="6EA7CB"/>
            </a:solidFill>
          </p:spPr>
        </p:sp>
      </p:grpSp>
      <p:grpSp>
        <p:nvGrpSpPr>
          <p:cNvPr id="126" name="Group 139">
            <a:extLst>
              <a:ext uri="{FF2B5EF4-FFF2-40B4-BE49-F238E27FC236}">
                <a16:creationId xmlns:a16="http://schemas.microsoft.com/office/drawing/2014/main" id="{75855298-545F-16E6-3CA9-C8832A8CBD7A}"/>
              </a:ext>
            </a:extLst>
          </p:cNvPr>
          <p:cNvGrpSpPr/>
          <p:nvPr/>
        </p:nvGrpSpPr>
        <p:grpSpPr>
          <a:xfrm>
            <a:off x="11417898" y="2859067"/>
            <a:ext cx="262800" cy="262800"/>
            <a:chOff x="0" y="0"/>
            <a:chExt cx="350400" cy="350400"/>
          </a:xfrm>
        </p:grpSpPr>
        <p:sp>
          <p:nvSpPr>
            <p:cNvPr id="127" name="Freeform 140">
              <a:extLst>
                <a:ext uri="{FF2B5EF4-FFF2-40B4-BE49-F238E27FC236}">
                  <a16:creationId xmlns:a16="http://schemas.microsoft.com/office/drawing/2014/main" id="{39932C95-C089-4E36-4376-0580E50006B3}"/>
                </a:ext>
              </a:extLst>
            </p:cNvPr>
            <p:cNvSpPr/>
            <p:nvPr/>
          </p:nvSpPr>
          <p:spPr>
            <a:xfrm>
              <a:off x="127" y="127"/>
              <a:ext cx="350393" cy="350139"/>
            </a:xfrm>
            <a:custGeom>
              <a:avLst/>
              <a:gdLst/>
              <a:ahLst/>
              <a:cxnLst/>
              <a:rect l="l" t="t" r="r" b="b"/>
              <a:pathLst>
                <a:path w="350393" h="350139">
                  <a:moveTo>
                    <a:pt x="104140" y="0"/>
                  </a:moveTo>
                  <a:cubicBezTo>
                    <a:pt x="94742" y="0"/>
                    <a:pt x="85852" y="3175"/>
                    <a:pt x="81026" y="9652"/>
                  </a:cubicBezTo>
                  <a:lnTo>
                    <a:pt x="12954" y="77851"/>
                  </a:lnTo>
                  <a:cubicBezTo>
                    <a:pt x="0" y="90805"/>
                    <a:pt x="0" y="116713"/>
                    <a:pt x="12954" y="126365"/>
                  </a:cubicBezTo>
                  <a:cubicBezTo>
                    <a:pt x="17780" y="132842"/>
                    <a:pt x="26670" y="136144"/>
                    <a:pt x="36068" y="136144"/>
                  </a:cubicBezTo>
                  <a:cubicBezTo>
                    <a:pt x="45466" y="136144"/>
                    <a:pt x="55118" y="132842"/>
                    <a:pt x="61595" y="126365"/>
                  </a:cubicBezTo>
                  <a:lnTo>
                    <a:pt x="71374" y="116713"/>
                  </a:lnTo>
                  <a:lnTo>
                    <a:pt x="71374" y="171831"/>
                  </a:lnTo>
                  <a:cubicBezTo>
                    <a:pt x="71374" y="269113"/>
                    <a:pt x="149225" y="346964"/>
                    <a:pt x="246507" y="346964"/>
                  </a:cubicBezTo>
                  <a:lnTo>
                    <a:pt x="314706" y="346964"/>
                  </a:lnTo>
                  <a:lnTo>
                    <a:pt x="314706" y="350139"/>
                  </a:lnTo>
                  <a:cubicBezTo>
                    <a:pt x="334137" y="350139"/>
                    <a:pt x="350393" y="334010"/>
                    <a:pt x="350393" y="314579"/>
                  </a:cubicBezTo>
                  <a:cubicBezTo>
                    <a:pt x="350393" y="295148"/>
                    <a:pt x="334264" y="278892"/>
                    <a:pt x="314706" y="278892"/>
                  </a:cubicBezTo>
                  <a:lnTo>
                    <a:pt x="243205" y="278892"/>
                  </a:lnTo>
                  <a:cubicBezTo>
                    <a:pt x="184785" y="278892"/>
                    <a:pt x="136271" y="230251"/>
                    <a:pt x="136271" y="171958"/>
                  </a:cubicBezTo>
                  <a:lnTo>
                    <a:pt x="136271" y="116713"/>
                  </a:lnTo>
                  <a:lnTo>
                    <a:pt x="149225" y="126365"/>
                  </a:lnTo>
                  <a:cubicBezTo>
                    <a:pt x="155702" y="132842"/>
                    <a:pt x="164592" y="136144"/>
                    <a:pt x="173482" y="136144"/>
                  </a:cubicBezTo>
                  <a:cubicBezTo>
                    <a:pt x="182372" y="136144"/>
                    <a:pt x="191262" y="132842"/>
                    <a:pt x="197739" y="126365"/>
                  </a:cubicBezTo>
                  <a:cubicBezTo>
                    <a:pt x="210693" y="116713"/>
                    <a:pt x="210693" y="90805"/>
                    <a:pt x="197739" y="77724"/>
                  </a:cubicBezTo>
                  <a:lnTo>
                    <a:pt x="129667" y="9652"/>
                  </a:lnTo>
                  <a:cubicBezTo>
                    <a:pt x="123190" y="3175"/>
                    <a:pt x="113411" y="0"/>
                    <a:pt x="104140" y="0"/>
                  </a:cubicBezTo>
                  <a:close/>
                </a:path>
              </a:pathLst>
            </a:custGeom>
            <a:solidFill>
              <a:srgbClr val="6EA7CB"/>
            </a:solidFill>
          </p:spPr>
        </p:sp>
      </p:grpSp>
      <p:grpSp>
        <p:nvGrpSpPr>
          <p:cNvPr id="128" name="Group 141">
            <a:extLst>
              <a:ext uri="{FF2B5EF4-FFF2-40B4-BE49-F238E27FC236}">
                <a16:creationId xmlns:a16="http://schemas.microsoft.com/office/drawing/2014/main" id="{6FBF1C4F-0CF4-4137-5B99-F58C713FC70C}"/>
              </a:ext>
            </a:extLst>
          </p:cNvPr>
          <p:cNvGrpSpPr/>
          <p:nvPr/>
        </p:nvGrpSpPr>
        <p:grpSpPr>
          <a:xfrm>
            <a:off x="11201178" y="2223307"/>
            <a:ext cx="637920" cy="474480"/>
            <a:chOff x="0" y="0"/>
            <a:chExt cx="850560" cy="632640"/>
          </a:xfrm>
        </p:grpSpPr>
        <p:sp>
          <p:nvSpPr>
            <p:cNvPr id="129" name="Freeform 142">
              <a:extLst>
                <a:ext uri="{FF2B5EF4-FFF2-40B4-BE49-F238E27FC236}">
                  <a16:creationId xmlns:a16="http://schemas.microsoft.com/office/drawing/2014/main" id="{AA549B53-732E-5868-B425-771A70AD8C0C}"/>
                </a:ext>
              </a:extLst>
            </p:cNvPr>
            <p:cNvSpPr/>
            <p:nvPr/>
          </p:nvSpPr>
          <p:spPr>
            <a:xfrm>
              <a:off x="127" y="0"/>
              <a:ext cx="850646" cy="632587"/>
            </a:xfrm>
            <a:custGeom>
              <a:avLst/>
              <a:gdLst/>
              <a:ahLst/>
              <a:cxnLst/>
              <a:rect l="l" t="t" r="r" b="b"/>
              <a:pathLst>
                <a:path w="850646" h="632587">
                  <a:moveTo>
                    <a:pt x="431673" y="0"/>
                  </a:moveTo>
                  <a:cubicBezTo>
                    <a:pt x="236855" y="0"/>
                    <a:pt x="77851" y="159004"/>
                    <a:pt x="77851" y="353568"/>
                  </a:cubicBezTo>
                  <a:lnTo>
                    <a:pt x="77851" y="363347"/>
                  </a:lnTo>
                  <a:cubicBezTo>
                    <a:pt x="35687" y="379603"/>
                    <a:pt x="9652" y="415290"/>
                    <a:pt x="9652" y="460629"/>
                  </a:cubicBezTo>
                  <a:lnTo>
                    <a:pt x="9652" y="528701"/>
                  </a:lnTo>
                  <a:cubicBezTo>
                    <a:pt x="0" y="583946"/>
                    <a:pt x="48641" y="632460"/>
                    <a:pt x="103886" y="632460"/>
                  </a:cubicBezTo>
                  <a:cubicBezTo>
                    <a:pt x="116840" y="632460"/>
                    <a:pt x="129794" y="629285"/>
                    <a:pt x="142875" y="625983"/>
                  </a:cubicBezTo>
                  <a:lnTo>
                    <a:pt x="142875" y="350393"/>
                  </a:lnTo>
                  <a:cubicBezTo>
                    <a:pt x="142875" y="194564"/>
                    <a:pt x="272669" y="64897"/>
                    <a:pt x="425323" y="64897"/>
                  </a:cubicBezTo>
                  <a:cubicBezTo>
                    <a:pt x="581152" y="64897"/>
                    <a:pt x="710946" y="194691"/>
                    <a:pt x="710946" y="350393"/>
                  </a:cubicBezTo>
                  <a:lnTo>
                    <a:pt x="710946" y="626110"/>
                  </a:lnTo>
                  <a:cubicBezTo>
                    <a:pt x="720725" y="629412"/>
                    <a:pt x="733679" y="632587"/>
                    <a:pt x="746760" y="632587"/>
                  </a:cubicBezTo>
                  <a:cubicBezTo>
                    <a:pt x="801878" y="632587"/>
                    <a:pt x="850646" y="583946"/>
                    <a:pt x="850646" y="528828"/>
                  </a:cubicBezTo>
                  <a:lnTo>
                    <a:pt x="850646" y="460629"/>
                  </a:lnTo>
                  <a:cubicBezTo>
                    <a:pt x="850646" y="415163"/>
                    <a:pt x="824738" y="372999"/>
                    <a:pt x="782447" y="363347"/>
                  </a:cubicBezTo>
                  <a:lnTo>
                    <a:pt x="782447" y="353568"/>
                  </a:lnTo>
                  <a:cubicBezTo>
                    <a:pt x="782193" y="159004"/>
                    <a:pt x="623189" y="0"/>
                    <a:pt x="431673" y="0"/>
                  </a:cubicBezTo>
                  <a:close/>
                </a:path>
              </a:pathLst>
            </a:custGeom>
            <a:solidFill>
              <a:srgbClr val="6EA7CB"/>
            </a:solidFill>
          </p:spPr>
        </p:sp>
      </p:grpSp>
      <p:grpSp>
        <p:nvGrpSpPr>
          <p:cNvPr id="130" name="Group 143">
            <a:extLst>
              <a:ext uri="{FF2B5EF4-FFF2-40B4-BE49-F238E27FC236}">
                <a16:creationId xmlns:a16="http://schemas.microsoft.com/office/drawing/2014/main" id="{ACF419CF-D85C-32FB-826D-C4FBA53B0165}"/>
              </a:ext>
            </a:extLst>
          </p:cNvPr>
          <p:cNvGrpSpPr/>
          <p:nvPr/>
        </p:nvGrpSpPr>
        <p:grpSpPr>
          <a:xfrm>
            <a:off x="11361738" y="2381707"/>
            <a:ext cx="324000" cy="161280"/>
            <a:chOff x="0" y="0"/>
            <a:chExt cx="432000" cy="215040"/>
          </a:xfrm>
        </p:grpSpPr>
        <p:sp>
          <p:nvSpPr>
            <p:cNvPr id="131" name="Freeform 144">
              <a:extLst>
                <a:ext uri="{FF2B5EF4-FFF2-40B4-BE49-F238E27FC236}">
                  <a16:creationId xmlns:a16="http://schemas.microsoft.com/office/drawing/2014/main" id="{88409E41-A413-5F8F-292D-3A5BDBBC1BB5}"/>
                </a:ext>
              </a:extLst>
            </p:cNvPr>
            <p:cNvSpPr/>
            <p:nvPr/>
          </p:nvSpPr>
          <p:spPr>
            <a:xfrm>
              <a:off x="127" y="127"/>
              <a:ext cx="431927" cy="214757"/>
            </a:xfrm>
            <a:custGeom>
              <a:avLst/>
              <a:gdLst/>
              <a:ahLst/>
              <a:cxnLst/>
              <a:rect l="l" t="t" r="r" b="b"/>
              <a:pathLst>
                <a:path w="431927" h="214757">
                  <a:moveTo>
                    <a:pt x="178562" y="0"/>
                  </a:moveTo>
                  <a:cubicBezTo>
                    <a:pt x="81153" y="0"/>
                    <a:pt x="0" y="77724"/>
                    <a:pt x="0" y="174879"/>
                  </a:cubicBezTo>
                  <a:lnTo>
                    <a:pt x="0" y="210566"/>
                  </a:lnTo>
                  <a:lnTo>
                    <a:pt x="126619" y="210566"/>
                  </a:lnTo>
                  <a:cubicBezTo>
                    <a:pt x="159131" y="210566"/>
                    <a:pt x="194691" y="210566"/>
                    <a:pt x="207772" y="204089"/>
                  </a:cubicBezTo>
                  <a:cubicBezTo>
                    <a:pt x="211074" y="200787"/>
                    <a:pt x="214249" y="187833"/>
                    <a:pt x="214249" y="178181"/>
                  </a:cubicBezTo>
                  <a:cubicBezTo>
                    <a:pt x="214249" y="158750"/>
                    <a:pt x="230505" y="142494"/>
                    <a:pt x="253238" y="142494"/>
                  </a:cubicBezTo>
                  <a:cubicBezTo>
                    <a:pt x="272669" y="142494"/>
                    <a:pt x="289052" y="158750"/>
                    <a:pt x="289052" y="178181"/>
                  </a:cubicBezTo>
                  <a:cubicBezTo>
                    <a:pt x="289052" y="187833"/>
                    <a:pt x="289052" y="200787"/>
                    <a:pt x="295529" y="204089"/>
                  </a:cubicBezTo>
                  <a:cubicBezTo>
                    <a:pt x="303149" y="211582"/>
                    <a:pt x="318516" y="214757"/>
                    <a:pt x="336550" y="214757"/>
                  </a:cubicBezTo>
                  <a:cubicBezTo>
                    <a:pt x="349250" y="214757"/>
                    <a:pt x="363220" y="213233"/>
                    <a:pt x="376809" y="210566"/>
                  </a:cubicBezTo>
                  <a:lnTo>
                    <a:pt x="431927" y="210566"/>
                  </a:lnTo>
                  <a:lnTo>
                    <a:pt x="431927" y="174879"/>
                  </a:lnTo>
                  <a:lnTo>
                    <a:pt x="425323" y="174879"/>
                  </a:lnTo>
                  <a:cubicBezTo>
                    <a:pt x="425323" y="77724"/>
                    <a:pt x="344170" y="0"/>
                    <a:pt x="246761" y="0"/>
                  </a:cubicBezTo>
                  <a:close/>
                </a:path>
              </a:pathLst>
            </a:custGeom>
            <a:solidFill>
              <a:srgbClr val="6EA7CB"/>
            </a:solidFill>
          </p:spPr>
        </p:sp>
      </p:grpSp>
      <p:grpSp>
        <p:nvGrpSpPr>
          <p:cNvPr id="132" name="Group 145">
            <a:extLst>
              <a:ext uri="{FF2B5EF4-FFF2-40B4-BE49-F238E27FC236}">
                <a16:creationId xmlns:a16="http://schemas.microsoft.com/office/drawing/2014/main" id="{D955F53D-E11E-477E-AB38-F1102E838B90}"/>
              </a:ext>
            </a:extLst>
          </p:cNvPr>
          <p:cNvGrpSpPr/>
          <p:nvPr/>
        </p:nvGrpSpPr>
        <p:grpSpPr>
          <a:xfrm>
            <a:off x="11361738" y="2573947"/>
            <a:ext cx="324000" cy="228960"/>
            <a:chOff x="0" y="0"/>
            <a:chExt cx="432000" cy="305280"/>
          </a:xfrm>
        </p:grpSpPr>
        <p:sp>
          <p:nvSpPr>
            <p:cNvPr id="133" name="Freeform 146">
              <a:extLst>
                <a:ext uri="{FF2B5EF4-FFF2-40B4-BE49-F238E27FC236}">
                  <a16:creationId xmlns:a16="http://schemas.microsoft.com/office/drawing/2014/main" id="{C769258F-C2CA-71A3-623A-219150FCD021}"/>
                </a:ext>
              </a:extLst>
            </p:cNvPr>
            <p:cNvSpPr/>
            <p:nvPr/>
          </p:nvSpPr>
          <p:spPr>
            <a:xfrm>
              <a:off x="127" y="127"/>
              <a:ext cx="431800" cy="304927"/>
            </a:xfrm>
            <a:custGeom>
              <a:avLst/>
              <a:gdLst/>
              <a:ahLst/>
              <a:cxnLst/>
              <a:rect l="l" t="t" r="r" b="b"/>
              <a:pathLst>
                <a:path w="431800" h="304927">
                  <a:moveTo>
                    <a:pt x="246761" y="0"/>
                  </a:moveTo>
                  <a:cubicBezTo>
                    <a:pt x="214249" y="25908"/>
                    <a:pt x="172085" y="25908"/>
                    <a:pt x="126619" y="25908"/>
                  </a:cubicBezTo>
                  <a:lnTo>
                    <a:pt x="0" y="25908"/>
                  </a:lnTo>
                  <a:lnTo>
                    <a:pt x="0" y="93980"/>
                  </a:lnTo>
                  <a:cubicBezTo>
                    <a:pt x="0" y="210947"/>
                    <a:pt x="97409" y="304927"/>
                    <a:pt x="217551" y="304927"/>
                  </a:cubicBezTo>
                  <a:cubicBezTo>
                    <a:pt x="334391" y="304927"/>
                    <a:pt x="431800" y="210820"/>
                    <a:pt x="431800" y="93980"/>
                  </a:cubicBezTo>
                  <a:lnTo>
                    <a:pt x="431800" y="25908"/>
                  </a:lnTo>
                  <a:lnTo>
                    <a:pt x="357124" y="25908"/>
                  </a:lnTo>
                  <a:cubicBezTo>
                    <a:pt x="318135" y="25908"/>
                    <a:pt x="275971" y="19431"/>
                    <a:pt x="246761" y="0"/>
                  </a:cubicBezTo>
                  <a:close/>
                </a:path>
              </a:pathLst>
            </a:custGeom>
            <a:solidFill>
              <a:srgbClr val="6EA7CB"/>
            </a:solidFill>
          </p:spPr>
        </p:sp>
      </p:grpSp>
      <p:grpSp>
        <p:nvGrpSpPr>
          <p:cNvPr id="134" name="Group 147">
            <a:extLst>
              <a:ext uri="{FF2B5EF4-FFF2-40B4-BE49-F238E27FC236}">
                <a16:creationId xmlns:a16="http://schemas.microsoft.com/office/drawing/2014/main" id="{36B002BB-FDF6-E82F-BF63-D633A916CC4E}"/>
              </a:ext>
            </a:extLst>
          </p:cNvPr>
          <p:cNvGrpSpPr/>
          <p:nvPr/>
        </p:nvGrpSpPr>
        <p:grpSpPr>
          <a:xfrm>
            <a:off x="11787978" y="2698507"/>
            <a:ext cx="324000" cy="161280"/>
            <a:chOff x="0" y="0"/>
            <a:chExt cx="432000" cy="215040"/>
          </a:xfrm>
        </p:grpSpPr>
        <p:sp>
          <p:nvSpPr>
            <p:cNvPr id="135" name="Freeform 148">
              <a:extLst>
                <a:ext uri="{FF2B5EF4-FFF2-40B4-BE49-F238E27FC236}">
                  <a16:creationId xmlns:a16="http://schemas.microsoft.com/office/drawing/2014/main" id="{B6AB8455-D127-6FFC-ABA2-913AB644653D}"/>
                </a:ext>
              </a:extLst>
            </p:cNvPr>
            <p:cNvSpPr/>
            <p:nvPr/>
          </p:nvSpPr>
          <p:spPr>
            <a:xfrm>
              <a:off x="0" y="0"/>
              <a:ext cx="432054" cy="215011"/>
            </a:xfrm>
            <a:custGeom>
              <a:avLst/>
              <a:gdLst/>
              <a:ahLst/>
              <a:cxnLst/>
              <a:rect l="l" t="t" r="r" b="b"/>
              <a:pathLst>
                <a:path w="432054" h="215011">
                  <a:moveTo>
                    <a:pt x="175387" y="0"/>
                  </a:moveTo>
                  <a:cubicBezTo>
                    <a:pt x="77978" y="0"/>
                    <a:pt x="0" y="77851"/>
                    <a:pt x="0" y="175133"/>
                  </a:cubicBezTo>
                  <a:lnTo>
                    <a:pt x="0" y="210693"/>
                  </a:lnTo>
                  <a:lnTo>
                    <a:pt x="126746" y="210693"/>
                  </a:lnTo>
                  <a:cubicBezTo>
                    <a:pt x="159258" y="210693"/>
                    <a:pt x="194945" y="210693"/>
                    <a:pt x="208026" y="204216"/>
                  </a:cubicBezTo>
                  <a:cubicBezTo>
                    <a:pt x="211201" y="201041"/>
                    <a:pt x="214503" y="188087"/>
                    <a:pt x="214503" y="178308"/>
                  </a:cubicBezTo>
                  <a:cubicBezTo>
                    <a:pt x="214503" y="158877"/>
                    <a:pt x="230632" y="142748"/>
                    <a:pt x="253492" y="142748"/>
                  </a:cubicBezTo>
                  <a:cubicBezTo>
                    <a:pt x="272923" y="142748"/>
                    <a:pt x="289179" y="158877"/>
                    <a:pt x="289179" y="178308"/>
                  </a:cubicBezTo>
                  <a:cubicBezTo>
                    <a:pt x="289179" y="188087"/>
                    <a:pt x="289179" y="201041"/>
                    <a:pt x="295656" y="204216"/>
                  </a:cubicBezTo>
                  <a:cubicBezTo>
                    <a:pt x="303276" y="211836"/>
                    <a:pt x="318770" y="215011"/>
                    <a:pt x="336677" y="215011"/>
                  </a:cubicBezTo>
                  <a:cubicBezTo>
                    <a:pt x="349377" y="215011"/>
                    <a:pt x="363347" y="213360"/>
                    <a:pt x="376936" y="210693"/>
                  </a:cubicBezTo>
                  <a:lnTo>
                    <a:pt x="432054" y="210693"/>
                  </a:lnTo>
                  <a:lnTo>
                    <a:pt x="432054" y="175133"/>
                  </a:lnTo>
                  <a:cubicBezTo>
                    <a:pt x="422148" y="77851"/>
                    <a:pt x="340995" y="0"/>
                    <a:pt x="243586" y="0"/>
                  </a:cubicBezTo>
                  <a:close/>
                </a:path>
              </a:pathLst>
            </a:custGeom>
            <a:solidFill>
              <a:srgbClr val="6EA7CB"/>
            </a:solidFill>
          </p:spPr>
        </p:sp>
      </p:grpSp>
      <p:grpSp>
        <p:nvGrpSpPr>
          <p:cNvPr id="136" name="Group 149">
            <a:extLst>
              <a:ext uri="{FF2B5EF4-FFF2-40B4-BE49-F238E27FC236}">
                <a16:creationId xmlns:a16="http://schemas.microsoft.com/office/drawing/2014/main" id="{57B6943B-E6D0-45E7-90D4-25032650105B}"/>
              </a:ext>
            </a:extLst>
          </p:cNvPr>
          <p:cNvGrpSpPr/>
          <p:nvPr/>
        </p:nvGrpSpPr>
        <p:grpSpPr>
          <a:xfrm>
            <a:off x="11785818" y="2890747"/>
            <a:ext cx="316800" cy="231120"/>
            <a:chOff x="0" y="0"/>
            <a:chExt cx="422400" cy="308160"/>
          </a:xfrm>
        </p:grpSpPr>
        <p:sp>
          <p:nvSpPr>
            <p:cNvPr id="137" name="Freeform 150">
              <a:extLst>
                <a:ext uri="{FF2B5EF4-FFF2-40B4-BE49-F238E27FC236}">
                  <a16:creationId xmlns:a16="http://schemas.microsoft.com/office/drawing/2014/main" id="{4D6E3D3B-6348-247B-3828-EC32DC551036}"/>
                </a:ext>
              </a:extLst>
            </p:cNvPr>
            <p:cNvSpPr/>
            <p:nvPr/>
          </p:nvSpPr>
          <p:spPr>
            <a:xfrm>
              <a:off x="127" y="0"/>
              <a:ext cx="422148" cy="308102"/>
            </a:xfrm>
            <a:custGeom>
              <a:avLst/>
              <a:gdLst/>
              <a:ahLst/>
              <a:cxnLst/>
              <a:rect l="l" t="t" r="r" b="b"/>
              <a:pathLst>
                <a:path w="422148" h="308102">
                  <a:moveTo>
                    <a:pt x="246761" y="0"/>
                  </a:moveTo>
                  <a:cubicBezTo>
                    <a:pt x="214249" y="25908"/>
                    <a:pt x="168783" y="25908"/>
                    <a:pt x="126619" y="25908"/>
                  </a:cubicBezTo>
                  <a:lnTo>
                    <a:pt x="0" y="25908"/>
                  </a:lnTo>
                  <a:lnTo>
                    <a:pt x="0" y="94107"/>
                  </a:lnTo>
                  <a:cubicBezTo>
                    <a:pt x="0" y="210820"/>
                    <a:pt x="94107" y="308102"/>
                    <a:pt x="211201" y="308102"/>
                  </a:cubicBezTo>
                  <a:cubicBezTo>
                    <a:pt x="328295" y="308102"/>
                    <a:pt x="422148" y="210820"/>
                    <a:pt x="422148" y="94107"/>
                  </a:cubicBezTo>
                  <a:lnTo>
                    <a:pt x="422148" y="25908"/>
                  </a:lnTo>
                  <a:lnTo>
                    <a:pt x="354076" y="25908"/>
                  </a:lnTo>
                  <a:cubicBezTo>
                    <a:pt x="311785" y="25908"/>
                    <a:pt x="276098" y="19431"/>
                    <a:pt x="246888" y="0"/>
                  </a:cubicBezTo>
                  <a:close/>
                </a:path>
              </a:pathLst>
            </a:custGeom>
            <a:solidFill>
              <a:srgbClr val="6EA7CB"/>
            </a:solidFill>
          </p:spPr>
        </p:sp>
      </p:grpSp>
      <p:grpSp>
        <p:nvGrpSpPr>
          <p:cNvPr id="138" name="Group 151">
            <a:extLst>
              <a:ext uri="{FF2B5EF4-FFF2-40B4-BE49-F238E27FC236}">
                <a16:creationId xmlns:a16="http://schemas.microsoft.com/office/drawing/2014/main" id="{D1B2E6DE-CA22-074F-7C87-CC79A9C8E802}"/>
              </a:ext>
            </a:extLst>
          </p:cNvPr>
          <p:cNvGrpSpPr/>
          <p:nvPr/>
        </p:nvGrpSpPr>
        <p:grpSpPr>
          <a:xfrm>
            <a:off x="6942378" y="2224747"/>
            <a:ext cx="530640" cy="529200"/>
            <a:chOff x="0" y="0"/>
            <a:chExt cx="707520" cy="705600"/>
          </a:xfrm>
        </p:grpSpPr>
        <p:sp>
          <p:nvSpPr>
            <p:cNvPr id="139" name="Freeform 152">
              <a:extLst>
                <a:ext uri="{FF2B5EF4-FFF2-40B4-BE49-F238E27FC236}">
                  <a16:creationId xmlns:a16="http://schemas.microsoft.com/office/drawing/2014/main" id="{32F0553D-5CA9-ED38-2DEC-85BEC088CB25}"/>
                </a:ext>
              </a:extLst>
            </p:cNvPr>
            <p:cNvSpPr/>
            <p:nvPr/>
          </p:nvSpPr>
          <p:spPr>
            <a:xfrm>
              <a:off x="0" y="0"/>
              <a:ext cx="707517" cy="705612"/>
            </a:xfrm>
            <a:custGeom>
              <a:avLst/>
              <a:gdLst/>
              <a:ahLst/>
              <a:cxnLst/>
              <a:rect l="l" t="t" r="r" b="b"/>
              <a:pathLst>
                <a:path w="707517" h="705612">
                  <a:moveTo>
                    <a:pt x="356997" y="139573"/>
                  </a:moveTo>
                  <a:cubicBezTo>
                    <a:pt x="434848" y="139573"/>
                    <a:pt x="499745" y="204470"/>
                    <a:pt x="499745" y="282321"/>
                  </a:cubicBezTo>
                  <a:lnTo>
                    <a:pt x="499745" y="425069"/>
                  </a:lnTo>
                  <a:cubicBezTo>
                    <a:pt x="499745" y="447802"/>
                    <a:pt x="489966" y="473837"/>
                    <a:pt x="477012" y="496570"/>
                  </a:cubicBezTo>
                  <a:lnTo>
                    <a:pt x="486791" y="506222"/>
                  </a:lnTo>
                  <a:cubicBezTo>
                    <a:pt x="499745" y="519176"/>
                    <a:pt x="499745" y="541909"/>
                    <a:pt x="486791" y="554990"/>
                  </a:cubicBezTo>
                  <a:cubicBezTo>
                    <a:pt x="480314" y="561467"/>
                    <a:pt x="471297" y="564642"/>
                    <a:pt x="462407" y="564642"/>
                  </a:cubicBezTo>
                  <a:cubicBezTo>
                    <a:pt x="453517" y="564642"/>
                    <a:pt x="444627" y="561467"/>
                    <a:pt x="438150" y="554990"/>
                  </a:cubicBezTo>
                  <a:lnTo>
                    <a:pt x="431673" y="545211"/>
                  </a:lnTo>
                  <a:cubicBezTo>
                    <a:pt x="409067" y="558165"/>
                    <a:pt x="386207" y="567944"/>
                    <a:pt x="357124" y="567944"/>
                  </a:cubicBezTo>
                  <a:cubicBezTo>
                    <a:pt x="279146" y="567944"/>
                    <a:pt x="214249" y="503047"/>
                    <a:pt x="214249" y="425069"/>
                  </a:cubicBezTo>
                  <a:lnTo>
                    <a:pt x="214249" y="282321"/>
                  </a:lnTo>
                  <a:cubicBezTo>
                    <a:pt x="214249" y="204470"/>
                    <a:pt x="279146" y="139573"/>
                    <a:pt x="357124" y="139573"/>
                  </a:cubicBezTo>
                  <a:close/>
                  <a:moveTo>
                    <a:pt x="356997" y="0"/>
                  </a:moveTo>
                  <a:cubicBezTo>
                    <a:pt x="162306" y="0"/>
                    <a:pt x="3302" y="162306"/>
                    <a:pt x="3302" y="350520"/>
                  </a:cubicBezTo>
                  <a:cubicBezTo>
                    <a:pt x="3302" y="412115"/>
                    <a:pt x="19431" y="470662"/>
                    <a:pt x="48768" y="525780"/>
                  </a:cubicBezTo>
                  <a:lnTo>
                    <a:pt x="3302" y="658876"/>
                  </a:lnTo>
                  <a:cubicBezTo>
                    <a:pt x="0" y="671830"/>
                    <a:pt x="3302" y="688086"/>
                    <a:pt x="12954" y="697865"/>
                  </a:cubicBezTo>
                  <a:cubicBezTo>
                    <a:pt x="17653" y="702564"/>
                    <a:pt x="27686" y="705612"/>
                    <a:pt x="37719" y="705612"/>
                  </a:cubicBezTo>
                  <a:cubicBezTo>
                    <a:pt x="41402" y="705612"/>
                    <a:pt x="45085" y="705231"/>
                    <a:pt x="48641" y="704342"/>
                  </a:cubicBezTo>
                  <a:lnTo>
                    <a:pt x="181610" y="658876"/>
                  </a:lnTo>
                  <a:cubicBezTo>
                    <a:pt x="236855" y="688086"/>
                    <a:pt x="295275" y="704342"/>
                    <a:pt x="356997" y="704342"/>
                  </a:cubicBezTo>
                  <a:cubicBezTo>
                    <a:pt x="551688" y="704342"/>
                    <a:pt x="707517" y="545338"/>
                    <a:pt x="707517" y="350647"/>
                  </a:cubicBezTo>
                  <a:cubicBezTo>
                    <a:pt x="707517" y="155956"/>
                    <a:pt x="551815" y="0"/>
                    <a:pt x="356997" y="0"/>
                  </a:cubicBezTo>
                  <a:close/>
                </a:path>
              </a:pathLst>
            </a:custGeom>
            <a:solidFill>
              <a:srgbClr val="6EA7CB"/>
            </a:solidFill>
          </p:spPr>
        </p:sp>
      </p:grpSp>
      <p:grpSp>
        <p:nvGrpSpPr>
          <p:cNvPr id="140" name="Group 153">
            <a:extLst>
              <a:ext uri="{FF2B5EF4-FFF2-40B4-BE49-F238E27FC236}">
                <a16:creationId xmlns:a16="http://schemas.microsoft.com/office/drawing/2014/main" id="{FF53752B-93CB-8528-2A40-D4BE7AC7D7CD}"/>
              </a:ext>
            </a:extLst>
          </p:cNvPr>
          <p:cNvGrpSpPr/>
          <p:nvPr/>
        </p:nvGrpSpPr>
        <p:grpSpPr>
          <a:xfrm>
            <a:off x="7159098" y="2385307"/>
            <a:ext cx="102240" cy="209520"/>
            <a:chOff x="0" y="0"/>
            <a:chExt cx="136320" cy="279360"/>
          </a:xfrm>
        </p:grpSpPr>
        <p:sp>
          <p:nvSpPr>
            <p:cNvPr id="141" name="Freeform 154">
              <a:extLst>
                <a:ext uri="{FF2B5EF4-FFF2-40B4-BE49-F238E27FC236}">
                  <a16:creationId xmlns:a16="http://schemas.microsoft.com/office/drawing/2014/main" id="{EB5A898D-1684-63A1-6009-F33396700485}"/>
                </a:ext>
              </a:extLst>
            </p:cNvPr>
            <p:cNvSpPr/>
            <p:nvPr/>
          </p:nvSpPr>
          <p:spPr>
            <a:xfrm>
              <a:off x="127" y="127"/>
              <a:ext cx="136144" cy="279146"/>
            </a:xfrm>
            <a:custGeom>
              <a:avLst/>
              <a:gdLst/>
              <a:ahLst/>
              <a:cxnLst/>
              <a:rect l="l" t="t" r="r" b="b"/>
              <a:pathLst>
                <a:path w="136144" h="279146">
                  <a:moveTo>
                    <a:pt x="68072" y="0"/>
                  </a:moveTo>
                  <a:cubicBezTo>
                    <a:pt x="25908" y="0"/>
                    <a:pt x="0" y="32385"/>
                    <a:pt x="0" y="68072"/>
                  </a:cubicBezTo>
                  <a:lnTo>
                    <a:pt x="0" y="210947"/>
                  </a:lnTo>
                  <a:cubicBezTo>
                    <a:pt x="0" y="250063"/>
                    <a:pt x="32385" y="279146"/>
                    <a:pt x="68072" y="279146"/>
                  </a:cubicBezTo>
                  <a:cubicBezTo>
                    <a:pt x="71247" y="279146"/>
                    <a:pt x="81026" y="279146"/>
                    <a:pt x="84201" y="275971"/>
                  </a:cubicBezTo>
                  <a:lnTo>
                    <a:pt x="77724" y="266192"/>
                  </a:lnTo>
                  <a:cubicBezTo>
                    <a:pt x="64770" y="256540"/>
                    <a:pt x="64770" y="230505"/>
                    <a:pt x="77724" y="217424"/>
                  </a:cubicBezTo>
                  <a:cubicBezTo>
                    <a:pt x="82550" y="212598"/>
                    <a:pt x="91567" y="210185"/>
                    <a:pt x="100457" y="210185"/>
                  </a:cubicBezTo>
                  <a:cubicBezTo>
                    <a:pt x="109347" y="210185"/>
                    <a:pt x="118237" y="212598"/>
                    <a:pt x="123063" y="217424"/>
                  </a:cubicBezTo>
                  <a:lnTo>
                    <a:pt x="132842" y="227203"/>
                  </a:lnTo>
                  <a:cubicBezTo>
                    <a:pt x="132842" y="224028"/>
                    <a:pt x="136017" y="214249"/>
                    <a:pt x="136017" y="210947"/>
                  </a:cubicBezTo>
                  <a:lnTo>
                    <a:pt x="136017" y="68072"/>
                  </a:lnTo>
                  <a:cubicBezTo>
                    <a:pt x="136144" y="29083"/>
                    <a:pt x="106934" y="0"/>
                    <a:pt x="68072" y="0"/>
                  </a:cubicBezTo>
                  <a:close/>
                </a:path>
              </a:pathLst>
            </a:custGeom>
            <a:solidFill>
              <a:srgbClr val="6EA7CB"/>
            </a:solidFill>
          </p:spPr>
        </p:sp>
      </p:grpSp>
      <p:grpSp>
        <p:nvGrpSpPr>
          <p:cNvPr id="142" name="Group 155">
            <a:extLst>
              <a:ext uri="{FF2B5EF4-FFF2-40B4-BE49-F238E27FC236}">
                <a16:creationId xmlns:a16="http://schemas.microsoft.com/office/drawing/2014/main" id="{F1D9AE9D-1E1C-5F85-C971-90241BADACAD}"/>
              </a:ext>
            </a:extLst>
          </p:cNvPr>
          <p:cNvGrpSpPr/>
          <p:nvPr/>
        </p:nvGrpSpPr>
        <p:grpSpPr>
          <a:xfrm>
            <a:off x="6704058" y="2645947"/>
            <a:ext cx="214560" cy="214560"/>
            <a:chOff x="0" y="0"/>
            <a:chExt cx="286080" cy="286080"/>
          </a:xfrm>
        </p:grpSpPr>
        <p:sp>
          <p:nvSpPr>
            <p:cNvPr id="143" name="Freeform 156">
              <a:extLst>
                <a:ext uri="{FF2B5EF4-FFF2-40B4-BE49-F238E27FC236}">
                  <a16:creationId xmlns:a16="http://schemas.microsoft.com/office/drawing/2014/main" id="{CB1FE9D9-7957-E3DD-B084-C7F045FDA2A5}"/>
                </a:ext>
              </a:extLst>
            </p:cNvPr>
            <p:cNvSpPr/>
            <p:nvPr/>
          </p:nvSpPr>
          <p:spPr>
            <a:xfrm>
              <a:off x="127" y="127"/>
              <a:ext cx="286004" cy="285877"/>
            </a:xfrm>
            <a:custGeom>
              <a:avLst/>
              <a:gdLst/>
              <a:ahLst/>
              <a:cxnLst/>
              <a:rect l="l" t="t" r="r" b="b"/>
              <a:pathLst>
                <a:path w="286004" h="285877">
                  <a:moveTo>
                    <a:pt x="143002" y="0"/>
                  </a:moveTo>
                  <a:cubicBezTo>
                    <a:pt x="65024" y="0"/>
                    <a:pt x="0" y="64897"/>
                    <a:pt x="0" y="142875"/>
                  </a:cubicBezTo>
                  <a:cubicBezTo>
                    <a:pt x="6477" y="220853"/>
                    <a:pt x="65024" y="285877"/>
                    <a:pt x="143002" y="285877"/>
                  </a:cubicBezTo>
                  <a:cubicBezTo>
                    <a:pt x="220980" y="285877"/>
                    <a:pt x="286004" y="220853"/>
                    <a:pt x="286004" y="142875"/>
                  </a:cubicBezTo>
                  <a:cubicBezTo>
                    <a:pt x="286004" y="64897"/>
                    <a:pt x="220980" y="0"/>
                    <a:pt x="143002" y="0"/>
                  </a:cubicBezTo>
                  <a:close/>
                </a:path>
              </a:pathLst>
            </a:custGeom>
            <a:solidFill>
              <a:srgbClr val="6EA7CB"/>
            </a:solidFill>
          </p:spPr>
        </p:sp>
      </p:grpSp>
      <p:grpSp>
        <p:nvGrpSpPr>
          <p:cNvPr id="144" name="Group 157">
            <a:extLst>
              <a:ext uri="{FF2B5EF4-FFF2-40B4-BE49-F238E27FC236}">
                <a16:creationId xmlns:a16="http://schemas.microsoft.com/office/drawing/2014/main" id="{54222ECC-F53A-DEE1-E513-C2DBBBF7AD48}"/>
              </a:ext>
            </a:extLst>
          </p:cNvPr>
          <p:cNvGrpSpPr/>
          <p:nvPr/>
        </p:nvGrpSpPr>
        <p:grpSpPr>
          <a:xfrm>
            <a:off x="6601818" y="2910907"/>
            <a:ext cx="423360" cy="214560"/>
            <a:chOff x="0" y="0"/>
            <a:chExt cx="564480" cy="286080"/>
          </a:xfrm>
        </p:grpSpPr>
        <p:sp>
          <p:nvSpPr>
            <p:cNvPr id="145" name="Freeform 158">
              <a:extLst>
                <a:ext uri="{FF2B5EF4-FFF2-40B4-BE49-F238E27FC236}">
                  <a16:creationId xmlns:a16="http://schemas.microsoft.com/office/drawing/2014/main" id="{4347C62E-C7A5-2F0B-A3BA-BF7EAEFBB09D}"/>
                </a:ext>
              </a:extLst>
            </p:cNvPr>
            <p:cNvSpPr/>
            <p:nvPr/>
          </p:nvSpPr>
          <p:spPr>
            <a:xfrm>
              <a:off x="0" y="127"/>
              <a:ext cx="564261" cy="285877"/>
            </a:xfrm>
            <a:custGeom>
              <a:avLst/>
              <a:gdLst/>
              <a:ahLst/>
              <a:cxnLst/>
              <a:rect l="l" t="t" r="r" b="b"/>
              <a:pathLst>
                <a:path w="564261" h="285877">
                  <a:moveTo>
                    <a:pt x="282194" y="0"/>
                  </a:moveTo>
                  <a:cubicBezTo>
                    <a:pt x="142748" y="0"/>
                    <a:pt x="22733" y="107188"/>
                    <a:pt x="3302" y="243713"/>
                  </a:cubicBezTo>
                  <a:cubicBezTo>
                    <a:pt x="0" y="263144"/>
                    <a:pt x="16256" y="285877"/>
                    <a:pt x="35687" y="285877"/>
                  </a:cubicBezTo>
                  <a:lnTo>
                    <a:pt x="525399" y="285877"/>
                  </a:lnTo>
                  <a:cubicBezTo>
                    <a:pt x="548132" y="285877"/>
                    <a:pt x="564261" y="263144"/>
                    <a:pt x="564261" y="243713"/>
                  </a:cubicBezTo>
                  <a:cubicBezTo>
                    <a:pt x="541782" y="107188"/>
                    <a:pt x="424942" y="0"/>
                    <a:pt x="282194" y="0"/>
                  </a:cubicBezTo>
                  <a:close/>
                </a:path>
              </a:pathLst>
            </a:custGeom>
            <a:solidFill>
              <a:srgbClr val="6EA7CB"/>
            </a:solidFill>
          </p:spPr>
        </p:sp>
      </p:grpSp>
      <p:grpSp>
        <p:nvGrpSpPr>
          <p:cNvPr id="146" name="Group 159">
            <a:extLst>
              <a:ext uri="{FF2B5EF4-FFF2-40B4-BE49-F238E27FC236}">
                <a16:creationId xmlns:a16="http://schemas.microsoft.com/office/drawing/2014/main" id="{2BF7AA80-A251-BC21-0952-BB3DC8BCB0DC}"/>
              </a:ext>
            </a:extLst>
          </p:cNvPr>
          <p:cNvGrpSpPr/>
          <p:nvPr/>
        </p:nvGrpSpPr>
        <p:grpSpPr>
          <a:xfrm>
            <a:off x="13439658" y="2884267"/>
            <a:ext cx="102240" cy="105120"/>
            <a:chOff x="0" y="0"/>
            <a:chExt cx="136320" cy="140160"/>
          </a:xfrm>
        </p:grpSpPr>
        <p:sp>
          <p:nvSpPr>
            <p:cNvPr id="147" name="Freeform 160">
              <a:extLst>
                <a:ext uri="{FF2B5EF4-FFF2-40B4-BE49-F238E27FC236}">
                  <a16:creationId xmlns:a16="http://schemas.microsoft.com/office/drawing/2014/main" id="{2A47560D-9418-039C-D120-77E676AF25F6}"/>
                </a:ext>
              </a:extLst>
            </p:cNvPr>
            <p:cNvSpPr/>
            <p:nvPr/>
          </p:nvSpPr>
          <p:spPr>
            <a:xfrm>
              <a:off x="127" y="0"/>
              <a:ext cx="136271" cy="140081"/>
            </a:xfrm>
            <a:custGeom>
              <a:avLst/>
              <a:gdLst/>
              <a:ahLst/>
              <a:cxnLst/>
              <a:rect l="l" t="t" r="r" b="b"/>
              <a:pathLst>
                <a:path w="136271" h="140081">
                  <a:moveTo>
                    <a:pt x="68072" y="0"/>
                  </a:moveTo>
                  <a:cubicBezTo>
                    <a:pt x="29083" y="0"/>
                    <a:pt x="0" y="32512"/>
                    <a:pt x="0" y="71628"/>
                  </a:cubicBezTo>
                  <a:cubicBezTo>
                    <a:pt x="0" y="107442"/>
                    <a:pt x="29083" y="140081"/>
                    <a:pt x="68072" y="140081"/>
                  </a:cubicBezTo>
                  <a:cubicBezTo>
                    <a:pt x="107061" y="140081"/>
                    <a:pt x="136271" y="107569"/>
                    <a:pt x="136271" y="71628"/>
                  </a:cubicBezTo>
                  <a:cubicBezTo>
                    <a:pt x="136144" y="32512"/>
                    <a:pt x="106934" y="0"/>
                    <a:pt x="68072" y="0"/>
                  </a:cubicBezTo>
                  <a:close/>
                </a:path>
              </a:pathLst>
            </a:custGeom>
            <a:solidFill>
              <a:srgbClr val="6EA7CB"/>
            </a:solidFill>
          </p:spPr>
        </p:sp>
      </p:grpSp>
      <p:grpSp>
        <p:nvGrpSpPr>
          <p:cNvPr id="148" name="Group 161">
            <a:extLst>
              <a:ext uri="{FF2B5EF4-FFF2-40B4-BE49-F238E27FC236}">
                <a16:creationId xmlns:a16="http://schemas.microsoft.com/office/drawing/2014/main" id="{1887A9CC-89ED-087D-6230-ADDE8DAB0557}"/>
              </a:ext>
            </a:extLst>
          </p:cNvPr>
          <p:cNvGrpSpPr/>
          <p:nvPr/>
        </p:nvGrpSpPr>
        <p:grpSpPr>
          <a:xfrm>
            <a:off x="13171818" y="2224747"/>
            <a:ext cx="53280" cy="318960"/>
            <a:chOff x="0" y="0"/>
            <a:chExt cx="71040" cy="425280"/>
          </a:xfrm>
        </p:grpSpPr>
        <p:sp>
          <p:nvSpPr>
            <p:cNvPr id="149" name="Freeform 162">
              <a:extLst>
                <a:ext uri="{FF2B5EF4-FFF2-40B4-BE49-F238E27FC236}">
                  <a16:creationId xmlns:a16="http://schemas.microsoft.com/office/drawing/2014/main" id="{987C111A-2169-4E6B-8A4F-F6E81A42F348}"/>
                </a:ext>
              </a:extLst>
            </p:cNvPr>
            <p:cNvSpPr/>
            <p:nvPr/>
          </p:nvSpPr>
          <p:spPr>
            <a:xfrm>
              <a:off x="0" y="127"/>
              <a:ext cx="70993" cy="425196"/>
            </a:xfrm>
            <a:custGeom>
              <a:avLst/>
              <a:gdLst/>
              <a:ahLst/>
              <a:cxnLst/>
              <a:rect l="l" t="t" r="r" b="b"/>
              <a:pathLst>
                <a:path w="70993" h="425196">
                  <a:moveTo>
                    <a:pt x="35560" y="0"/>
                  </a:moveTo>
                  <a:cubicBezTo>
                    <a:pt x="16129" y="0"/>
                    <a:pt x="0" y="16129"/>
                    <a:pt x="0" y="35560"/>
                  </a:cubicBezTo>
                  <a:lnTo>
                    <a:pt x="0" y="425196"/>
                  </a:lnTo>
                  <a:cubicBezTo>
                    <a:pt x="9779" y="421894"/>
                    <a:pt x="22606" y="421894"/>
                    <a:pt x="35560" y="421894"/>
                  </a:cubicBezTo>
                  <a:cubicBezTo>
                    <a:pt x="48514" y="421894"/>
                    <a:pt x="58039" y="421894"/>
                    <a:pt x="70993" y="425196"/>
                  </a:cubicBezTo>
                  <a:lnTo>
                    <a:pt x="70993" y="35560"/>
                  </a:lnTo>
                  <a:cubicBezTo>
                    <a:pt x="70993" y="16129"/>
                    <a:pt x="54864" y="0"/>
                    <a:pt x="35560" y="0"/>
                  </a:cubicBezTo>
                  <a:close/>
                </a:path>
              </a:pathLst>
            </a:custGeom>
            <a:solidFill>
              <a:srgbClr val="6EA7CB"/>
            </a:solidFill>
          </p:spPr>
        </p:sp>
      </p:grpSp>
      <p:grpSp>
        <p:nvGrpSpPr>
          <p:cNvPr id="150" name="Group 163">
            <a:extLst>
              <a:ext uri="{FF2B5EF4-FFF2-40B4-BE49-F238E27FC236}">
                <a16:creationId xmlns:a16="http://schemas.microsoft.com/office/drawing/2014/main" id="{1F2FC77E-AED1-6094-6724-093E4FD82B00}"/>
              </a:ext>
            </a:extLst>
          </p:cNvPr>
          <p:cNvGrpSpPr/>
          <p:nvPr/>
        </p:nvGrpSpPr>
        <p:grpSpPr>
          <a:xfrm>
            <a:off x="13117818" y="2596987"/>
            <a:ext cx="158400" cy="158400"/>
            <a:chOff x="0" y="0"/>
            <a:chExt cx="211200" cy="211200"/>
          </a:xfrm>
        </p:grpSpPr>
        <p:sp>
          <p:nvSpPr>
            <p:cNvPr id="151" name="Freeform 164">
              <a:extLst>
                <a:ext uri="{FF2B5EF4-FFF2-40B4-BE49-F238E27FC236}">
                  <a16:creationId xmlns:a16="http://schemas.microsoft.com/office/drawing/2014/main" id="{E9E20D68-339C-0F35-C6CE-C867FCC6DECC}"/>
                </a:ext>
              </a:extLst>
            </p:cNvPr>
            <p:cNvSpPr/>
            <p:nvPr/>
          </p:nvSpPr>
          <p:spPr>
            <a:xfrm>
              <a:off x="0" y="0"/>
              <a:ext cx="211201" cy="211201"/>
            </a:xfrm>
            <a:custGeom>
              <a:avLst/>
              <a:gdLst/>
              <a:ahLst/>
              <a:cxnLst/>
              <a:rect l="l" t="t" r="r" b="b"/>
              <a:pathLst>
                <a:path w="211201" h="211201">
                  <a:moveTo>
                    <a:pt x="96774" y="0"/>
                  </a:moveTo>
                  <a:cubicBezTo>
                    <a:pt x="43053" y="0"/>
                    <a:pt x="0" y="46355"/>
                    <a:pt x="0" y="104267"/>
                  </a:cubicBezTo>
                  <a:cubicBezTo>
                    <a:pt x="0" y="159258"/>
                    <a:pt x="48768" y="211201"/>
                    <a:pt x="107188" y="211201"/>
                  </a:cubicBezTo>
                  <a:cubicBezTo>
                    <a:pt x="162306" y="211201"/>
                    <a:pt x="211201" y="162560"/>
                    <a:pt x="211201" y="104267"/>
                  </a:cubicBezTo>
                  <a:cubicBezTo>
                    <a:pt x="211201" y="45974"/>
                    <a:pt x="162433" y="635"/>
                    <a:pt x="107188" y="635"/>
                  </a:cubicBezTo>
                  <a:cubicBezTo>
                    <a:pt x="103759" y="254"/>
                    <a:pt x="100203" y="0"/>
                    <a:pt x="96774" y="0"/>
                  </a:cubicBezTo>
                  <a:close/>
                </a:path>
              </a:pathLst>
            </a:custGeom>
            <a:solidFill>
              <a:srgbClr val="6EA7CB"/>
            </a:solidFill>
          </p:spPr>
        </p:sp>
      </p:grpSp>
      <p:grpSp>
        <p:nvGrpSpPr>
          <p:cNvPr id="152" name="Group 165">
            <a:extLst>
              <a:ext uri="{FF2B5EF4-FFF2-40B4-BE49-F238E27FC236}">
                <a16:creationId xmlns:a16="http://schemas.microsoft.com/office/drawing/2014/main" id="{8C5A97EE-1168-8338-1AA7-7D3E1D7C399E}"/>
              </a:ext>
            </a:extLst>
          </p:cNvPr>
          <p:cNvGrpSpPr/>
          <p:nvPr/>
        </p:nvGrpSpPr>
        <p:grpSpPr>
          <a:xfrm>
            <a:off x="12964458" y="2772667"/>
            <a:ext cx="493920" cy="352800"/>
            <a:chOff x="0" y="0"/>
            <a:chExt cx="658560" cy="470400"/>
          </a:xfrm>
        </p:grpSpPr>
        <p:sp>
          <p:nvSpPr>
            <p:cNvPr id="153" name="Freeform 166">
              <a:extLst>
                <a:ext uri="{FF2B5EF4-FFF2-40B4-BE49-F238E27FC236}">
                  <a16:creationId xmlns:a16="http://schemas.microsoft.com/office/drawing/2014/main" id="{8395432D-84A3-10D3-A5FD-077D0611F6E6}"/>
                </a:ext>
              </a:extLst>
            </p:cNvPr>
            <p:cNvSpPr/>
            <p:nvPr/>
          </p:nvSpPr>
          <p:spPr>
            <a:xfrm>
              <a:off x="0" y="0"/>
              <a:ext cx="658622" cy="470281"/>
            </a:xfrm>
            <a:custGeom>
              <a:avLst/>
              <a:gdLst/>
              <a:ahLst/>
              <a:cxnLst/>
              <a:rect l="l" t="t" r="r" b="b"/>
              <a:pathLst>
                <a:path w="658622" h="470281">
                  <a:moveTo>
                    <a:pt x="201168" y="0"/>
                  </a:moveTo>
                  <a:lnTo>
                    <a:pt x="0" y="259461"/>
                  </a:lnTo>
                  <a:lnTo>
                    <a:pt x="0" y="434721"/>
                  </a:lnTo>
                  <a:cubicBezTo>
                    <a:pt x="0" y="454152"/>
                    <a:pt x="16256" y="470281"/>
                    <a:pt x="35687" y="470281"/>
                  </a:cubicBezTo>
                  <a:lnTo>
                    <a:pt x="389255" y="470281"/>
                  </a:lnTo>
                  <a:cubicBezTo>
                    <a:pt x="408686" y="470281"/>
                    <a:pt x="424942" y="454152"/>
                    <a:pt x="424942" y="434721"/>
                  </a:cubicBezTo>
                  <a:lnTo>
                    <a:pt x="424942" y="398907"/>
                  </a:lnTo>
                  <a:lnTo>
                    <a:pt x="528828" y="398907"/>
                  </a:lnTo>
                  <a:cubicBezTo>
                    <a:pt x="574294" y="395732"/>
                    <a:pt x="619633" y="382778"/>
                    <a:pt x="658622" y="353441"/>
                  </a:cubicBezTo>
                  <a:cubicBezTo>
                    <a:pt x="616458" y="337312"/>
                    <a:pt x="577469" y="301498"/>
                    <a:pt x="567817" y="256159"/>
                  </a:cubicBezTo>
                  <a:lnTo>
                    <a:pt x="457327" y="256159"/>
                  </a:lnTo>
                  <a:cubicBezTo>
                    <a:pt x="360045" y="256159"/>
                    <a:pt x="282194" y="178308"/>
                    <a:pt x="282194" y="81026"/>
                  </a:cubicBezTo>
                  <a:lnTo>
                    <a:pt x="282194" y="42164"/>
                  </a:lnTo>
                  <a:cubicBezTo>
                    <a:pt x="249809" y="32385"/>
                    <a:pt x="227076" y="19431"/>
                    <a:pt x="201168" y="0"/>
                  </a:cubicBezTo>
                  <a:close/>
                </a:path>
              </a:pathLst>
            </a:custGeom>
            <a:solidFill>
              <a:srgbClr val="6EA7CB"/>
            </a:solidFill>
          </p:spPr>
        </p:sp>
      </p:grpSp>
      <p:grpSp>
        <p:nvGrpSpPr>
          <p:cNvPr id="154" name="Group 167">
            <a:extLst>
              <a:ext uri="{FF2B5EF4-FFF2-40B4-BE49-F238E27FC236}">
                <a16:creationId xmlns:a16="http://schemas.microsoft.com/office/drawing/2014/main" id="{7A089347-E001-4D2C-DD10-13B58CC93CA0}"/>
              </a:ext>
            </a:extLst>
          </p:cNvPr>
          <p:cNvGrpSpPr/>
          <p:nvPr/>
        </p:nvGrpSpPr>
        <p:grpSpPr>
          <a:xfrm>
            <a:off x="13222938" y="2487547"/>
            <a:ext cx="394560" cy="428400"/>
            <a:chOff x="0" y="0"/>
            <a:chExt cx="526080" cy="571200"/>
          </a:xfrm>
        </p:grpSpPr>
        <p:sp>
          <p:nvSpPr>
            <p:cNvPr id="155" name="Freeform 168">
              <a:extLst>
                <a:ext uri="{FF2B5EF4-FFF2-40B4-BE49-F238E27FC236}">
                  <a16:creationId xmlns:a16="http://schemas.microsoft.com/office/drawing/2014/main" id="{D19F39CD-9D2C-41B4-BC77-29D1871DEBF7}"/>
                </a:ext>
              </a:extLst>
            </p:cNvPr>
            <p:cNvSpPr/>
            <p:nvPr/>
          </p:nvSpPr>
          <p:spPr>
            <a:xfrm>
              <a:off x="0" y="0"/>
              <a:ext cx="525780" cy="571373"/>
            </a:xfrm>
            <a:custGeom>
              <a:avLst/>
              <a:gdLst/>
              <a:ahLst/>
              <a:cxnLst/>
              <a:rect l="l" t="t" r="r" b="b"/>
              <a:pathLst>
                <a:path w="525780" h="571373">
                  <a:moveTo>
                    <a:pt x="425450" y="0"/>
                  </a:moveTo>
                  <a:lnTo>
                    <a:pt x="71501" y="68199"/>
                  </a:lnTo>
                  <a:lnTo>
                    <a:pt x="71501" y="107188"/>
                  </a:lnTo>
                  <a:cubicBezTo>
                    <a:pt x="113665" y="139700"/>
                    <a:pt x="142875" y="188214"/>
                    <a:pt x="142875" y="249936"/>
                  </a:cubicBezTo>
                  <a:cubicBezTo>
                    <a:pt x="142875" y="334264"/>
                    <a:pt x="81153" y="405638"/>
                    <a:pt x="0" y="425196"/>
                  </a:cubicBezTo>
                  <a:lnTo>
                    <a:pt x="0" y="464185"/>
                  </a:lnTo>
                  <a:cubicBezTo>
                    <a:pt x="0" y="522605"/>
                    <a:pt x="48641" y="571373"/>
                    <a:pt x="103886" y="571373"/>
                  </a:cubicBezTo>
                  <a:lnTo>
                    <a:pt x="214249" y="571373"/>
                  </a:lnTo>
                  <a:cubicBezTo>
                    <a:pt x="230505" y="509651"/>
                    <a:pt x="282448" y="464185"/>
                    <a:pt x="347345" y="464185"/>
                  </a:cubicBezTo>
                  <a:cubicBezTo>
                    <a:pt x="373253" y="464185"/>
                    <a:pt x="395986" y="473964"/>
                    <a:pt x="418719" y="486918"/>
                  </a:cubicBezTo>
                  <a:lnTo>
                    <a:pt x="418719" y="425069"/>
                  </a:lnTo>
                  <a:lnTo>
                    <a:pt x="425196" y="425069"/>
                  </a:lnTo>
                  <a:cubicBezTo>
                    <a:pt x="457708" y="418592"/>
                    <a:pt x="490093" y="405638"/>
                    <a:pt x="506349" y="376428"/>
                  </a:cubicBezTo>
                  <a:cubicBezTo>
                    <a:pt x="525780" y="343916"/>
                    <a:pt x="525780" y="308229"/>
                    <a:pt x="509524" y="275844"/>
                  </a:cubicBezTo>
                  <a:lnTo>
                    <a:pt x="425450" y="103886"/>
                  </a:lnTo>
                  <a:lnTo>
                    <a:pt x="425450" y="0"/>
                  </a:lnTo>
                  <a:close/>
                </a:path>
              </a:pathLst>
            </a:custGeom>
            <a:solidFill>
              <a:srgbClr val="6EA7CB"/>
            </a:solidFill>
          </p:spPr>
        </p:sp>
      </p:grpSp>
      <p:grpSp>
        <p:nvGrpSpPr>
          <p:cNvPr id="156" name="Group 169">
            <a:extLst>
              <a:ext uri="{FF2B5EF4-FFF2-40B4-BE49-F238E27FC236}">
                <a16:creationId xmlns:a16="http://schemas.microsoft.com/office/drawing/2014/main" id="{28F9C80D-7B1A-B559-0205-E6E238F86EF6}"/>
              </a:ext>
            </a:extLst>
          </p:cNvPr>
          <p:cNvGrpSpPr/>
          <p:nvPr/>
        </p:nvGrpSpPr>
        <p:grpSpPr>
          <a:xfrm>
            <a:off x="13281258" y="2223307"/>
            <a:ext cx="377280" cy="259200"/>
            <a:chOff x="0" y="0"/>
            <a:chExt cx="503040" cy="345600"/>
          </a:xfrm>
        </p:grpSpPr>
        <p:sp>
          <p:nvSpPr>
            <p:cNvPr id="157" name="Freeform 170">
              <a:extLst>
                <a:ext uri="{FF2B5EF4-FFF2-40B4-BE49-F238E27FC236}">
                  <a16:creationId xmlns:a16="http://schemas.microsoft.com/office/drawing/2014/main" id="{83123FBF-21A4-D577-14B4-781A3E3F3EBA}"/>
                </a:ext>
              </a:extLst>
            </p:cNvPr>
            <p:cNvSpPr/>
            <p:nvPr/>
          </p:nvSpPr>
          <p:spPr>
            <a:xfrm>
              <a:off x="127" y="127"/>
              <a:ext cx="502793" cy="345313"/>
            </a:xfrm>
            <a:custGeom>
              <a:avLst/>
              <a:gdLst/>
              <a:ahLst/>
              <a:cxnLst/>
              <a:rect l="l" t="t" r="r" b="b"/>
              <a:pathLst>
                <a:path w="502793" h="345313">
                  <a:moveTo>
                    <a:pt x="347472" y="0"/>
                  </a:moveTo>
                  <a:cubicBezTo>
                    <a:pt x="311277" y="0"/>
                    <a:pt x="275717" y="14605"/>
                    <a:pt x="249809" y="43815"/>
                  </a:cubicBezTo>
                  <a:lnTo>
                    <a:pt x="220599" y="69723"/>
                  </a:lnTo>
                  <a:lnTo>
                    <a:pt x="0" y="69723"/>
                  </a:lnTo>
                  <a:lnTo>
                    <a:pt x="0" y="345313"/>
                  </a:lnTo>
                  <a:lnTo>
                    <a:pt x="431419" y="260985"/>
                  </a:lnTo>
                  <a:lnTo>
                    <a:pt x="447675" y="244729"/>
                  </a:lnTo>
                  <a:cubicBezTo>
                    <a:pt x="502793" y="189611"/>
                    <a:pt x="502793" y="98806"/>
                    <a:pt x="447675" y="43688"/>
                  </a:cubicBezTo>
                  <a:cubicBezTo>
                    <a:pt x="420116" y="14605"/>
                    <a:pt x="383540" y="0"/>
                    <a:pt x="347472" y="0"/>
                  </a:cubicBezTo>
                  <a:close/>
                </a:path>
              </a:pathLst>
            </a:custGeom>
            <a:solidFill>
              <a:srgbClr val="6EA7CB"/>
            </a:solidFill>
          </p:spPr>
        </p:sp>
      </p:grpSp>
      <p:grpSp>
        <p:nvGrpSpPr>
          <p:cNvPr id="158" name="Group 171">
            <a:extLst>
              <a:ext uri="{FF2B5EF4-FFF2-40B4-BE49-F238E27FC236}">
                <a16:creationId xmlns:a16="http://schemas.microsoft.com/office/drawing/2014/main" id="{A4C61D27-C11B-4BBA-F820-D8748B8FBAF4}"/>
              </a:ext>
            </a:extLst>
          </p:cNvPr>
          <p:cNvGrpSpPr/>
          <p:nvPr/>
        </p:nvGrpSpPr>
        <p:grpSpPr>
          <a:xfrm>
            <a:off x="12801738" y="2280907"/>
            <a:ext cx="316800" cy="613440"/>
            <a:chOff x="0" y="0"/>
            <a:chExt cx="422400" cy="817920"/>
          </a:xfrm>
        </p:grpSpPr>
        <p:sp>
          <p:nvSpPr>
            <p:cNvPr id="159" name="Freeform 172">
              <a:extLst>
                <a:ext uri="{FF2B5EF4-FFF2-40B4-BE49-F238E27FC236}">
                  <a16:creationId xmlns:a16="http://schemas.microsoft.com/office/drawing/2014/main" id="{29E55CD4-65CA-2BEE-2BBB-2470E268C551}"/>
                </a:ext>
              </a:extLst>
            </p:cNvPr>
            <p:cNvSpPr/>
            <p:nvPr/>
          </p:nvSpPr>
          <p:spPr>
            <a:xfrm>
              <a:off x="0" y="0"/>
              <a:ext cx="422529" cy="817880"/>
            </a:xfrm>
            <a:custGeom>
              <a:avLst/>
              <a:gdLst/>
              <a:ahLst/>
              <a:cxnLst/>
              <a:rect l="l" t="t" r="r" b="b"/>
              <a:pathLst>
                <a:path w="422529" h="817880">
                  <a:moveTo>
                    <a:pt x="422402" y="0"/>
                  </a:moveTo>
                  <a:cubicBezTo>
                    <a:pt x="188468" y="9779"/>
                    <a:pt x="0" y="204470"/>
                    <a:pt x="0" y="444627"/>
                  </a:cubicBezTo>
                  <a:cubicBezTo>
                    <a:pt x="0" y="593979"/>
                    <a:pt x="78105" y="733425"/>
                    <a:pt x="201549" y="817880"/>
                  </a:cubicBezTo>
                  <a:lnTo>
                    <a:pt x="370459" y="600583"/>
                  </a:lnTo>
                  <a:cubicBezTo>
                    <a:pt x="357505" y="574548"/>
                    <a:pt x="354203" y="551815"/>
                    <a:pt x="354203" y="525907"/>
                  </a:cubicBezTo>
                  <a:cubicBezTo>
                    <a:pt x="354203" y="470662"/>
                    <a:pt x="383540" y="415544"/>
                    <a:pt x="422529" y="383159"/>
                  </a:cubicBezTo>
                  <a:lnTo>
                    <a:pt x="422529" y="0"/>
                  </a:lnTo>
                  <a:close/>
                </a:path>
              </a:pathLst>
            </a:custGeom>
            <a:solidFill>
              <a:srgbClr val="6EA7CB"/>
            </a:solidFill>
          </p:spPr>
        </p:sp>
      </p:grpSp>
      <p:grpSp>
        <p:nvGrpSpPr>
          <p:cNvPr id="160" name="Group 173">
            <a:extLst>
              <a:ext uri="{FF2B5EF4-FFF2-40B4-BE49-F238E27FC236}">
                <a16:creationId xmlns:a16="http://schemas.microsoft.com/office/drawing/2014/main" id="{01ACE075-AC2A-95B4-97DA-3D45CE2846D7}"/>
              </a:ext>
            </a:extLst>
          </p:cNvPr>
          <p:cNvGrpSpPr/>
          <p:nvPr/>
        </p:nvGrpSpPr>
        <p:grpSpPr>
          <a:xfrm>
            <a:off x="7913658" y="2804347"/>
            <a:ext cx="260640" cy="107280"/>
            <a:chOff x="0" y="0"/>
            <a:chExt cx="347520" cy="143040"/>
          </a:xfrm>
        </p:grpSpPr>
        <p:sp>
          <p:nvSpPr>
            <p:cNvPr id="161" name="Freeform 174">
              <a:extLst>
                <a:ext uri="{FF2B5EF4-FFF2-40B4-BE49-F238E27FC236}">
                  <a16:creationId xmlns:a16="http://schemas.microsoft.com/office/drawing/2014/main" id="{B6C9EC23-02B9-C01D-34BC-D6632D49D1E4}"/>
                </a:ext>
              </a:extLst>
            </p:cNvPr>
            <p:cNvSpPr/>
            <p:nvPr/>
          </p:nvSpPr>
          <p:spPr>
            <a:xfrm>
              <a:off x="0" y="127"/>
              <a:ext cx="347472" cy="142875"/>
            </a:xfrm>
            <a:custGeom>
              <a:avLst/>
              <a:gdLst/>
              <a:ahLst/>
              <a:cxnLst/>
              <a:rect l="l" t="t" r="r" b="b"/>
              <a:pathLst>
                <a:path w="347472" h="142875">
                  <a:moveTo>
                    <a:pt x="172085" y="0"/>
                  </a:moveTo>
                  <a:cubicBezTo>
                    <a:pt x="91059" y="0"/>
                    <a:pt x="16256" y="61595"/>
                    <a:pt x="0" y="142875"/>
                  </a:cubicBezTo>
                  <a:lnTo>
                    <a:pt x="347472" y="142875"/>
                  </a:lnTo>
                  <a:cubicBezTo>
                    <a:pt x="331216" y="61595"/>
                    <a:pt x="256540" y="0"/>
                    <a:pt x="172085" y="0"/>
                  </a:cubicBezTo>
                  <a:close/>
                </a:path>
              </a:pathLst>
            </a:custGeom>
            <a:solidFill>
              <a:srgbClr val="6EA7CB"/>
            </a:solidFill>
          </p:spPr>
        </p:sp>
      </p:grpSp>
      <p:grpSp>
        <p:nvGrpSpPr>
          <p:cNvPr id="162" name="Group 175">
            <a:extLst>
              <a:ext uri="{FF2B5EF4-FFF2-40B4-BE49-F238E27FC236}">
                <a16:creationId xmlns:a16="http://schemas.microsoft.com/office/drawing/2014/main" id="{2F3684AF-636F-2EC3-F151-1E34D335C57B}"/>
              </a:ext>
            </a:extLst>
          </p:cNvPr>
          <p:cNvGrpSpPr/>
          <p:nvPr/>
        </p:nvGrpSpPr>
        <p:grpSpPr>
          <a:xfrm>
            <a:off x="8120298" y="2677627"/>
            <a:ext cx="214560" cy="234000"/>
            <a:chOff x="0" y="0"/>
            <a:chExt cx="286080" cy="312000"/>
          </a:xfrm>
        </p:grpSpPr>
        <p:sp>
          <p:nvSpPr>
            <p:cNvPr id="163" name="Freeform 176">
              <a:extLst>
                <a:ext uri="{FF2B5EF4-FFF2-40B4-BE49-F238E27FC236}">
                  <a16:creationId xmlns:a16="http://schemas.microsoft.com/office/drawing/2014/main" id="{DD806E23-0B4A-E8C6-2E38-AA948BC9A76A}"/>
                </a:ext>
              </a:extLst>
            </p:cNvPr>
            <p:cNvSpPr/>
            <p:nvPr/>
          </p:nvSpPr>
          <p:spPr>
            <a:xfrm>
              <a:off x="0" y="-127"/>
              <a:ext cx="286131" cy="312166"/>
            </a:xfrm>
            <a:custGeom>
              <a:avLst/>
              <a:gdLst/>
              <a:ahLst/>
              <a:cxnLst/>
              <a:rect l="l" t="t" r="r" b="b"/>
              <a:pathLst>
                <a:path w="286131" h="312166">
                  <a:moveTo>
                    <a:pt x="217805" y="127"/>
                  </a:moveTo>
                  <a:lnTo>
                    <a:pt x="143129" y="22860"/>
                  </a:lnTo>
                  <a:cubicBezTo>
                    <a:pt x="133985" y="27432"/>
                    <a:pt x="121666" y="29972"/>
                    <a:pt x="108204" y="29972"/>
                  </a:cubicBezTo>
                  <a:cubicBezTo>
                    <a:pt x="83312" y="29972"/>
                    <a:pt x="54737" y="21209"/>
                    <a:pt x="35814" y="0"/>
                  </a:cubicBezTo>
                  <a:cubicBezTo>
                    <a:pt x="38989" y="6477"/>
                    <a:pt x="38989" y="19431"/>
                    <a:pt x="38989" y="32512"/>
                  </a:cubicBezTo>
                  <a:cubicBezTo>
                    <a:pt x="38989" y="68453"/>
                    <a:pt x="22860" y="100838"/>
                    <a:pt x="0" y="126873"/>
                  </a:cubicBezTo>
                  <a:cubicBezTo>
                    <a:pt x="74803" y="162560"/>
                    <a:pt x="126746" y="230886"/>
                    <a:pt x="139827" y="312166"/>
                  </a:cubicBezTo>
                  <a:lnTo>
                    <a:pt x="286131" y="312166"/>
                  </a:lnTo>
                  <a:lnTo>
                    <a:pt x="286131" y="22860"/>
                  </a:lnTo>
                  <a:cubicBezTo>
                    <a:pt x="260096" y="19558"/>
                    <a:pt x="237363" y="13081"/>
                    <a:pt x="217805" y="127"/>
                  </a:cubicBezTo>
                  <a:close/>
                </a:path>
              </a:pathLst>
            </a:custGeom>
            <a:solidFill>
              <a:srgbClr val="6EA7CB"/>
            </a:solidFill>
          </p:spPr>
        </p:sp>
      </p:grpSp>
      <p:grpSp>
        <p:nvGrpSpPr>
          <p:cNvPr id="164" name="Group 177">
            <a:extLst>
              <a:ext uri="{FF2B5EF4-FFF2-40B4-BE49-F238E27FC236}">
                <a16:creationId xmlns:a16="http://schemas.microsoft.com/office/drawing/2014/main" id="{38BCB90F-A934-813B-BB02-6CEEFFF2DECC}"/>
              </a:ext>
            </a:extLst>
          </p:cNvPr>
          <p:cNvGrpSpPr/>
          <p:nvPr/>
        </p:nvGrpSpPr>
        <p:grpSpPr>
          <a:xfrm>
            <a:off x="7760298" y="2383147"/>
            <a:ext cx="389520" cy="528480"/>
            <a:chOff x="0" y="0"/>
            <a:chExt cx="519360" cy="704640"/>
          </a:xfrm>
        </p:grpSpPr>
        <p:sp>
          <p:nvSpPr>
            <p:cNvPr id="165" name="Freeform 178">
              <a:extLst>
                <a:ext uri="{FF2B5EF4-FFF2-40B4-BE49-F238E27FC236}">
                  <a16:creationId xmlns:a16="http://schemas.microsoft.com/office/drawing/2014/main" id="{0314DEBD-F0F8-C959-5766-DAC349452629}"/>
                </a:ext>
              </a:extLst>
            </p:cNvPr>
            <p:cNvSpPr/>
            <p:nvPr/>
          </p:nvSpPr>
          <p:spPr>
            <a:xfrm>
              <a:off x="127" y="-127"/>
              <a:ext cx="519049" cy="704723"/>
            </a:xfrm>
            <a:custGeom>
              <a:avLst/>
              <a:gdLst/>
              <a:ahLst/>
              <a:cxnLst/>
              <a:rect l="l" t="t" r="r" b="b"/>
              <a:pathLst>
                <a:path w="519049" h="704723">
                  <a:moveTo>
                    <a:pt x="0" y="127"/>
                  </a:moveTo>
                  <a:lnTo>
                    <a:pt x="0" y="704723"/>
                  </a:lnTo>
                  <a:lnTo>
                    <a:pt x="145923" y="704723"/>
                  </a:lnTo>
                  <a:cubicBezTo>
                    <a:pt x="149225" y="620268"/>
                    <a:pt x="201168" y="552069"/>
                    <a:pt x="275844" y="513080"/>
                  </a:cubicBezTo>
                  <a:cubicBezTo>
                    <a:pt x="249936" y="490347"/>
                    <a:pt x="236855" y="457835"/>
                    <a:pt x="236855" y="418846"/>
                  </a:cubicBezTo>
                  <a:cubicBezTo>
                    <a:pt x="236855" y="344170"/>
                    <a:pt x="301752" y="279273"/>
                    <a:pt x="379603" y="279273"/>
                  </a:cubicBezTo>
                  <a:cubicBezTo>
                    <a:pt x="425069" y="279273"/>
                    <a:pt x="460629" y="298704"/>
                    <a:pt x="489966" y="331216"/>
                  </a:cubicBezTo>
                  <a:cubicBezTo>
                    <a:pt x="486664" y="314960"/>
                    <a:pt x="489966" y="298704"/>
                    <a:pt x="493141" y="282448"/>
                  </a:cubicBezTo>
                  <a:lnTo>
                    <a:pt x="519049" y="207772"/>
                  </a:lnTo>
                  <a:cubicBezTo>
                    <a:pt x="496443" y="165608"/>
                    <a:pt x="489839" y="116840"/>
                    <a:pt x="489839" y="68199"/>
                  </a:cubicBezTo>
                  <a:cubicBezTo>
                    <a:pt x="489839" y="42164"/>
                    <a:pt x="493014" y="19431"/>
                    <a:pt x="496316" y="0"/>
                  </a:cubicBezTo>
                  <a:close/>
                </a:path>
              </a:pathLst>
            </a:custGeom>
            <a:solidFill>
              <a:srgbClr val="6EA7CB"/>
            </a:solidFill>
          </p:spPr>
        </p:sp>
      </p:grpSp>
      <p:grpSp>
        <p:nvGrpSpPr>
          <p:cNvPr id="166" name="Group 179">
            <a:extLst>
              <a:ext uri="{FF2B5EF4-FFF2-40B4-BE49-F238E27FC236}">
                <a16:creationId xmlns:a16="http://schemas.microsoft.com/office/drawing/2014/main" id="{625220B7-A372-F903-A63D-E1BC19789450}"/>
              </a:ext>
            </a:extLst>
          </p:cNvPr>
          <p:cNvGrpSpPr/>
          <p:nvPr/>
        </p:nvGrpSpPr>
        <p:grpSpPr>
          <a:xfrm>
            <a:off x="7993578" y="2645947"/>
            <a:ext cx="104400" cy="105120"/>
            <a:chOff x="0" y="0"/>
            <a:chExt cx="139200" cy="140160"/>
          </a:xfrm>
        </p:grpSpPr>
        <p:sp>
          <p:nvSpPr>
            <p:cNvPr id="167" name="Freeform 180">
              <a:extLst>
                <a:ext uri="{FF2B5EF4-FFF2-40B4-BE49-F238E27FC236}">
                  <a16:creationId xmlns:a16="http://schemas.microsoft.com/office/drawing/2014/main" id="{64AF43A4-7A2D-2C3B-DA54-869375EB4C32}"/>
                </a:ext>
              </a:extLst>
            </p:cNvPr>
            <p:cNvSpPr/>
            <p:nvPr/>
          </p:nvSpPr>
          <p:spPr>
            <a:xfrm>
              <a:off x="0" y="127"/>
              <a:ext cx="139192" cy="139954"/>
            </a:xfrm>
            <a:custGeom>
              <a:avLst/>
              <a:gdLst/>
              <a:ahLst/>
              <a:cxnLst/>
              <a:rect l="l" t="t" r="r" b="b"/>
              <a:pathLst>
                <a:path w="139192" h="139954">
                  <a:moveTo>
                    <a:pt x="67945" y="0"/>
                  </a:moveTo>
                  <a:cubicBezTo>
                    <a:pt x="32385" y="0"/>
                    <a:pt x="0" y="32512"/>
                    <a:pt x="0" y="71628"/>
                  </a:cubicBezTo>
                  <a:cubicBezTo>
                    <a:pt x="0" y="107442"/>
                    <a:pt x="32385" y="139954"/>
                    <a:pt x="67945" y="139954"/>
                  </a:cubicBezTo>
                  <a:cubicBezTo>
                    <a:pt x="106807" y="139954"/>
                    <a:pt x="139192" y="107442"/>
                    <a:pt x="139192" y="71628"/>
                  </a:cubicBezTo>
                  <a:cubicBezTo>
                    <a:pt x="139192" y="32512"/>
                    <a:pt x="106807" y="0"/>
                    <a:pt x="67945" y="0"/>
                  </a:cubicBezTo>
                  <a:close/>
                </a:path>
              </a:pathLst>
            </a:custGeom>
            <a:solidFill>
              <a:srgbClr val="6EA7CB"/>
            </a:solidFill>
          </p:spPr>
        </p:sp>
      </p:grpSp>
      <p:grpSp>
        <p:nvGrpSpPr>
          <p:cNvPr id="168" name="Group 181">
            <a:extLst>
              <a:ext uri="{FF2B5EF4-FFF2-40B4-BE49-F238E27FC236}">
                <a16:creationId xmlns:a16="http://schemas.microsoft.com/office/drawing/2014/main" id="{EC79182D-466B-1806-1F86-18BBB19BCF3B}"/>
              </a:ext>
            </a:extLst>
          </p:cNvPr>
          <p:cNvGrpSpPr/>
          <p:nvPr/>
        </p:nvGrpSpPr>
        <p:grpSpPr>
          <a:xfrm>
            <a:off x="8176458" y="2226187"/>
            <a:ext cx="423360" cy="419760"/>
            <a:chOff x="0" y="0"/>
            <a:chExt cx="564480" cy="559680"/>
          </a:xfrm>
        </p:grpSpPr>
        <p:sp>
          <p:nvSpPr>
            <p:cNvPr id="169" name="Freeform 182">
              <a:extLst>
                <a:ext uri="{FF2B5EF4-FFF2-40B4-BE49-F238E27FC236}">
                  <a16:creationId xmlns:a16="http://schemas.microsoft.com/office/drawing/2014/main" id="{0DC2884D-2FD2-4EE4-28BA-5DF43BE4C629}"/>
                </a:ext>
              </a:extLst>
            </p:cNvPr>
            <p:cNvSpPr/>
            <p:nvPr/>
          </p:nvSpPr>
          <p:spPr>
            <a:xfrm>
              <a:off x="127" y="0"/>
              <a:ext cx="564388" cy="559816"/>
            </a:xfrm>
            <a:custGeom>
              <a:avLst/>
              <a:gdLst/>
              <a:ahLst/>
              <a:cxnLst/>
              <a:rect l="l" t="t" r="r" b="b"/>
              <a:pathLst>
                <a:path w="564388" h="559816">
                  <a:moveTo>
                    <a:pt x="278892" y="102235"/>
                  </a:moveTo>
                  <a:cubicBezTo>
                    <a:pt x="298323" y="102235"/>
                    <a:pt x="314579" y="118364"/>
                    <a:pt x="314579" y="137922"/>
                  </a:cubicBezTo>
                  <a:cubicBezTo>
                    <a:pt x="314579" y="160655"/>
                    <a:pt x="298323" y="176911"/>
                    <a:pt x="278892" y="176911"/>
                  </a:cubicBezTo>
                  <a:cubicBezTo>
                    <a:pt x="259461" y="176911"/>
                    <a:pt x="243332" y="160782"/>
                    <a:pt x="243332" y="137922"/>
                  </a:cubicBezTo>
                  <a:cubicBezTo>
                    <a:pt x="246507" y="118491"/>
                    <a:pt x="262763" y="102235"/>
                    <a:pt x="278892" y="102235"/>
                  </a:cubicBezTo>
                  <a:close/>
                  <a:moveTo>
                    <a:pt x="282194" y="241681"/>
                  </a:moveTo>
                  <a:cubicBezTo>
                    <a:pt x="304800" y="241681"/>
                    <a:pt x="321056" y="257937"/>
                    <a:pt x="321056" y="277368"/>
                  </a:cubicBezTo>
                  <a:lnTo>
                    <a:pt x="321056" y="420116"/>
                  </a:lnTo>
                  <a:cubicBezTo>
                    <a:pt x="321056" y="439547"/>
                    <a:pt x="304800" y="455803"/>
                    <a:pt x="282194" y="455803"/>
                  </a:cubicBezTo>
                  <a:cubicBezTo>
                    <a:pt x="262763" y="455803"/>
                    <a:pt x="246507" y="439547"/>
                    <a:pt x="246507" y="420116"/>
                  </a:cubicBezTo>
                  <a:lnTo>
                    <a:pt x="246507" y="277368"/>
                  </a:lnTo>
                  <a:cubicBezTo>
                    <a:pt x="246507" y="257937"/>
                    <a:pt x="262763" y="241681"/>
                    <a:pt x="282194" y="241681"/>
                  </a:cubicBezTo>
                  <a:close/>
                  <a:moveTo>
                    <a:pt x="272288" y="0"/>
                  </a:moveTo>
                  <a:cubicBezTo>
                    <a:pt x="139827" y="0"/>
                    <a:pt x="0" y="113157"/>
                    <a:pt x="0" y="280543"/>
                  </a:cubicBezTo>
                  <a:cubicBezTo>
                    <a:pt x="0" y="329311"/>
                    <a:pt x="12954" y="374650"/>
                    <a:pt x="35687" y="413639"/>
                  </a:cubicBezTo>
                  <a:lnTo>
                    <a:pt x="3302" y="510921"/>
                  </a:lnTo>
                  <a:cubicBezTo>
                    <a:pt x="0" y="523875"/>
                    <a:pt x="3302" y="540131"/>
                    <a:pt x="12954" y="549910"/>
                  </a:cubicBezTo>
                  <a:cubicBezTo>
                    <a:pt x="17018" y="556133"/>
                    <a:pt x="25146" y="558419"/>
                    <a:pt x="33782" y="558419"/>
                  </a:cubicBezTo>
                  <a:cubicBezTo>
                    <a:pt x="38735" y="558419"/>
                    <a:pt x="43815" y="557657"/>
                    <a:pt x="48768" y="556514"/>
                  </a:cubicBezTo>
                  <a:lnTo>
                    <a:pt x="146050" y="524129"/>
                  </a:lnTo>
                  <a:cubicBezTo>
                    <a:pt x="184912" y="550037"/>
                    <a:pt x="230378" y="559816"/>
                    <a:pt x="282194" y="559816"/>
                  </a:cubicBezTo>
                  <a:cubicBezTo>
                    <a:pt x="437896" y="559816"/>
                    <a:pt x="564388" y="436499"/>
                    <a:pt x="564388" y="280670"/>
                  </a:cubicBezTo>
                  <a:cubicBezTo>
                    <a:pt x="564388" y="131318"/>
                    <a:pt x="444373" y="8001"/>
                    <a:pt x="298323" y="1524"/>
                  </a:cubicBezTo>
                  <a:cubicBezTo>
                    <a:pt x="289687" y="508"/>
                    <a:pt x="281051" y="0"/>
                    <a:pt x="272288" y="0"/>
                  </a:cubicBezTo>
                  <a:close/>
                </a:path>
              </a:pathLst>
            </a:custGeom>
            <a:solidFill>
              <a:srgbClr val="6EA7CB"/>
            </a:solidFill>
          </p:spPr>
        </p:sp>
      </p:grpSp>
      <p:grpSp>
        <p:nvGrpSpPr>
          <p:cNvPr id="170" name="Group 183">
            <a:extLst>
              <a:ext uri="{FF2B5EF4-FFF2-40B4-BE49-F238E27FC236}">
                <a16:creationId xmlns:a16="http://schemas.microsoft.com/office/drawing/2014/main" id="{1D5A40BB-F3C2-A4E9-7CEF-88BC4AAA54BD}"/>
              </a:ext>
            </a:extLst>
          </p:cNvPr>
          <p:cNvGrpSpPr/>
          <p:nvPr/>
        </p:nvGrpSpPr>
        <p:grpSpPr>
          <a:xfrm>
            <a:off x="7752378" y="2962027"/>
            <a:ext cx="581760" cy="163440"/>
            <a:chOff x="0" y="0"/>
            <a:chExt cx="775680" cy="217920"/>
          </a:xfrm>
        </p:grpSpPr>
        <p:sp>
          <p:nvSpPr>
            <p:cNvPr id="171" name="Freeform 184">
              <a:extLst>
                <a:ext uri="{FF2B5EF4-FFF2-40B4-BE49-F238E27FC236}">
                  <a16:creationId xmlns:a16="http://schemas.microsoft.com/office/drawing/2014/main" id="{58672693-3C1A-DAA2-CE81-DB38A972F8FA}"/>
                </a:ext>
              </a:extLst>
            </p:cNvPr>
            <p:cNvSpPr/>
            <p:nvPr/>
          </p:nvSpPr>
          <p:spPr>
            <a:xfrm>
              <a:off x="0" y="0"/>
              <a:ext cx="775716" cy="217805"/>
            </a:xfrm>
            <a:custGeom>
              <a:avLst/>
              <a:gdLst/>
              <a:ahLst/>
              <a:cxnLst/>
              <a:rect l="l" t="t" r="r" b="b"/>
              <a:pathLst>
                <a:path w="775716" h="217805">
                  <a:moveTo>
                    <a:pt x="0" y="0"/>
                  </a:moveTo>
                  <a:lnTo>
                    <a:pt x="0" y="110490"/>
                  </a:lnTo>
                  <a:cubicBezTo>
                    <a:pt x="0" y="172339"/>
                    <a:pt x="48768" y="217805"/>
                    <a:pt x="107188" y="217805"/>
                  </a:cubicBezTo>
                  <a:lnTo>
                    <a:pt x="668528" y="217805"/>
                  </a:lnTo>
                  <a:cubicBezTo>
                    <a:pt x="726948" y="217805"/>
                    <a:pt x="775716" y="169164"/>
                    <a:pt x="775716" y="110490"/>
                  </a:cubicBezTo>
                  <a:lnTo>
                    <a:pt x="775716" y="0"/>
                  </a:lnTo>
                  <a:close/>
                </a:path>
              </a:pathLst>
            </a:custGeom>
            <a:solidFill>
              <a:srgbClr val="6EA7CB"/>
            </a:solidFill>
          </p:spPr>
        </p:sp>
      </p:grpSp>
      <p:grpSp>
        <p:nvGrpSpPr>
          <p:cNvPr id="172" name="Group 185">
            <a:extLst>
              <a:ext uri="{FF2B5EF4-FFF2-40B4-BE49-F238E27FC236}">
                <a16:creationId xmlns:a16="http://schemas.microsoft.com/office/drawing/2014/main" id="{F07EAAAE-C6E9-CE8A-87F7-8E3E1DDA74DA}"/>
              </a:ext>
            </a:extLst>
          </p:cNvPr>
          <p:cNvGrpSpPr/>
          <p:nvPr/>
        </p:nvGrpSpPr>
        <p:grpSpPr>
          <a:xfrm>
            <a:off x="7755258" y="2224747"/>
            <a:ext cx="474480" cy="105120"/>
            <a:chOff x="0" y="0"/>
            <a:chExt cx="632640" cy="140160"/>
          </a:xfrm>
        </p:grpSpPr>
        <p:sp>
          <p:nvSpPr>
            <p:cNvPr id="173" name="Freeform 186">
              <a:extLst>
                <a:ext uri="{FF2B5EF4-FFF2-40B4-BE49-F238E27FC236}">
                  <a16:creationId xmlns:a16="http://schemas.microsoft.com/office/drawing/2014/main" id="{1004555B-88E5-7744-5A2B-09ED3290DFF9}"/>
                </a:ext>
              </a:extLst>
            </p:cNvPr>
            <p:cNvSpPr/>
            <p:nvPr/>
          </p:nvSpPr>
          <p:spPr>
            <a:xfrm>
              <a:off x="127" y="0"/>
              <a:ext cx="632460" cy="140081"/>
            </a:xfrm>
            <a:custGeom>
              <a:avLst/>
              <a:gdLst/>
              <a:ahLst/>
              <a:cxnLst/>
              <a:rect l="l" t="t" r="r" b="b"/>
              <a:pathLst>
                <a:path w="632460" h="140081">
                  <a:moveTo>
                    <a:pt x="106934" y="0"/>
                  </a:moveTo>
                  <a:cubicBezTo>
                    <a:pt x="48514" y="0"/>
                    <a:pt x="0" y="48895"/>
                    <a:pt x="0" y="104267"/>
                  </a:cubicBezTo>
                  <a:lnTo>
                    <a:pt x="0" y="140081"/>
                  </a:lnTo>
                  <a:lnTo>
                    <a:pt x="525399" y="140081"/>
                  </a:lnTo>
                  <a:cubicBezTo>
                    <a:pt x="544830" y="84709"/>
                    <a:pt x="583946" y="35814"/>
                    <a:pt x="632460" y="0"/>
                  </a:cubicBezTo>
                  <a:close/>
                </a:path>
              </a:pathLst>
            </a:custGeom>
            <a:solidFill>
              <a:srgbClr val="6EA7CB"/>
            </a:solidFill>
          </p:spPr>
        </p:sp>
      </p:grpSp>
      <p:grpSp>
        <p:nvGrpSpPr>
          <p:cNvPr id="174" name="Group 187">
            <a:extLst>
              <a:ext uri="{FF2B5EF4-FFF2-40B4-BE49-F238E27FC236}">
                <a16:creationId xmlns:a16="http://schemas.microsoft.com/office/drawing/2014/main" id="{AB3AD2A0-BD76-961B-B54D-4EAD4561E73D}"/>
              </a:ext>
            </a:extLst>
          </p:cNvPr>
          <p:cNvGrpSpPr/>
          <p:nvPr/>
        </p:nvGrpSpPr>
        <p:grpSpPr>
          <a:xfrm>
            <a:off x="9255738" y="2224027"/>
            <a:ext cx="498960" cy="498960"/>
            <a:chOff x="0" y="0"/>
            <a:chExt cx="665280" cy="665280"/>
          </a:xfrm>
        </p:grpSpPr>
        <p:sp>
          <p:nvSpPr>
            <p:cNvPr id="175" name="Freeform 188">
              <a:extLst>
                <a:ext uri="{FF2B5EF4-FFF2-40B4-BE49-F238E27FC236}">
                  <a16:creationId xmlns:a16="http://schemas.microsoft.com/office/drawing/2014/main" id="{076A8D6A-E09E-FFD0-72F8-7A502E6C3A36}"/>
                </a:ext>
              </a:extLst>
            </p:cNvPr>
            <p:cNvSpPr/>
            <p:nvPr/>
          </p:nvSpPr>
          <p:spPr>
            <a:xfrm>
              <a:off x="0" y="0"/>
              <a:ext cx="665226" cy="665353"/>
            </a:xfrm>
            <a:custGeom>
              <a:avLst/>
              <a:gdLst/>
              <a:ahLst/>
              <a:cxnLst/>
              <a:rect l="l" t="t" r="r" b="b"/>
              <a:pathLst>
                <a:path w="665226" h="665353">
                  <a:moveTo>
                    <a:pt x="382905" y="0"/>
                  </a:moveTo>
                  <a:cubicBezTo>
                    <a:pt x="366649" y="0"/>
                    <a:pt x="353695" y="6477"/>
                    <a:pt x="350520" y="19431"/>
                  </a:cubicBezTo>
                  <a:cubicBezTo>
                    <a:pt x="344043" y="32385"/>
                    <a:pt x="344043" y="48641"/>
                    <a:pt x="356997" y="55118"/>
                  </a:cubicBezTo>
                  <a:lnTo>
                    <a:pt x="431546" y="129794"/>
                  </a:lnTo>
                  <a:lnTo>
                    <a:pt x="129794" y="428244"/>
                  </a:lnTo>
                  <a:lnTo>
                    <a:pt x="58420" y="356997"/>
                  </a:lnTo>
                  <a:cubicBezTo>
                    <a:pt x="51054" y="349631"/>
                    <a:pt x="40132" y="346075"/>
                    <a:pt x="29718" y="346075"/>
                  </a:cubicBezTo>
                  <a:cubicBezTo>
                    <a:pt x="26162" y="346075"/>
                    <a:pt x="22860" y="346329"/>
                    <a:pt x="19558" y="347218"/>
                  </a:cubicBezTo>
                  <a:cubicBezTo>
                    <a:pt x="9779" y="350520"/>
                    <a:pt x="0" y="366649"/>
                    <a:pt x="0" y="379603"/>
                  </a:cubicBezTo>
                  <a:lnTo>
                    <a:pt x="0" y="626364"/>
                  </a:lnTo>
                  <a:cubicBezTo>
                    <a:pt x="0" y="648970"/>
                    <a:pt x="16256" y="665353"/>
                    <a:pt x="35687" y="665353"/>
                  </a:cubicBezTo>
                  <a:lnTo>
                    <a:pt x="285623" y="665353"/>
                  </a:lnTo>
                  <a:cubicBezTo>
                    <a:pt x="301752" y="665353"/>
                    <a:pt x="311531" y="655574"/>
                    <a:pt x="318008" y="642620"/>
                  </a:cubicBezTo>
                  <a:cubicBezTo>
                    <a:pt x="321183" y="632968"/>
                    <a:pt x="321183" y="616712"/>
                    <a:pt x="308229" y="606933"/>
                  </a:cubicBezTo>
                  <a:lnTo>
                    <a:pt x="236855" y="535559"/>
                  </a:lnTo>
                  <a:lnTo>
                    <a:pt x="535432" y="233680"/>
                  </a:lnTo>
                  <a:lnTo>
                    <a:pt x="610108" y="308229"/>
                  </a:lnTo>
                  <a:cubicBezTo>
                    <a:pt x="614807" y="312928"/>
                    <a:pt x="624840" y="316103"/>
                    <a:pt x="634873" y="316103"/>
                  </a:cubicBezTo>
                  <a:cubicBezTo>
                    <a:pt x="638556" y="316103"/>
                    <a:pt x="642239" y="315722"/>
                    <a:pt x="645795" y="314706"/>
                  </a:cubicBezTo>
                  <a:cubicBezTo>
                    <a:pt x="658749" y="311531"/>
                    <a:pt x="665226" y="295275"/>
                    <a:pt x="665226" y="282321"/>
                  </a:cubicBezTo>
                  <a:lnTo>
                    <a:pt x="665226" y="35687"/>
                  </a:lnTo>
                  <a:cubicBezTo>
                    <a:pt x="665226" y="16256"/>
                    <a:pt x="648970" y="0"/>
                    <a:pt x="629539" y="0"/>
                  </a:cubicBezTo>
                  <a:close/>
                </a:path>
              </a:pathLst>
            </a:custGeom>
            <a:solidFill>
              <a:srgbClr val="6EA7CB"/>
            </a:solidFill>
          </p:spPr>
        </p:sp>
      </p:grpSp>
      <p:grpSp>
        <p:nvGrpSpPr>
          <p:cNvPr id="176" name="Group 189">
            <a:extLst>
              <a:ext uri="{FF2B5EF4-FFF2-40B4-BE49-F238E27FC236}">
                <a16:creationId xmlns:a16="http://schemas.microsoft.com/office/drawing/2014/main" id="{7A5C2F46-F1A3-F2ED-9AC4-B6586B177FA7}"/>
              </a:ext>
            </a:extLst>
          </p:cNvPr>
          <p:cNvGrpSpPr/>
          <p:nvPr/>
        </p:nvGrpSpPr>
        <p:grpSpPr>
          <a:xfrm>
            <a:off x="8934618" y="2412667"/>
            <a:ext cx="236160" cy="227520"/>
            <a:chOff x="0" y="0"/>
            <a:chExt cx="314880" cy="303360"/>
          </a:xfrm>
        </p:grpSpPr>
        <p:sp>
          <p:nvSpPr>
            <p:cNvPr id="177" name="Freeform 190">
              <a:extLst>
                <a:ext uri="{FF2B5EF4-FFF2-40B4-BE49-F238E27FC236}">
                  <a16:creationId xmlns:a16="http://schemas.microsoft.com/office/drawing/2014/main" id="{898C6F45-D911-CC8C-A492-CB12F38DDB1A}"/>
                </a:ext>
              </a:extLst>
            </p:cNvPr>
            <p:cNvSpPr/>
            <p:nvPr/>
          </p:nvSpPr>
          <p:spPr>
            <a:xfrm>
              <a:off x="127" y="127"/>
              <a:ext cx="314706" cy="303276"/>
            </a:xfrm>
            <a:custGeom>
              <a:avLst/>
              <a:gdLst/>
              <a:ahLst/>
              <a:cxnLst/>
              <a:rect l="l" t="t" r="r" b="b"/>
              <a:pathLst>
                <a:path w="314706" h="303276">
                  <a:moveTo>
                    <a:pt x="99822" y="0"/>
                  </a:moveTo>
                  <a:cubicBezTo>
                    <a:pt x="70485" y="0"/>
                    <a:pt x="41656" y="11684"/>
                    <a:pt x="22733" y="30480"/>
                  </a:cubicBezTo>
                  <a:lnTo>
                    <a:pt x="0" y="56388"/>
                  </a:lnTo>
                  <a:lnTo>
                    <a:pt x="246507" y="303276"/>
                  </a:lnTo>
                  <a:lnTo>
                    <a:pt x="275717" y="283845"/>
                  </a:lnTo>
                  <a:cubicBezTo>
                    <a:pt x="314706" y="241554"/>
                    <a:pt x="314706" y="173355"/>
                    <a:pt x="275717" y="131191"/>
                  </a:cubicBezTo>
                  <a:lnTo>
                    <a:pt x="171831" y="30480"/>
                  </a:lnTo>
                  <a:cubicBezTo>
                    <a:pt x="152146" y="9144"/>
                    <a:pt x="125730" y="0"/>
                    <a:pt x="99822" y="0"/>
                  </a:cubicBezTo>
                  <a:close/>
                </a:path>
              </a:pathLst>
            </a:custGeom>
            <a:solidFill>
              <a:srgbClr val="6EA7CB"/>
            </a:solidFill>
          </p:spPr>
        </p:sp>
      </p:grpSp>
      <p:grpSp>
        <p:nvGrpSpPr>
          <p:cNvPr id="178" name="Group 191">
            <a:extLst>
              <a:ext uri="{FF2B5EF4-FFF2-40B4-BE49-F238E27FC236}">
                <a16:creationId xmlns:a16="http://schemas.microsoft.com/office/drawing/2014/main" id="{93A7458C-9C5F-9CB9-9D4E-AEF62C50E4FD}"/>
              </a:ext>
            </a:extLst>
          </p:cNvPr>
          <p:cNvGrpSpPr/>
          <p:nvPr/>
        </p:nvGrpSpPr>
        <p:grpSpPr>
          <a:xfrm>
            <a:off x="9331338" y="2812267"/>
            <a:ext cx="239040" cy="230400"/>
            <a:chOff x="0" y="0"/>
            <a:chExt cx="318720" cy="307200"/>
          </a:xfrm>
        </p:grpSpPr>
        <p:sp>
          <p:nvSpPr>
            <p:cNvPr id="179" name="Freeform 192">
              <a:extLst>
                <a:ext uri="{FF2B5EF4-FFF2-40B4-BE49-F238E27FC236}">
                  <a16:creationId xmlns:a16="http://schemas.microsoft.com/office/drawing/2014/main" id="{73F33B68-91EA-CCB2-64B0-2ED58590B2D8}"/>
                </a:ext>
              </a:extLst>
            </p:cNvPr>
            <p:cNvSpPr/>
            <p:nvPr/>
          </p:nvSpPr>
          <p:spPr>
            <a:xfrm>
              <a:off x="127" y="0"/>
              <a:ext cx="318516" cy="307213"/>
            </a:xfrm>
            <a:custGeom>
              <a:avLst/>
              <a:gdLst/>
              <a:ahLst/>
              <a:cxnLst/>
              <a:rect l="l" t="t" r="r" b="b"/>
              <a:pathLst>
                <a:path w="318516" h="307213">
                  <a:moveTo>
                    <a:pt x="102997" y="0"/>
                  </a:moveTo>
                  <a:cubicBezTo>
                    <a:pt x="81026" y="0"/>
                    <a:pt x="59436" y="6858"/>
                    <a:pt x="42164" y="21209"/>
                  </a:cubicBezTo>
                  <a:cubicBezTo>
                    <a:pt x="38989" y="21209"/>
                    <a:pt x="32512" y="27686"/>
                    <a:pt x="29210" y="30861"/>
                  </a:cubicBezTo>
                  <a:lnTo>
                    <a:pt x="0" y="60198"/>
                  </a:lnTo>
                  <a:lnTo>
                    <a:pt x="250317" y="307213"/>
                  </a:lnTo>
                  <a:lnTo>
                    <a:pt x="276352" y="277876"/>
                  </a:lnTo>
                  <a:cubicBezTo>
                    <a:pt x="318516" y="238887"/>
                    <a:pt x="318516" y="167386"/>
                    <a:pt x="276352" y="128397"/>
                  </a:cubicBezTo>
                  <a:lnTo>
                    <a:pt x="178816" y="30861"/>
                  </a:lnTo>
                  <a:cubicBezTo>
                    <a:pt x="158750" y="10795"/>
                    <a:pt x="130556" y="0"/>
                    <a:pt x="102997" y="0"/>
                  </a:cubicBezTo>
                  <a:close/>
                </a:path>
              </a:pathLst>
            </a:custGeom>
            <a:solidFill>
              <a:srgbClr val="6EA7CB"/>
            </a:solidFill>
          </p:spPr>
        </p:sp>
      </p:grpSp>
      <p:grpSp>
        <p:nvGrpSpPr>
          <p:cNvPr id="180" name="Group 193">
            <a:extLst>
              <a:ext uri="{FF2B5EF4-FFF2-40B4-BE49-F238E27FC236}">
                <a16:creationId xmlns:a16="http://schemas.microsoft.com/office/drawing/2014/main" id="{FFD6061A-46CF-2855-9BD4-29AB1A9B6957}"/>
              </a:ext>
            </a:extLst>
          </p:cNvPr>
          <p:cNvGrpSpPr/>
          <p:nvPr/>
        </p:nvGrpSpPr>
        <p:grpSpPr>
          <a:xfrm>
            <a:off x="8841738" y="2496907"/>
            <a:ext cx="640080" cy="629280"/>
            <a:chOff x="0" y="0"/>
            <a:chExt cx="853440" cy="839040"/>
          </a:xfrm>
        </p:grpSpPr>
        <p:sp>
          <p:nvSpPr>
            <p:cNvPr id="181" name="Freeform 194">
              <a:extLst>
                <a:ext uri="{FF2B5EF4-FFF2-40B4-BE49-F238E27FC236}">
                  <a16:creationId xmlns:a16="http://schemas.microsoft.com/office/drawing/2014/main" id="{DCD4E7B6-CDF3-682F-1F14-778E301A6A8D}"/>
                </a:ext>
              </a:extLst>
            </p:cNvPr>
            <p:cNvSpPr/>
            <p:nvPr/>
          </p:nvSpPr>
          <p:spPr>
            <a:xfrm>
              <a:off x="0" y="127"/>
              <a:ext cx="853440" cy="838962"/>
            </a:xfrm>
            <a:custGeom>
              <a:avLst/>
              <a:gdLst/>
              <a:ahLst/>
              <a:cxnLst/>
              <a:rect l="l" t="t" r="r" b="b"/>
              <a:pathLst>
                <a:path w="853440" h="838962">
                  <a:moveTo>
                    <a:pt x="74676" y="0"/>
                  </a:moveTo>
                  <a:cubicBezTo>
                    <a:pt x="9779" y="64897"/>
                    <a:pt x="0" y="142748"/>
                    <a:pt x="29210" y="207645"/>
                  </a:cubicBezTo>
                  <a:cubicBezTo>
                    <a:pt x="142875" y="434848"/>
                    <a:pt x="405511" y="697611"/>
                    <a:pt x="645795" y="820928"/>
                  </a:cubicBezTo>
                  <a:cubicBezTo>
                    <a:pt x="669417" y="832612"/>
                    <a:pt x="694690" y="838962"/>
                    <a:pt x="720598" y="838962"/>
                  </a:cubicBezTo>
                  <a:cubicBezTo>
                    <a:pt x="765683" y="838962"/>
                    <a:pt x="812292" y="820039"/>
                    <a:pt x="853440" y="778764"/>
                  </a:cubicBezTo>
                  <a:lnTo>
                    <a:pt x="74676" y="0"/>
                  </a:lnTo>
                  <a:close/>
                </a:path>
              </a:pathLst>
            </a:custGeom>
            <a:solidFill>
              <a:srgbClr val="6EA7CB"/>
            </a:solidFill>
          </p:spPr>
        </p:sp>
      </p:grpSp>
      <p:grpSp>
        <p:nvGrpSpPr>
          <p:cNvPr id="182" name="Group 195">
            <a:extLst>
              <a:ext uri="{FF2B5EF4-FFF2-40B4-BE49-F238E27FC236}">
                <a16:creationId xmlns:a16="http://schemas.microsoft.com/office/drawing/2014/main" id="{E0454CD8-D55C-145D-A285-84FDB83C46D1}"/>
              </a:ext>
            </a:extLst>
          </p:cNvPr>
          <p:cNvGrpSpPr/>
          <p:nvPr/>
        </p:nvGrpSpPr>
        <p:grpSpPr>
          <a:xfrm>
            <a:off x="14567178" y="4102507"/>
            <a:ext cx="583200" cy="640800"/>
            <a:chOff x="0" y="0"/>
            <a:chExt cx="777600" cy="854400"/>
          </a:xfrm>
        </p:grpSpPr>
        <p:sp>
          <p:nvSpPr>
            <p:cNvPr id="183" name="Freeform 196">
              <a:extLst>
                <a:ext uri="{FF2B5EF4-FFF2-40B4-BE49-F238E27FC236}">
                  <a16:creationId xmlns:a16="http://schemas.microsoft.com/office/drawing/2014/main" id="{7308E25C-EB07-9AB0-3121-D79F0F84F73D}"/>
                </a:ext>
              </a:extLst>
            </p:cNvPr>
            <p:cNvSpPr/>
            <p:nvPr/>
          </p:nvSpPr>
          <p:spPr>
            <a:xfrm>
              <a:off x="0" y="0"/>
              <a:ext cx="777621" cy="854329"/>
            </a:xfrm>
            <a:custGeom>
              <a:avLst/>
              <a:gdLst/>
              <a:ahLst/>
              <a:cxnLst/>
              <a:rect l="l" t="t" r="r" b="b"/>
              <a:pathLst>
                <a:path w="777621" h="854329">
                  <a:moveTo>
                    <a:pt x="582295" y="236601"/>
                  </a:moveTo>
                  <a:cubicBezTo>
                    <a:pt x="592074" y="236601"/>
                    <a:pt x="601980" y="240284"/>
                    <a:pt x="609092" y="247396"/>
                  </a:cubicBezTo>
                  <a:cubicBezTo>
                    <a:pt x="619887" y="258064"/>
                    <a:pt x="619887" y="279654"/>
                    <a:pt x="609092" y="301244"/>
                  </a:cubicBezTo>
                  <a:lnTo>
                    <a:pt x="376174" y="534162"/>
                  </a:lnTo>
                  <a:cubicBezTo>
                    <a:pt x="365506" y="541274"/>
                    <a:pt x="358267" y="544957"/>
                    <a:pt x="347472" y="544957"/>
                  </a:cubicBezTo>
                  <a:cubicBezTo>
                    <a:pt x="340360" y="544957"/>
                    <a:pt x="329565" y="541274"/>
                    <a:pt x="322453" y="534162"/>
                  </a:cubicBezTo>
                  <a:lnTo>
                    <a:pt x="247142" y="455295"/>
                  </a:lnTo>
                  <a:cubicBezTo>
                    <a:pt x="232791" y="444627"/>
                    <a:pt x="232791" y="415925"/>
                    <a:pt x="247142" y="401574"/>
                  </a:cubicBezTo>
                  <a:cubicBezTo>
                    <a:pt x="252476" y="396113"/>
                    <a:pt x="262382" y="393446"/>
                    <a:pt x="272669" y="393446"/>
                  </a:cubicBezTo>
                  <a:cubicBezTo>
                    <a:pt x="282956" y="393446"/>
                    <a:pt x="293751" y="396113"/>
                    <a:pt x="300863" y="401574"/>
                  </a:cubicBezTo>
                  <a:lnTo>
                    <a:pt x="347345" y="451739"/>
                  </a:lnTo>
                  <a:lnTo>
                    <a:pt x="555371" y="247396"/>
                  </a:lnTo>
                  <a:cubicBezTo>
                    <a:pt x="562483" y="240284"/>
                    <a:pt x="572389" y="236601"/>
                    <a:pt x="582295" y="236601"/>
                  </a:cubicBezTo>
                  <a:close/>
                  <a:moveTo>
                    <a:pt x="193421" y="0"/>
                  </a:moveTo>
                  <a:cubicBezTo>
                    <a:pt x="82423" y="0"/>
                    <a:pt x="0" y="85979"/>
                    <a:pt x="0" y="193548"/>
                  </a:cubicBezTo>
                  <a:lnTo>
                    <a:pt x="0" y="501904"/>
                  </a:lnTo>
                  <a:cubicBezTo>
                    <a:pt x="0" y="609473"/>
                    <a:pt x="82423" y="695452"/>
                    <a:pt x="193421" y="695452"/>
                  </a:cubicBezTo>
                  <a:lnTo>
                    <a:pt x="232918" y="695452"/>
                  </a:lnTo>
                  <a:lnTo>
                    <a:pt x="232918" y="813816"/>
                  </a:lnTo>
                  <a:cubicBezTo>
                    <a:pt x="232918" y="831723"/>
                    <a:pt x="240030" y="846074"/>
                    <a:pt x="254381" y="849630"/>
                  </a:cubicBezTo>
                  <a:cubicBezTo>
                    <a:pt x="260350" y="852551"/>
                    <a:pt x="266954" y="854329"/>
                    <a:pt x="273050" y="854329"/>
                  </a:cubicBezTo>
                  <a:cubicBezTo>
                    <a:pt x="281686" y="854329"/>
                    <a:pt x="289687" y="850900"/>
                    <a:pt x="293878" y="842518"/>
                  </a:cubicBezTo>
                  <a:lnTo>
                    <a:pt x="437134" y="695452"/>
                  </a:lnTo>
                  <a:lnTo>
                    <a:pt x="576961" y="695452"/>
                  </a:lnTo>
                  <a:cubicBezTo>
                    <a:pt x="684403" y="695452"/>
                    <a:pt x="773938" y="609473"/>
                    <a:pt x="773938" y="501904"/>
                  </a:cubicBezTo>
                  <a:lnTo>
                    <a:pt x="773938" y="193548"/>
                  </a:lnTo>
                  <a:cubicBezTo>
                    <a:pt x="777621" y="85979"/>
                    <a:pt x="687959" y="0"/>
                    <a:pt x="580517" y="0"/>
                  </a:cubicBezTo>
                  <a:close/>
                </a:path>
              </a:pathLst>
            </a:custGeom>
            <a:solidFill>
              <a:srgbClr val="6EA7CB"/>
            </a:solidFill>
          </p:spPr>
        </p:sp>
      </p:grpSp>
      <p:grpSp>
        <p:nvGrpSpPr>
          <p:cNvPr id="184" name="Group 197">
            <a:extLst>
              <a:ext uri="{FF2B5EF4-FFF2-40B4-BE49-F238E27FC236}">
                <a16:creationId xmlns:a16="http://schemas.microsoft.com/office/drawing/2014/main" id="{B7FE4C96-C563-2AC4-35A7-3704FF3D93C3}"/>
              </a:ext>
            </a:extLst>
          </p:cNvPr>
          <p:cNvGrpSpPr/>
          <p:nvPr/>
        </p:nvGrpSpPr>
        <p:grpSpPr>
          <a:xfrm>
            <a:off x="14153178" y="3750427"/>
            <a:ext cx="642240" cy="699840"/>
            <a:chOff x="0" y="0"/>
            <a:chExt cx="856320" cy="933120"/>
          </a:xfrm>
        </p:grpSpPr>
        <p:sp>
          <p:nvSpPr>
            <p:cNvPr id="185" name="Freeform 198">
              <a:extLst>
                <a:ext uri="{FF2B5EF4-FFF2-40B4-BE49-F238E27FC236}">
                  <a16:creationId xmlns:a16="http://schemas.microsoft.com/office/drawing/2014/main" id="{B10C5B03-4B4F-4687-A6B7-0E95E59F7A2E}"/>
                </a:ext>
              </a:extLst>
            </p:cNvPr>
            <p:cNvSpPr/>
            <p:nvPr/>
          </p:nvSpPr>
          <p:spPr>
            <a:xfrm>
              <a:off x="0" y="127"/>
              <a:ext cx="856234" cy="932942"/>
            </a:xfrm>
            <a:custGeom>
              <a:avLst/>
              <a:gdLst/>
              <a:ahLst/>
              <a:cxnLst/>
              <a:rect l="l" t="t" r="r" b="b"/>
              <a:pathLst>
                <a:path w="856234" h="932942">
                  <a:moveTo>
                    <a:pt x="429895" y="154178"/>
                  </a:moveTo>
                  <a:cubicBezTo>
                    <a:pt x="490855" y="154178"/>
                    <a:pt x="544449" y="207899"/>
                    <a:pt x="544449" y="272415"/>
                  </a:cubicBezTo>
                  <a:cubicBezTo>
                    <a:pt x="544449" y="308229"/>
                    <a:pt x="526542" y="344043"/>
                    <a:pt x="501523" y="365633"/>
                  </a:cubicBezTo>
                  <a:cubicBezTo>
                    <a:pt x="483616" y="380111"/>
                    <a:pt x="469392" y="401574"/>
                    <a:pt x="469392" y="430276"/>
                  </a:cubicBezTo>
                  <a:cubicBezTo>
                    <a:pt x="469392" y="451739"/>
                    <a:pt x="451485" y="469646"/>
                    <a:pt x="429895" y="469646"/>
                  </a:cubicBezTo>
                  <a:cubicBezTo>
                    <a:pt x="408305" y="469646"/>
                    <a:pt x="390398" y="451739"/>
                    <a:pt x="390398" y="430276"/>
                  </a:cubicBezTo>
                  <a:cubicBezTo>
                    <a:pt x="390398" y="380111"/>
                    <a:pt x="411988" y="333502"/>
                    <a:pt x="451358" y="304800"/>
                  </a:cubicBezTo>
                  <a:cubicBezTo>
                    <a:pt x="462153" y="294005"/>
                    <a:pt x="465709" y="286766"/>
                    <a:pt x="465709" y="272542"/>
                  </a:cubicBezTo>
                  <a:cubicBezTo>
                    <a:pt x="465709" y="251079"/>
                    <a:pt x="447802" y="233172"/>
                    <a:pt x="426339" y="233172"/>
                  </a:cubicBezTo>
                  <a:cubicBezTo>
                    <a:pt x="401193" y="233172"/>
                    <a:pt x="383286" y="251079"/>
                    <a:pt x="383286" y="272542"/>
                  </a:cubicBezTo>
                  <a:cubicBezTo>
                    <a:pt x="383286" y="294005"/>
                    <a:pt x="365379" y="312039"/>
                    <a:pt x="343916" y="312039"/>
                  </a:cubicBezTo>
                  <a:cubicBezTo>
                    <a:pt x="322453" y="312039"/>
                    <a:pt x="304419" y="294005"/>
                    <a:pt x="304419" y="272542"/>
                  </a:cubicBezTo>
                  <a:cubicBezTo>
                    <a:pt x="311531" y="208026"/>
                    <a:pt x="365379" y="154305"/>
                    <a:pt x="429895" y="154305"/>
                  </a:cubicBezTo>
                  <a:close/>
                  <a:moveTo>
                    <a:pt x="429895" y="541274"/>
                  </a:moveTo>
                  <a:cubicBezTo>
                    <a:pt x="451358" y="541274"/>
                    <a:pt x="469392" y="559308"/>
                    <a:pt x="469392" y="580771"/>
                  </a:cubicBezTo>
                  <a:cubicBezTo>
                    <a:pt x="469392" y="602234"/>
                    <a:pt x="451485" y="620141"/>
                    <a:pt x="429895" y="620141"/>
                  </a:cubicBezTo>
                  <a:cubicBezTo>
                    <a:pt x="408305" y="620141"/>
                    <a:pt x="390398" y="602234"/>
                    <a:pt x="390398" y="580771"/>
                  </a:cubicBezTo>
                  <a:cubicBezTo>
                    <a:pt x="390398" y="559308"/>
                    <a:pt x="408305" y="541274"/>
                    <a:pt x="429895" y="541274"/>
                  </a:cubicBezTo>
                  <a:close/>
                  <a:moveTo>
                    <a:pt x="197104" y="0"/>
                  </a:moveTo>
                  <a:cubicBezTo>
                    <a:pt x="89662" y="0"/>
                    <a:pt x="0" y="89662"/>
                    <a:pt x="0" y="197104"/>
                  </a:cubicBezTo>
                  <a:lnTo>
                    <a:pt x="0" y="584073"/>
                  </a:lnTo>
                  <a:cubicBezTo>
                    <a:pt x="0" y="680847"/>
                    <a:pt x="71755" y="756158"/>
                    <a:pt x="161290" y="774065"/>
                  </a:cubicBezTo>
                  <a:lnTo>
                    <a:pt x="161290" y="892429"/>
                  </a:lnTo>
                  <a:cubicBezTo>
                    <a:pt x="161290" y="910336"/>
                    <a:pt x="168402" y="924560"/>
                    <a:pt x="182753" y="928243"/>
                  </a:cubicBezTo>
                  <a:cubicBezTo>
                    <a:pt x="188722" y="931164"/>
                    <a:pt x="195199" y="932942"/>
                    <a:pt x="201422" y="932942"/>
                  </a:cubicBezTo>
                  <a:cubicBezTo>
                    <a:pt x="210185" y="932942"/>
                    <a:pt x="218059" y="929513"/>
                    <a:pt x="222250" y="921131"/>
                  </a:cubicBezTo>
                  <a:lnTo>
                    <a:pt x="365506" y="777748"/>
                  </a:lnTo>
                  <a:lnTo>
                    <a:pt x="465836" y="777748"/>
                  </a:lnTo>
                  <a:lnTo>
                    <a:pt x="465836" y="659384"/>
                  </a:lnTo>
                  <a:cubicBezTo>
                    <a:pt x="465836" y="508889"/>
                    <a:pt x="587629" y="387096"/>
                    <a:pt x="737997" y="387096"/>
                  </a:cubicBezTo>
                  <a:lnTo>
                    <a:pt x="856234" y="387096"/>
                  </a:lnTo>
                  <a:lnTo>
                    <a:pt x="856234" y="197104"/>
                  </a:lnTo>
                  <a:cubicBezTo>
                    <a:pt x="856234" y="89662"/>
                    <a:pt x="770255" y="0"/>
                    <a:pt x="662813" y="0"/>
                  </a:cubicBezTo>
                  <a:close/>
                </a:path>
              </a:pathLst>
            </a:custGeom>
            <a:solidFill>
              <a:srgbClr val="6EA7CB"/>
            </a:solidFill>
          </p:spPr>
        </p:sp>
      </p:grpSp>
      <p:grpSp>
        <p:nvGrpSpPr>
          <p:cNvPr id="186" name="Group 199">
            <a:extLst>
              <a:ext uri="{FF2B5EF4-FFF2-40B4-BE49-F238E27FC236}">
                <a16:creationId xmlns:a16="http://schemas.microsoft.com/office/drawing/2014/main" id="{3EB4BCC3-4A98-6567-4E76-CD015440B6FB}"/>
              </a:ext>
            </a:extLst>
          </p:cNvPr>
          <p:cNvGrpSpPr/>
          <p:nvPr/>
        </p:nvGrpSpPr>
        <p:grpSpPr>
          <a:xfrm>
            <a:off x="6504618" y="3806587"/>
            <a:ext cx="890640" cy="892800"/>
            <a:chOff x="0" y="0"/>
            <a:chExt cx="1187520" cy="1190400"/>
          </a:xfrm>
        </p:grpSpPr>
        <p:sp>
          <p:nvSpPr>
            <p:cNvPr id="187" name="Freeform 200">
              <a:extLst>
                <a:ext uri="{FF2B5EF4-FFF2-40B4-BE49-F238E27FC236}">
                  <a16:creationId xmlns:a16="http://schemas.microsoft.com/office/drawing/2014/main" id="{75E35C07-FEF4-338E-074F-261D0FB5BADB}"/>
                </a:ext>
              </a:extLst>
            </p:cNvPr>
            <p:cNvSpPr/>
            <p:nvPr/>
          </p:nvSpPr>
          <p:spPr>
            <a:xfrm>
              <a:off x="127" y="0"/>
              <a:ext cx="1187577" cy="1190371"/>
            </a:xfrm>
            <a:custGeom>
              <a:avLst/>
              <a:gdLst/>
              <a:ahLst/>
              <a:cxnLst/>
              <a:rect l="l" t="t" r="r" b="b"/>
              <a:pathLst>
                <a:path w="1187577" h="1190371">
                  <a:moveTo>
                    <a:pt x="802259" y="141097"/>
                  </a:moveTo>
                  <a:cubicBezTo>
                    <a:pt x="940308" y="141097"/>
                    <a:pt x="1049401" y="250317"/>
                    <a:pt x="1049401" y="385064"/>
                  </a:cubicBezTo>
                  <a:lnTo>
                    <a:pt x="1049401" y="497332"/>
                  </a:lnTo>
                  <a:cubicBezTo>
                    <a:pt x="1042924" y="497332"/>
                    <a:pt x="1039876" y="503809"/>
                    <a:pt x="1036574" y="503809"/>
                  </a:cubicBezTo>
                  <a:cubicBezTo>
                    <a:pt x="1020445" y="426847"/>
                    <a:pt x="988441" y="359537"/>
                    <a:pt x="937006" y="301752"/>
                  </a:cubicBezTo>
                  <a:lnTo>
                    <a:pt x="786257" y="452374"/>
                  </a:lnTo>
                  <a:cubicBezTo>
                    <a:pt x="834390" y="516509"/>
                    <a:pt x="847217" y="596773"/>
                    <a:pt x="824738" y="677037"/>
                  </a:cubicBezTo>
                  <a:cubicBezTo>
                    <a:pt x="815086" y="699389"/>
                    <a:pt x="802259" y="718693"/>
                    <a:pt x="786257" y="741172"/>
                  </a:cubicBezTo>
                  <a:lnTo>
                    <a:pt x="937006" y="888746"/>
                  </a:lnTo>
                  <a:cubicBezTo>
                    <a:pt x="985139" y="830961"/>
                    <a:pt x="1020445" y="763524"/>
                    <a:pt x="1036574" y="686562"/>
                  </a:cubicBezTo>
                  <a:cubicBezTo>
                    <a:pt x="1039876" y="686562"/>
                    <a:pt x="1043051" y="693039"/>
                    <a:pt x="1049401" y="693039"/>
                  </a:cubicBezTo>
                  <a:lnTo>
                    <a:pt x="1049401" y="805307"/>
                  </a:lnTo>
                  <a:cubicBezTo>
                    <a:pt x="1049401" y="940054"/>
                    <a:pt x="940308" y="1049147"/>
                    <a:pt x="802259" y="1049147"/>
                  </a:cubicBezTo>
                  <a:lnTo>
                    <a:pt x="689864" y="1049147"/>
                  </a:lnTo>
                  <a:cubicBezTo>
                    <a:pt x="689864" y="1045972"/>
                    <a:pt x="686689" y="1039622"/>
                    <a:pt x="686689" y="1036320"/>
                  </a:cubicBezTo>
                  <a:cubicBezTo>
                    <a:pt x="763651" y="1020318"/>
                    <a:pt x="831088" y="988314"/>
                    <a:pt x="888873" y="936879"/>
                  </a:cubicBezTo>
                  <a:lnTo>
                    <a:pt x="741299" y="789305"/>
                  </a:lnTo>
                  <a:cubicBezTo>
                    <a:pt x="718820" y="805434"/>
                    <a:pt x="699516" y="814959"/>
                    <a:pt x="677037" y="824611"/>
                  </a:cubicBezTo>
                  <a:cubicBezTo>
                    <a:pt x="648208" y="831088"/>
                    <a:pt x="619252" y="837438"/>
                    <a:pt x="596900" y="837438"/>
                  </a:cubicBezTo>
                  <a:cubicBezTo>
                    <a:pt x="542290" y="837438"/>
                    <a:pt x="490982" y="821309"/>
                    <a:pt x="452501" y="789305"/>
                  </a:cubicBezTo>
                  <a:lnTo>
                    <a:pt x="301625" y="936879"/>
                  </a:lnTo>
                  <a:cubicBezTo>
                    <a:pt x="359410" y="984885"/>
                    <a:pt x="426847" y="1020318"/>
                    <a:pt x="503809" y="1036320"/>
                  </a:cubicBezTo>
                  <a:cubicBezTo>
                    <a:pt x="503809" y="1039622"/>
                    <a:pt x="500634" y="1045972"/>
                    <a:pt x="500634" y="1049147"/>
                  </a:cubicBezTo>
                  <a:lnTo>
                    <a:pt x="388239" y="1049147"/>
                  </a:lnTo>
                  <a:cubicBezTo>
                    <a:pt x="250190" y="1049147"/>
                    <a:pt x="141097" y="940054"/>
                    <a:pt x="141097" y="805307"/>
                  </a:cubicBezTo>
                  <a:lnTo>
                    <a:pt x="141097" y="693039"/>
                  </a:lnTo>
                  <a:cubicBezTo>
                    <a:pt x="147574" y="693039"/>
                    <a:pt x="150749" y="686562"/>
                    <a:pt x="153924" y="686562"/>
                  </a:cubicBezTo>
                  <a:cubicBezTo>
                    <a:pt x="170053" y="763524"/>
                    <a:pt x="202057" y="830961"/>
                    <a:pt x="253492" y="888746"/>
                  </a:cubicBezTo>
                  <a:lnTo>
                    <a:pt x="404368" y="741172"/>
                  </a:lnTo>
                  <a:cubicBezTo>
                    <a:pt x="356235" y="677037"/>
                    <a:pt x="343408" y="596773"/>
                    <a:pt x="365760" y="516509"/>
                  </a:cubicBezTo>
                  <a:cubicBezTo>
                    <a:pt x="375412" y="490855"/>
                    <a:pt x="388239" y="471551"/>
                    <a:pt x="404368" y="452374"/>
                  </a:cubicBezTo>
                  <a:lnTo>
                    <a:pt x="253492" y="301625"/>
                  </a:lnTo>
                  <a:cubicBezTo>
                    <a:pt x="205359" y="359410"/>
                    <a:pt x="170053" y="426720"/>
                    <a:pt x="153924" y="503682"/>
                  </a:cubicBezTo>
                  <a:cubicBezTo>
                    <a:pt x="150749" y="503682"/>
                    <a:pt x="147447" y="497205"/>
                    <a:pt x="141097" y="497205"/>
                  </a:cubicBezTo>
                  <a:lnTo>
                    <a:pt x="141097" y="385064"/>
                  </a:lnTo>
                  <a:cubicBezTo>
                    <a:pt x="141097" y="250317"/>
                    <a:pt x="250190" y="141097"/>
                    <a:pt x="388239" y="141097"/>
                  </a:cubicBezTo>
                  <a:lnTo>
                    <a:pt x="500634" y="141097"/>
                  </a:lnTo>
                  <a:cubicBezTo>
                    <a:pt x="500634" y="144399"/>
                    <a:pt x="503809" y="150749"/>
                    <a:pt x="503809" y="153924"/>
                  </a:cubicBezTo>
                  <a:cubicBezTo>
                    <a:pt x="426847" y="170053"/>
                    <a:pt x="359410" y="202057"/>
                    <a:pt x="301625" y="253365"/>
                  </a:cubicBezTo>
                  <a:lnTo>
                    <a:pt x="452501" y="401066"/>
                  </a:lnTo>
                  <a:cubicBezTo>
                    <a:pt x="471805" y="385064"/>
                    <a:pt x="490982" y="375412"/>
                    <a:pt x="516636" y="365887"/>
                  </a:cubicBezTo>
                  <a:cubicBezTo>
                    <a:pt x="543687" y="356108"/>
                    <a:pt x="570865" y="351536"/>
                    <a:pt x="597281" y="351536"/>
                  </a:cubicBezTo>
                  <a:cubicBezTo>
                    <a:pt x="649224" y="351536"/>
                    <a:pt x="698754" y="369316"/>
                    <a:pt x="741299" y="401193"/>
                  </a:cubicBezTo>
                  <a:lnTo>
                    <a:pt x="888873" y="253492"/>
                  </a:lnTo>
                  <a:cubicBezTo>
                    <a:pt x="831088" y="205359"/>
                    <a:pt x="763651" y="170053"/>
                    <a:pt x="686689" y="154051"/>
                  </a:cubicBezTo>
                  <a:cubicBezTo>
                    <a:pt x="686689" y="150876"/>
                    <a:pt x="689864" y="144526"/>
                    <a:pt x="689864" y="141224"/>
                  </a:cubicBezTo>
                  <a:close/>
                  <a:moveTo>
                    <a:pt x="593598" y="0"/>
                  </a:moveTo>
                  <a:cubicBezTo>
                    <a:pt x="551942" y="0"/>
                    <a:pt x="510159" y="32131"/>
                    <a:pt x="497332" y="73787"/>
                  </a:cubicBezTo>
                  <a:lnTo>
                    <a:pt x="385064" y="73787"/>
                  </a:lnTo>
                  <a:cubicBezTo>
                    <a:pt x="215011" y="73787"/>
                    <a:pt x="73787" y="215011"/>
                    <a:pt x="73787" y="385064"/>
                  </a:cubicBezTo>
                  <a:lnTo>
                    <a:pt x="73787" y="497332"/>
                  </a:lnTo>
                  <a:cubicBezTo>
                    <a:pt x="32004" y="513334"/>
                    <a:pt x="0" y="551815"/>
                    <a:pt x="0" y="593598"/>
                  </a:cubicBezTo>
                  <a:cubicBezTo>
                    <a:pt x="0" y="638556"/>
                    <a:pt x="32131" y="680212"/>
                    <a:pt x="73914" y="689864"/>
                  </a:cubicBezTo>
                  <a:lnTo>
                    <a:pt x="73914" y="802132"/>
                  </a:lnTo>
                  <a:cubicBezTo>
                    <a:pt x="73914" y="975487"/>
                    <a:pt x="215138" y="1116584"/>
                    <a:pt x="385191" y="1116584"/>
                  </a:cubicBezTo>
                  <a:lnTo>
                    <a:pt x="497459" y="1116584"/>
                  </a:lnTo>
                  <a:cubicBezTo>
                    <a:pt x="513588" y="1155065"/>
                    <a:pt x="552069" y="1190371"/>
                    <a:pt x="593725" y="1190371"/>
                  </a:cubicBezTo>
                  <a:cubicBezTo>
                    <a:pt x="638683" y="1190371"/>
                    <a:pt x="680466" y="1155192"/>
                    <a:pt x="689991" y="1116584"/>
                  </a:cubicBezTo>
                  <a:lnTo>
                    <a:pt x="802386" y="1116584"/>
                  </a:lnTo>
                  <a:cubicBezTo>
                    <a:pt x="975614" y="1116584"/>
                    <a:pt x="1116965" y="975487"/>
                    <a:pt x="1116965" y="802132"/>
                  </a:cubicBezTo>
                  <a:lnTo>
                    <a:pt x="1116965" y="689864"/>
                  </a:lnTo>
                  <a:cubicBezTo>
                    <a:pt x="1155446" y="673735"/>
                    <a:pt x="1187577" y="638556"/>
                    <a:pt x="1187577" y="593598"/>
                  </a:cubicBezTo>
                  <a:cubicBezTo>
                    <a:pt x="1187577" y="551815"/>
                    <a:pt x="1155446" y="516509"/>
                    <a:pt x="1116965" y="497205"/>
                  </a:cubicBezTo>
                  <a:lnTo>
                    <a:pt x="1116965" y="385064"/>
                  </a:lnTo>
                  <a:cubicBezTo>
                    <a:pt x="1116965" y="215011"/>
                    <a:pt x="975741" y="73787"/>
                    <a:pt x="802386" y="73787"/>
                  </a:cubicBezTo>
                  <a:lnTo>
                    <a:pt x="689864" y="73787"/>
                  </a:lnTo>
                  <a:cubicBezTo>
                    <a:pt x="673862" y="32131"/>
                    <a:pt x="638556" y="0"/>
                    <a:pt x="593598" y="0"/>
                  </a:cubicBezTo>
                  <a:close/>
                </a:path>
              </a:pathLst>
            </a:custGeom>
            <a:solidFill>
              <a:srgbClr val="6EA7CB"/>
            </a:solidFill>
          </p:spPr>
        </p:sp>
      </p:grpSp>
      <p:grpSp>
        <p:nvGrpSpPr>
          <p:cNvPr id="188" name="Group 201">
            <a:extLst>
              <a:ext uri="{FF2B5EF4-FFF2-40B4-BE49-F238E27FC236}">
                <a16:creationId xmlns:a16="http://schemas.microsoft.com/office/drawing/2014/main" id="{B4348FA7-EE53-3080-1EA5-DDD3D7B2096F}"/>
              </a:ext>
            </a:extLst>
          </p:cNvPr>
          <p:cNvGrpSpPr/>
          <p:nvPr/>
        </p:nvGrpSpPr>
        <p:grpSpPr>
          <a:xfrm>
            <a:off x="7626378" y="3808027"/>
            <a:ext cx="921600" cy="893520"/>
            <a:chOff x="0" y="0"/>
            <a:chExt cx="1228800" cy="1191360"/>
          </a:xfrm>
        </p:grpSpPr>
        <p:sp>
          <p:nvSpPr>
            <p:cNvPr id="189" name="Freeform 202">
              <a:extLst>
                <a:ext uri="{FF2B5EF4-FFF2-40B4-BE49-F238E27FC236}">
                  <a16:creationId xmlns:a16="http://schemas.microsoft.com/office/drawing/2014/main" id="{FAC3EDDF-609F-9E2B-E0E5-14CDC299DD5C}"/>
                </a:ext>
              </a:extLst>
            </p:cNvPr>
            <p:cNvSpPr/>
            <p:nvPr/>
          </p:nvSpPr>
          <p:spPr>
            <a:xfrm>
              <a:off x="254" y="0"/>
              <a:ext cx="1228471" cy="1191387"/>
            </a:xfrm>
            <a:custGeom>
              <a:avLst/>
              <a:gdLst/>
              <a:ahLst/>
              <a:cxnLst/>
              <a:rect l="l" t="t" r="r" b="b"/>
              <a:pathLst>
                <a:path w="1228471" h="1191387">
                  <a:moveTo>
                    <a:pt x="260223" y="0"/>
                  </a:moveTo>
                  <a:cubicBezTo>
                    <a:pt x="239776" y="0"/>
                    <a:pt x="219202" y="2413"/>
                    <a:pt x="198755" y="7112"/>
                  </a:cubicBezTo>
                  <a:cubicBezTo>
                    <a:pt x="185928" y="10414"/>
                    <a:pt x="176276" y="19939"/>
                    <a:pt x="173101" y="32766"/>
                  </a:cubicBezTo>
                  <a:cubicBezTo>
                    <a:pt x="169926" y="45593"/>
                    <a:pt x="173101" y="55245"/>
                    <a:pt x="182626" y="64897"/>
                  </a:cubicBezTo>
                  <a:lnTo>
                    <a:pt x="272542" y="157988"/>
                  </a:lnTo>
                  <a:cubicBezTo>
                    <a:pt x="301371" y="183642"/>
                    <a:pt x="301371" y="228600"/>
                    <a:pt x="272542" y="257429"/>
                  </a:cubicBezTo>
                  <a:cubicBezTo>
                    <a:pt x="259715" y="271780"/>
                    <a:pt x="241935" y="279019"/>
                    <a:pt x="224028" y="279019"/>
                  </a:cubicBezTo>
                  <a:cubicBezTo>
                    <a:pt x="206121" y="279019"/>
                    <a:pt x="187579" y="271780"/>
                    <a:pt x="173101" y="257429"/>
                  </a:cubicBezTo>
                  <a:lnTo>
                    <a:pt x="80010" y="164338"/>
                  </a:lnTo>
                  <a:cubicBezTo>
                    <a:pt x="75565" y="159766"/>
                    <a:pt x="67818" y="155321"/>
                    <a:pt x="59055" y="155321"/>
                  </a:cubicBezTo>
                  <a:cubicBezTo>
                    <a:pt x="55499" y="155321"/>
                    <a:pt x="51689" y="156083"/>
                    <a:pt x="48006" y="157988"/>
                  </a:cubicBezTo>
                  <a:cubicBezTo>
                    <a:pt x="35179" y="161163"/>
                    <a:pt x="28702" y="167513"/>
                    <a:pt x="25654" y="180340"/>
                  </a:cubicBezTo>
                  <a:cubicBezTo>
                    <a:pt x="0" y="263779"/>
                    <a:pt x="25654" y="353568"/>
                    <a:pt x="89789" y="417703"/>
                  </a:cubicBezTo>
                  <a:cubicBezTo>
                    <a:pt x="138938" y="457454"/>
                    <a:pt x="196596" y="483616"/>
                    <a:pt x="266573" y="483616"/>
                  </a:cubicBezTo>
                  <a:cubicBezTo>
                    <a:pt x="292481" y="483616"/>
                    <a:pt x="320167" y="480060"/>
                    <a:pt x="349631" y="472186"/>
                  </a:cubicBezTo>
                  <a:lnTo>
                    <a:pt x="737743" y="863600"/>
                  </a:lnTo>
                  <a:cubicBezTo>
                    <a:pt x="708787" y="969518"/>
                    <a:pt x="734441" y="1056005"/>
                    <a:pt x="795528" y="1116965"/>
                  </a:cubicBezTo>
                  <a:cubicBezTo>
                    <a:pt x="844042" y="1168019"/>
                    <a:pt x="905637" y="1191387"/>
                    <a:pt x="968883" y="1191387"/>
                  </a:cubicBezTo>
                  <a:cubicBezTo>
                    <a:pt x="989076" y="1191387"/>
                    <a:pt x="1009523" y="1188974"/>
                    <a:pt x="1029716" y="1184275"/>
                  </a:cubicBezTo>
                  <a:cubicBezTo>
                    <a:pt x="1042543" y="1177798"/>
                    <a:pt x="1052068" y="1171448"/>
                    <a:pt x="1055370" y="1158621"/>
                  </a:cubicBezTo>
                  <a:cubicBezTo>
                    <a:pt x="1058672" y="1145794"/>
                    <a:pt x="1055370" y="1132967"/>
                    <a:pt x="1045718" y="1126490"/>
                  </a:cubicBezTo>
                  <a:lnTo>
                    <a:pt x="955929" y="1033526"/>
                  </a:lnTo>
                  <a:cubicBezTo>
                    <a:pt x="927100" y="1004570"/>
                    <a:pt x="927100" y="962914"/>
                    <a:pt x="955929" y="934085"/>
                  </a:cubicBezTo>
                  <a:cubicBezTo>
                    <a:pt x="968756" y="919607"/>
                    <a:pt x="986409" y="912368"/>
                    <a:pt x="1004443" y="912368"/>
                  </a:cubicBezTo>
                  <a:cubicBezTo>
                    <a:pt x="1022477" y="912368"/>
                    <a:pt x="1040892" y="919607"/>
                    <a:pt x="1055370" y="934085"/>
                  </a:cubicBezTo>
                  <a:lnTo>
                    <a:pt x="1148334" y="1027176"/>
                  </a:lnTo>
                  <a:cubicBezTo>
                    <a:pt x="1153160" y="1031875"/>
                    <a:pt x="1161161" y="1034796"/>
                    <a:pt x="1170178" y="1034796"/>
                  </a:cubicBezTo>
                  <a:cubicBezTo>
                    <a:pt x="1173480" y="1034796"/>
                    <a:pt x="1177036" y="1034415"/>
                    <a:pt x="1180338" y="1033526"/>
                  </a:cubicBezTo>
                  <a:cubicBezTo>
                    <a:pt x="1193165" y="1030224"/>
                    <a:pt x="1199642" y="1020699"/>
                    <a:pt x="1202817" y="1011047"/>
                  </a:cubicBezTo>
                  <a:cubicBezTo>
                    <a:pt x="1228471" y="924560"/>
                    <a:pt x="1202817" y="837819"/>
                    <a:pt x="1138682" y="773684"/>
                  </a:cubicBezTo>
                  <a:cubicBezTo>
                    <a:pt x="1097280" y="729869"/>
                    <a:pt x="1040765" y="702691"/>
                    <a:pt x="970915" y="702691"/>
                  </a:cubicBezTo>
                  <a:cubicBezTo>
                    <a:pt x="943356" y="702691"/>
                    <a:pt x="913638" y="706882"/>
                    <a:pt x="882142" y="715899"/>
                  </a:cubicBezTo>
                  <a:lnTo>
                    <a:pt x="493776" y="327914"/>
                  </a:lnTo>
                  <a:lnTo>
                    <a:pt x="497078" y="308610"/>
                  </a:lnTo>
                  <a:cubicBezTo>
                    <a:pt x="522732" y="225171"/>
                    <a:pt x="497078" y="135382"/>
                    <a:pt x="432943" y="71247"/>
                  </a:cubicBezTo>
                  <a:cubicBezTo>
                    <a:pt x="384429" y="22860"/>
                    <a:pt x="323215" y="0"/>
                    <a:pt x="260223" y="0"/>
                  </a:cubicBezTo>
                  <a:close/>
                </a:path>
              </a:pathLst>
            </a:custGeom>
            <a:solidFill>
              <a:srgbClr val="6EA7CB"/>
            </a:solidFill>
          </p:spPr>
        </p:sp>
      </p:grpSp>
      <p:grpSp>
        <p:nvGrpSpPr>
          <p:cNvPr id="190" name="Group 203">
            <a:extLst>
              <a:ext uri="{FF2B5EF4-FFF2-40B4-BE49-F238E27FC236}">
                <a16:creationId xmlns:a16="http://schemas.microsoft.com/office/drawing/2014/main" id="{F37A2D09-7A13-CF27-0FA8-F9B294A19275}"/>
              </a:ext>
            </a:extLst>
          </p:cNvPr>
          <p:cNvGrpSpPr/>
          <p:nvPr/>
        </p:nvGrpSpPr>
        <p:grpSpPr>
          <a:xfrm>
            <a:off x="7629258" y="4270987"/>
            <a:ext cx="440640" cy="429840"/>
            <a:chOff x="0" y="0"/>
            <a:chExt cx="587520" cy="573120"/>
          </a:xfrm>
        </p:grpSpPr>
        <p:sp>
          <p:nvSpPr>
            <p:cNvPr id="191" name="Freeform 204">
              <a:extLst>
                <a:ext uri="{FF2B5EF4-FFF2-40B4-BE49-F238E27FC236}">
                  <a16:creationId xmlns:a16="http://schemas.microsoft.com/office/drawing/2014/main" id="{8CE1E758-F920-EFF0-5631-6EE7B96B8D7F}"/>
                </a:ext>
              </a:extLst>
            </p:cNvPr>
            <p:cNvSpPr/>
            <p:nvPr/>
          </p:nvSpPr>
          <p:spPr>
            <a:xfrm>
              <a:off x="0" y="0"/>
              <a:ext cx="587502" cy="573151"/>
            </a:xfrm>
            <a:custGeom>
              <a:avLst/>
              <a:gdLst/>
              <a:ahLst/>
              <a:cxnLst/>
              <a:rect l="l" t="t" r="r" b="b"/>
              <a:pathLst>
                <a:path w="587502" h="573151">
                  <a:moveTo>
                    <a:pt x="415671" y="153289"/>
                  </a:moveTo>
                  <a:cubicBezTo>
                    <a:pt x="424561" y="153289"/>
                    <a:pt x="433324" y="155702"/>
                    <a:pt x="439674" y="160528"/>
                  </a:cubicBezTo>
                  <a:cubicBezTo>
                    <a:pt x="452501" y="173355"/>
                    <a:pt x="452501" y="199009"/>
                    <a:pt x="439674" y="208788"/>
                  </a:cubicBezTo>
                  <a:lnTo>
                    <a:pt x="224663" y="423799"/>
                  </a:lnTo>
                  <a:cubicBezTo>
                    <a:pt x="219837" y="428625"/>
                    <a:pt x="211074" y="431038"/>
                    <a:pt x="202184" y="431038"/>
                  </a:cubicBezTo>
                  <a:cubicBezTo>
                    <a:pt x="193294" y="431038"/>
                    <a:pt x="184531" y="428625"/>
                    <a:pt x="179705" y="423799"/>
                  </a:cubicBezTo>
                  <a:cubicBezTo>
                    <a:pt x="166878" y="410972"/>
                    <a:pt x="166878" y="385318"/>
                    <a:pt x="179705" y="375539"/>
                  </a:cubicBezTo>
                  <a:lnTo>
                    <a:pt x="391668" y="160528"/>
                  </a:lnTo>
                  <a:cubicBezTo>
                    <a:pt x="398145" y="155702"/>
                    <a:pt x="406908" y="153289"/>
                    <a:pt x="415671" y="153289"/>
                  </a:cubicBezTo>
                  <a:close/>
                  <a:moveTo>
                    <a:pt x="391668" y="0"/>
                  </a:moveTo>
                  <a:lnTo>
                    <a:pt x="57785" y="333883"/>
                  </a:lnTo>
                  <a:cubicBezTo>
                    <a:pt x="0" y="391668"/>
                    <a:pt x="0" y="478409"/>
                    <a:pt x="57785" y="529717"/>
                  </a:cubicBezTo>
                  <a:cubicBezTo>
                    <a:pt x="85090" y="558673"/>
                    <a:pt x="121158" y="573151"/>
                    <a:pt x="156972" y="573151"/>
                  </a:cubicBezTo>
                  <a:cubicBezTo>
                    <a:pt x="192786" y="573151"/>
                    <a:pt x="227965" y="558673"/>
                    <a:pt x="253619" y="529717"/>
                  </a:cubicBezTo>
                  <a:lnTo>
                    <a:pt x="587502" y="199009"/>
                  </a:lnTo>
                  <a:lnTo>
                    <a:pt x="391668" y="0"/>
                  </a:lnTo>
                  <a:close/>
                </a:path>
              </a:pathLst>
            </a:custGeom>
            <a:solidFill>
              <a:srgbClr val="6EA7CB"/>
            </a:solidFill>
          </p:spPr>
        </p:sp>
      </p:grpSp>
      <p:grpSp>
        <p:nvGrpSpPr>
          <p:cNvPr id="192" name="Group 205">
            <a:extLst>
              <a:ext uri="{FF2B5EF4-FFF2-40B4-BE49-F238E27FC236}">
                <a16:creationId xmlns:a16="http://schemas.microsoft.com/office/drawing/2014/main" id="{E13D7946-9B04-654C-9157-F0248DB9431A}"/>
              </a:ext>
            </a:extLst>
          </p:cNvPr>
          <p:cNvGrpSpPr/>
          <p:nvPr/>
        </p:nvGrpSpPr>
        <p:grpSpPr>
          <a:xfrm>
            <a:off x="8144058" y="3803707"/>
            <a:ext cx="394560" cy="390240"/>
            <a:chOff x="0" y="0"/>
            <a:chExt cx="526080" cy="520320"/>
          </a:xfrm>
        </p:grpSpPr>
        <p:sp>
          <p:nvSpPr>
            <p:cNvPr id="193" name="Freeform 206">
              <a:extLst>
                <a:ext uri="{FF2B5EF4-FFF2-40B4-BE49-F238E27FC236}">
                  <a16:creationId xmlns:a16="http://schemas.microsoft.com/office/drawing/2014/main" id="{21147680-35E3-A2F7-585A-84AB8F86078A}"/>
                </a:ext>
              </a:extLst>
            </p:cNvPr>
            <p:cNvSpPr/>
            <p:nvPr/>
          </p:nvSpPr>
          <p:spPr>
            <a:xfrm>
              <a:off x="0" y="127"/>
              <a:ext cx="526034" cy="520192"/>
            </a:xfrm>
            <a:custGeom>
              <a:avLst/>
              <a:gdLst/>
              <a:ahLst/>
              <a:cxnLst/>
              <a:rect l="l" t="t" r="r" b="b"/>
              <a:pathLst>
                <a:path w="526034" h="520192">
                  <a:moveTo>
                    <a:pt x="432562" y="0"/>
                  </a:moveTo>
                  <a:cubicBezTo>
                    <a:pt x="425450" y="0"/>
                    <a:pt x="417957" y="2286"/>
                    <a:pt x="410591" y="6858"/>
                  </a:cubicBezTo>
                  <a:lnTo>
                    <a:pt x="224663" y="119126"/>
                  </a:lnTo>
                  <a:cubicBezTo>
                    <a:pt x="205359" y="128651"/>
                    <a:pt x="202184" y="157607"/>
                    <a:pt x="218186" y="173609"/>
                  </a:cubicBezTo>
                  <a:lnTo>
                    <a:pt x="234188" y="189738"/>
                  </a:lnTo>
                  <a:lnTo>
                    <a:pt x="0" y="423926"/>
                  </a:lnTo>
                  <a:lnTo>
                    <a:pt x="96266" y="520192"/>
                  </a:lnTo>
                  <a:lnTo>
                    <a:pt x="330454" y="286004"/>
                  </a:lnTo>
                  <a:lnTo>
                    <a:pt x="349758" y="305308"/>
                  </a:lnTo>
                  <a:cubicBezTo>
                    <a:pt x="356743" y="312293"/>
                    <a:pt x="366014" y="315595"/>
                    <a:pt x="375158" y="315595"/>
                  </a:cubicBezTo>
                  <a:cubicBezTo>
                    <a:pt x="387223" y="315595"/>
                    <a:pt x="398780" y="309753"/>
                    <a:pt x="404241" y="298831"/>
                  </a:cubicBezTo>
                  <a:lnTo>
                    <a:pt x="516509" y="112776"/>
                  </a:lnTo>
                  <a:cubicBezTo>
                    <a:pt x="526034" y="103124"/>
                    <a:pt x="526034" y="80645"/>
                    <a:pt x="513207" y="70993"/>
                  </a:cubicBezTo>
                  <a:lnTo>
                    <a:pt x="455549" y="10033"/>
                  </a:lnTo>
                  <a:cubicBezTo>
                    <a:pt x="448564" y="3048"/>
                    <a:pt x="440944" y="0"/>
                    <a:pt x="432689" y="0"/>
                  </a:cubicBezTo>
                  <a:close/>
                </a:path>
              </a:pathLst>
            </a:custGeom>
            <a:solidFill>
              <a:srgbClr val="6EA7CB"/>
            </a:solidFill>
          </p:spPr>
        </p:sp>
      </p:grpSp>
      <p:grpSp>
        <p:nvGrpSpPr>
          <p:cNvPr id="194" name="Group 207">
            <a:extLst>
              <a:ext uri="{FF2B5EF4-FFF2-40B4-BE49-F238E27FC236}">
                <a16:creationId xmlns:a16="http://schemas.microsoft.com/office/drawing/2014/main" id="{B7A52312-FCDD-BB7B-22E3-9E2514DCEDDE}"/>
              </a:ext>
            </a:extLst>
          </p:cNvPr>
          <p:cNvGrpSpPr/>
          <p:nvPr/>
        </p:nvGrpSpPr>
        <p:grpSpPr>
          <a:xfrm>
            <a:off x="8761818" y="3804427"/>
            <a:ext cx="900000" cy="897840"/>
            <a:chOff x="0" y="0"/>
            <a:chExt cx="1200000" cy="1197120"/>
          </a:xfrm>
        </p:grpSpPr>
        <p:sp>
          <p:nvSpPr>
            <p:cNvPr id="195" name="Freeform 208">
              <a:extLst>
                <a:ext uri="{FF2B5EF4-FFF2-40B4-BE49-F238E27FC236}">
                  <a16:creationId xmlns:a16="http://schemas.microsoft.com/office/drawing/2014/main" id="{48ACDDC0-BE6E-22F2-1199-5192C8B03515}"/>
                </a:ext>
              </a:extLst>
            </p:cNvPr>
            <p:cNvSpPr/>
            <p:nvPr/>
          </p:nvSpPr>
          <p:spPr>
            <a:xfrm>
              <a:off x="127" y="127"/>
              <a:ext cx="1199896" cy="1196975"/>
            </a:xfrm>
            <a:custGeom>
              <a:avLst/>
              <a:gdLst/>
              <a:ahLst/>
              <a:cxnLst/>
              <a:rect l="l" t="t" r="r" b="b"/>
              <a:pathLst>
                <a:path w="1199896" h="1196975">
                  <a:moveTo>
                    <a:pt x="529336" y="0"/>
                  </a:moveTo>
                  <a:cubicBezTo>
                    <a:pt x="513334" y="0"/>
                    <a:pt x="500507" y="12827"/>
                    <a:pt x="497205" y="28829"/>
                  </a:cubicBezTo>
                  <a:lnTo>
                    <a:pt x="481203" y="89789"/>
                  </a:lnTo>
                  <a:cubicBezTo>
                    <a:pt x="426593" y="99314"/>
                    <a:pt x="371983" y="125095"/>
                    <a:pt x="320675" y="153924"/>
                  </a:cubicBezTo>
                  <a:lnTo>
                    <a:pt x="269367" y="125095"/>
                  </a:lnTo>
                  <a:cubicBezTo>
                    <a:pt x="264541" y="122682"/>
                    <a:pt x="258699" y="121666"/>
                    <a:pt x="252603" y="121666"/>
                  </a:cubicBezTo>
                  <a:cubicBezTo>
                    <a:pt x="242824" y="121666"/>
                    <a:pt x="232410" y="124460"/>
                    <a:pt x="224536" y="128397"/>
                  </a:cubicBezTo>
                  <a:lnTo>
                    <a:pt x="128270" y="224663"/>
                  </a:lnTo>
                  <a:cubicBezTo>
                    <a:pt x="115443" y="237363"/>
                    <a:pt x="115443" y="253492"/>
                    <a:pt x="125095" y="269494"/>
                  </a:cubicBezTo>
                  <a:lnTo>
                    <a:pt x="153924" y="320802"/>
                  </a:lnTo>
                  <a:cubicBezTo>
                    <a:pt x="121793" y="368935"/>
                    <a:pt x="99441" y="426720"/>
                    <a:pt x="89789" y="481203"/>
                  </a:cubicBezTo>
                  <a:lnTo>
                    <a:pt x="28829" y="497332"/>
                  </a:lnTo>
                  <a:cubicBezTo>
                    <a:pt x="12827" y="503809"/>
                    <a:pt x="0" y="513334"/>
                    <a:pt x="0" y="529463"/>
                  </a:cubicBezTo>
                  <a:lnTo>
                    <a:pt x="0" y="670687"/>
                  </a:lnTo>
                  <a:cubicBezTo>
                    <a:pt x="0" y="686816"/>
                    <a:pt x="12827" y="699643"/>
                    <a:pt x="28829" y="702818"/>
                  </a:cubicBezTo>
                  <a:lnTo>
                    <a:pt x="89789" y="718947"/>
                  </a:lnTo>
                  <a:cubicBezTo>
                    <a:pt x="96266" y="754253"/>
                    <a:pt x="109093" y="792734"/>
                    <a:pt x="125095" y="828040"/>
                  </a:cubicBezTo>
                  <a:cubicBezTo>
                    <a:pt x="153035" y="799973"/>
                    <a:pt x="289433" y="660527"/>
                    <a:pt x="289179" y="660527"/>
                  </a:cubicBezTo>
                  <a:cubicBezTo>
                    <a:pt x="289179" y="660527"/>
                    <a:pt x="288925" y="660781"/>
                    <a:pt x="288671" y="661035"/>
                  </a:cubicBezTo>
                  <a:cubicBezTo>
                    <a:pt x="288671" y="657733"/>
                    <a:pt x="285496" y="616077"/>
                    <a:pt x="285496" y="606425"/>
                  </a:cubicBezTo>
                  <a:cubicBezTo>
                    <a:pt x="282194" y="429895"/>
                    <a:pt x="426593" y="288798"/>
                    <a:pt x="596773" y="288798"/>
                  </a:cubicBezTo>
                  <a:cubicBezTo>
                    <a:pt x="770001" y="288798"/>
                    <a:pt x="911098" y="430022"/>
                    <a:pt x="911098" y="603377"/>
                  </a:cubicBezTo>
                  <a:cubicBezTo>
                    <a:pt x="911098" y="763778"/>
                    <a:pt x="789178" y="898525"/>
                    <a:pt x="622427" y="911479"/>
                  </a:cubicBezTo>
                  <a:cubicBezTo>
                    <a:pt x="617601" y="911479"/>
                    <a:pt x="607187" y="912241"/>
                    <a:pt x="592709" y="912241"/>
                  </a:cubicBezTo>
                  <a:cubicBezTo>
                    <a:pt x="578231" y="912241"/>
                    <a:pt x="559943" y="911479"/>
                    <a:pt x="538988" y="908304"/>
                  </a:cubicBezTo>
                  <a:lnTo>
                    <a:pt x="372110" y="1071753"/>
                  </a:lnTo>
                  <a:cubicBezTo>
                    <a:pt x="410718" y="1087882"/>
                    <a:pt x="442722" y="1100709"/>
                    <a:pt x="481330" y="1107059"/>
                  </a:cubicBezTo>
                  <a:lnTo>
                    <a:pt x="497332" y="1168019"/>
                  </a:lnTo>
                  <a:cubicBezTo>
                    <a:pt x="500634" y="1184148"/>
                    <a:pt x="513461" y="1196975"/>
                    <a:pt x="529463" y="1196975"/>
                  </a:cubicBezTo>
                  <a:lnTo>
                    <a:pt x="670433" y="1196975"/>
                  </a:lnTo>
                  <a:cubicBezTo>
                    <a:pt x="686562" y="1196975"/>
                    <a:pt x="699389" y="1184148"/>
                    <a:pt x="702564" y="1168019"/>
                  </a:cubicBezTo>
                  <a:lnTo>
                    <a:pt x="718566" y="1107059"/>
                  </a:lnTo>
                  <a:cubicBezTo>
                    <a:pt x="773176" y="1097407"/>
                    <a:pt x="827659" y="1071753"/>
                    <a:pt x="878967" y="1042924"/>
                  </a:cubicBezTo>
                  <a:lnTo>
                    <a:pt x="930275" y="1071753"/>
                  </a:lnTo>
                  <a:cubicBezTo>
                    <a:pt x="935101" y="1074166"/>
                    <a:pt x="941070" y="1075309"/>
                    <a:pt x="947039" y="1075309"/>
                  </a:cubicBezTo>
                  <a:cubicBezTo>
                    <a:pt x="956945" y="1075309"/>
                    <a:pt x="967359" y="1072515"/>
                    <a:pt x="975106" y="1068578"/>
                  </a:cubicBezTo>
                  <a:lnTo>
                    <a:pt x="1071499" y="972312"/>
                  </a:lnTo>
                  <a:cubicBezTo>
                    <a:pt x="1084326" y="959485"/>
                    <a:pt x="1084326" y="943356"/>
                    <a:pt x="1074674" y="927354"/>
                  </a:cubicBezTo>
                  <a:lnTo>
                    <a:pt x="1049020" y="875919"/>
                  </a:lnTo>
                  <a:cubicBezTo>
                    <a:pt x="1081151" y="827786"/>
                    <a:pt x="1100328" y="770128"/>
                    <a:pt x="1113155" y="715518"/>
                  </a:cubicBezTo>
                  <a:lnTo>
                    <a:pt x="1170940" y="699516"/>
                  </a:lnTo>
                  <a:cubicBezTo>
                    <a:pt x="1187069" y="693039"/>
                    <a:pt x="1199896" y="683387"/>
                    <a:pt x="1199896" y="667385"/>
                  </a:cubicBezTo>
                  <a:lnTo>
                    <a:pt x="1199896" y="526161"/>
                  </a:lnTo>
                  <a:cubicBezTo>
                    <a:pt x="1196594" y="513334"/>
                    <a:pt x="1187069" y="500507"/>
                    <a:pt x="1170940" y="497332"/>
                  </a:cubicBezTo>
                  <a:lnTo>
                    <a:pt x="1110107" y="481203"/>
                  </a:lnTo>
                  <a:cubicBezTo>
                    <a:pt x="1100455" y="426720"/>
                    <a:pt x="1074801" y="375412"/>
                    <a:pt x="1045972" y="320802"/>
                  </a:cubicBezTo>
                  <a:lnTo>
                    <a:pt x="1074801" y="269494"/>
                  </a:lnTo>
                  <a:cubicBezTo>
                    <a:pt x="1084453" y="256667"/>
                    <a:pt x="1078103" y="237363"/>
                    <a:pt x="1071626" y="224536"/>
                  </a:cubicBezTo>
                  <a:lnTo>
                    <a:pt x="975233" y="128270"/>
                  </a:lnTo>
                  <a:cubicBezTo>
                    <a:pt x="968248" y="122936"/>
                    <a:pt x="960120" y="120523"/>
                    <a:pt x="951738" y="120523"/>
                  </a:cubicBezTo>
                  <a:cubicBezTo>
                    <a:pt x="944753" y="120523"/>
                    <a:pt x="937641" y="122174"/>
                    <a:pt x="930402" y="124968"/>
                  </a:cubicBezTo>
                  <a:lnTo>
                    <a:pt x="879094" y="153924"/>
                  </a:lnTo>
                  <a:cubicBezTo>
                    <a:pt x="831088" y="121793"/>
                    <a:pt x="773303" y="99314"/>
                    <a:pt x="718693" y="89789"/>
                  </a:cubicBezTo>
                  <a:lnTo>
                    <a:pt x="702691" y="28829"/>
                  </a:lnTo>
                  <a:cubicBezTo>
                    <a:pt x="699389" y="12827"/>
                    <a:pt x="686562" y="0"/>
                    <a:pt x="670433" y="0"/>
                  </a:cubicBezTo>
                  <a:close/>
                </a:path>
              </a:pathLst>
            </a:custGeom>
            <a:solidFill>
              <a:srgbClr val="6EA7CB"/>
            </a:solidFill>
          </p:spPr>
        </p:sp>
      </p:grpSp>
      <p:grpSp>
        <p:nvGrpSpPr>
          <p:cNvPr id="196" name="Group 209">
            <a:extLst>
              <a:ext uri="{FF2B5EF4-FFF2-40B4-BE49-F238E27FC236}">
                <a16:creationId xmlns:a16="http://schemas.microsoft.com/office/drawing/2014/main" id="{43CF1E58-3913-1743-5C1C-4A20E2567C00}"/>
              </a:ext>
            </a:extLst>
          </p:cNvPr>
          <p:cNvGrpSpPr/>
          <p:nvPr/>
        </p:nvGrpSpPr>
        <p:grpSpPr>
          <a:xfrm>
            <a:off x="8761818" y="4072987"/>
            <a:ext cx="657360" cy="626400"/>
            <a:chOff x="0" y="0"/>
            <a:chExt cx="876480" cy="835200"/>
          </a:xfrm>
        </p:grpSpPr>
        <p:sp>
          <p:nvSpPr>
            <p:cNvPr id="197" name="Freeform 210">
              <a:extLst>
                <a:ext uri="{FF2B5EF4-FFF2-40B4-BE49-F238E27FC236}">
                  <a16:creationId xmlns:a16="http://schemas.microsoft.com/office/drawing/2014/main" id="{5BD05259-824B-CCA3-AE29-11EACF06909E}"/>
                </a:ext>
              </a:extLst>
            </p:cNvPr>
            <p:cNvSpPr/>
            <p:nvPr/>
          </p:nvSpPr>
          <p:spPr>
            <a:xfrm>
              <a:off x="127" y="0"/>
              <a:ext cx="876427" cy="835152"/>
            </a:xfrm>
            <a:custGeom>
              <a:avLst/>
              <a:gdLst/>
              <a:ahLst/>
              <a:cxnLst/>
              <a:rect l="l" t="t" r="r" b="b"/>
              <a:pathLst>
                <a:path w="876427" h="835152">
                  <a:moveTo>
                    <a:pt x="605028" y="0"/>
                  </a:moveTo>
                  <a:cubicBezTo>
                    <a:pt x="481711" y="0"/>
                    <a:pt x="382016" y="86995"/>
                    <a:pt x="362712" y="199898"/>
                  </a:cubicBezTo>
                  <a:cubicBezTo>
                    <a:pt x="353060" y="244856"/>
                    <a:pt x="356235" y="286512"/>
                    <a:pt x="369189" y="328168"/>
                  </a:cubicBezTo>
                  <a:lnTo>
                    <a:pt x="41656" y="658749"/>
                  </a:lnTo>
                  <a:cubicBezTo>
                    <a:pt x="0" y="697230"/>
                    <a:pt x="0" y="764540"/>
                    <a:pt x="41656" y="806323"/>
                  </a:cubicBezTo>
                  <a:cubicBezTo>
                    <a:pt x="60960" y="825500"/>
                    <a:pt x="86741" y="835152"/>
                    <a:pt x="113030" y="835152"/>
                  </a:cubicBezTo>
                  <a:cubicBezTo>
                    <a:pt x="139319" y="835152"/>
                    <a:pt x="166878" y="825627"/>
                    <a:pt x="189357" y="806323"/>
                  </a:cubicBezTo>
                  <a:lnTo>
                    <a:pt x="523240" y="472567"/>
                  </a:lnTo>
                  <a:cubicBezTo>
                    <a:pt x="548894" y="482219"/>
                    <a:pt x="577088" y="487045"/>
                    <a:pt x="605917" y="487045"/>
                  </a:cubicBezTo>
                  <a:cubicBezTo>
                    <a:pt x="634746" y="487045"/>
                    <a:pt x="664464" y="482219"/>
                    <a:pt x="693420" y="472567"/>
                  </a:cubicBezTo>
                  <a:cubicBezTo>
                    <a:pt x="799338" y="437388"/>
                    <a:pt x="876427" y="312166"/>
                    <a:pt x="837946" y="180594"/>
                  </a:cubicBezTo>
                  <a:cubicBezTo>
                    <a:pt x="834644" y="167767"/>
                    <a:pt x="828294" y="158242"/>
                    <a:pt x="815467" y="154940"/>
                  </a:cubicBezTo>
                  <a:cubicBezTo>
                    <a:pt x="812292" y="154178"/>
                    <a:pt x="809244" y="153797"/>
                    <a:pt x="806450" y="153797"/>
                  </a:cubicBezTo>
                  <a:cubicBezTo>
                    <a:pt x="797941" y="153797"/>
                    <a:pt x="790702" y="157353"/>
                    <a:pt x="783463" y="164592"/>
                  </a:cubicBezTo>
                  <a:lnTo>
                    <a:pt x="703326" y="244856"/>
                  </a:lnTo>
                  <a:cubicBezTo>
                    <a:pt x="688848" y="257683"/>
                    <a:pt x="670433" y="264160"/>
                    <a:pt x="652272" y="264160"/>
                  </a:cubicBezTo>
                  <a:cubicBezTo>
                    <a:pt x="634111" y="264160"/>
                    <a:pt x="616585" y="257683"/>
                    <a:pt x="603758" y="244856"/>
                  </a:cubicBezTo>
                  <a:cubicBezTo>
                    <a:pt x="574802" y="215900"/>
                    <a:pt x="574802" y="171069"/>
                    <a:pt x="603758" y="142113"/>
                  </a:cubicBezTo>
                  <a:lnTo>
                    <a:pt x="683895" y="61976"/>
                  </a:lnTo>
                  <a:cubicBezTo>
                    <a:pt x="690372" y="55499"/>
                    <a:pt x="693547" y="42672"/>
                    <a:pt x="690372" y="29845"/>
                  </a:cubicBezTo>
                  <a:cubicBezTo>
                    <a:pt x="686943" y="20193"/>
                    <a:pt x="677291" y="10541"/>
                    <a:pt x="667639" y="7366"/>
                  </a:cubicBezTo>
                  <a:cubicBezTo>
                    <a:pt x="646303" y="2286"/>
                    <a:pt x="625348" y="0"/>
                    <a:pt x="605028" y="0"/>
                  </a:cubicBezTo>
                  <a:close/>
                </a:path>
              </a:pathLst>
            </a:custGeom>
            <a:solidFill>
              <a:srgbClr val="6EA7CB"/>
            </a:solidFill>
          </p:spPr>
        </p:sp>
      </p:grpSp>
      <p:grpSp>
        <p:nvGrpSpPr>
          <p:cNvPr id="198" name="Group 211">
            <a:extLst>
              <a:ext uri="{FF2B5EF4-FFF2-40B4-BE49-F238E27FC236}">
                <a16:creationId xmlns:a16="http://schemas.microsoft.com/office/drawing/2014/main" id="{5F0A73E4-D496-D3E7-3DFD-C3B4A5200CBD}"/>
              </a:ext>
            </a:extLst>
          </p:cNvPr>
          <p:cNvGrpSpPr/>
          <p:nvPr/>
        </p:nvGrpSpPr>
        <p:grpSpPr>
          <a:xfrm>
            <a:off x="4107018" y="3842587"/>
            <a:ext cx="211680" cy="892800"/>
            <a:chOff x="0" y="0"/>
            <a:chExt cx="282240" cy="1190400"/>
          </a:xfrm>
        </p:grpSpPr>
        <p:sp>
          <p:nvSpPr>
            <p:cNvPr id="199" name="Freeform 212">
              <a:extLst>
                <a:ext uri="{FF2B5EF4-FFF2-40B4-BE49-F238E27FC236}">
                  <a16:creationId xmlns:a16="http://schemas.microsoft.com/office/drawing/2014/main" id="{D80531B6-0918-18AB-C74B-936C6A40D3C8}"/>
                </a:ext>
              </a:extLst>
            </p:cNvPr>
            <p:cNvSpPr/>
            <p:nvPr/>
          </p:nvSpPr>
          <p:spPr>
            <a:xfrm>
              <a:off x="127" y="0"/>
              <a:ext cx="282067" cy="1190371"/>
            </a:xfrm>
            <a:custGeom>
              <a:avLst/>
              <a:gdLst/>
              <a:ahLst/>
              <a:cxnLst/>
              <a:rect l="l" t="t" r="r" b="b"/>
              <a:pathLst>
                <a:path w="282067" h="1190371">
                  <a:moveTo>
                    <a:pt x="144145" y="0"/>
                  </a:moveTo>
                  <a:cubicBezTo>
                    <a:pt x="108966" y="0"/>
                    <a:pt x="76835" y="32131"/>
                    <a:pt x="76835" y="67437"/>
                  </a:cubicBezTo>
                  <a:lnTo>
                    <a:pt x="76835" y="975360"/>
                  </a:lnTo>
                  <a:cubicBezTo>
                    <a:pt x="76835" y="1001014"/>
                    <a:pt x="92837" y="1023366"/>
                    <a:pt x="112014" y="1036320"/>
                  </a:cubicBezTo>
                  <a:lnTo>
                    <a:pt x="112014" y="1119886"/>
                  </a:lnTo>
                  <a:lnTo>
                    <a:pt x="35179" y="1119886"/>
                  </a:lnTo>
                  <a:cubicBezTo>
                    <a:pt x="16002" y="1119886"/>
                    <a:pt x="0" y="1135888"/>
                    <a:pt x="0" y="1155065"/>
                  </a:cubicBezTo>
                  <a:cubicBezTo>
                    <a:pt x="0" y="1174242"/>
                    <a:pt x="16002" y="1190371"/>
                    <a:pt x="35179" y="1190371"/>
                  </a:cubicBezTo>
                  <a:lnTo>
                    <a:pt x="243586" y="1190371"/>
                  </a:lnTo>
                  <a:cubicBezTo>
                    <a:pt x="266065" y="1190371"/>
                    <a:pt x="282067" y="1174242"/>
                    <a:pt x="282067" y="1155065"/>
                  </a:cubicBezTo>
                  <a:cubicBezTo>
                    <a:pt x="282067" y="1135888"/>
                    <a:pt x="266065" y="1119886"/>
                    <a:pt x="243586" y="1119886"/>
                  </a:cubicBezTo>
                  <a:lnTo>
                    <a:pt x="176276" y="1119886"/>
                  </a:lnTo>
                  <a:lnTo>
                    <a:pt x="176276" y="1036320"/>
                  </a:lnTo>
                  <a:cubicBezTo>
                    <a:pt x="195453" y="1023493"/>
                    <a:pt x="211582" y="1004189"/>
                    <a:pt x="211582" y="975360"/>
                  </a:cubicBezTo>
                  <a:lnTo>
                    <a:pt x="211582" y="67437"/>
                  </a:lnTo>
                  <a:cubicBezTo>
                    <a:pt x="211582" y="28956"/>
                    <a:pt x="179578" y="0"/>
                    <a:pt x="144145" y="0"/>
                  </a:cubicBezTo>
                  <a:close/>
                </a:path>
              </a:pathLst>
            </a:custGeom>
            <a:solidFill>
              <a:srgbClr val="6EA7CB"/>
            </a:solidFill>
          </p:spPr>
        </p:sp>
      </p:grpSp>
      <p:grpSp>
        <p:nvGrpSpPr>
          <p:cNvPr id="200" name="Group 213">
            <a:extLst>
              <a:ext uri="{FF2B5EF4-FFF2-40B4-BE49-F238E27FC236}">
                <a16:creationId xmlns:a16="http://schemas.microsoft.com/office/drawing/2014/main" id="{4411A8D4-24AB-ABF2-9C3D-53A43615335D}"/>
              </a:ext>
            </a:extLst>
          </p:cNvPr>
          <p:cNvGrpSpPr/>
          <p:nvPr/>
        </p:nvGrpSpPr>
        <p:grpSpPr>
          <a:xfrm>
            <a:off x="4739898" y="4186747"/>
            <a:ext cx="259920" cy="77040"/>
            <a:chOff x="0" y="0"/>
            <a:chExt cx="346560" cy="102720"/>
          </a:xfrm>
        </p:grpSpPr>
        <p:sp>
          <p:nvSpPr>
            <p:cNvPr id="201" name="Freeform 214">
              <a:extLst>
                <a:ext uri="{FF2B5EF4-FFF2-40B4-BE49-F238E27FC236}">
                  <a16:creationId xmlns:a16="http://schemas.microsoft.com/office/drawing/2014/main" id="{E35C858A-9A1C-4638-BF32-90E52210A24E}"/>
                </a:ext>
              </a:extLst>
            </p:cNvPr>
            <p:cNvSpPr/>
            <p:nvPr/>
          </p:nvSpPr>
          <p:spPr>
            <a:xfrm>
              <a:off x="0" y="127"/>
              <a:ext cx="346583" cy="102616"/>
            </a:xfrm>
            <a:custGeom>
              <a:avLst/>
              <a:gdLst/>
              <a:ahLst/>
              <a:cxnLst/>
              <a:rect l="l" t="t" r="r" b="b"/>
              <a:pathLst>
                <a:path w="346583" h="102616">
                  <a:moveTo>
                    <a:pt x="51435" y="0"/>
                  </a:moveTo>
                  <a:cubicBezTo>
                    <a:pt x="22479" y="0"/>
                    <a:pt x="0" y="22352"/>
                    <a:pt x="0" y="51308"/>
                  </a:cubicBezTo>
                  <a:cubicBezTo>
                    <a:pt x="0" y="80264"/>
                    <a:pt x="22479" y="102616"/>
                    <a:pt x="51435" y="102616"/>
                  </a:cubicBezTo>
                  <a:lnTo>
                    <a:pt x="295275" y="102616"/>
                  </a:lnTo>
                  <a:cubicBezTo>
                    <a:pt x="324104" y="102616"/>
                    <a:pt x="346583" y="80137"/>
                    <a:pt x="346583" y="51308"/>
                  </a:cubicBezTo>
                  <a:cubicBezTo>
                    <a:pt x="346583" y="19177"/>
                    <a:pt x="324104" y="0"/>
                    <a:pt x="295275" y="0"/>
                  </a:cubicBezTo>
                  <a:close/>
                </a:path>
              </a:pathLst>
            </a:custGeom>
            <a:solidFill>
              <a:srgbClr val="6EA7CB"/>
            </a:solidFill>
          </p:spPr>
        </p:sp>
      </p:grpSp>
      <p:grpSp>
        <p:nvGrpSpPr>
          <p:cNvPr id="202" name="Group 215">
            <a:extLst>
              <a:ext uri="{FF2B5EF4-FFF2-40B4-BE49-F238E27FC236}">
                <a16:creationId xmlns:a16="http://schemas.microsoft.com/office/drawing/2014/main" id="{FE7CE395-D33A-C306-D7B1-C7B15A5FD160}"/>
              </a:ext>
            </a:extLst>
          </p:cNvPr>
          <p:cNvGrpSpPr/>
          <p:nvPr/>
        </p:nvGrpSpPr>
        <p:grpSpPr>
          <a:xfrm>
            <a:off x="4739898" y="4316347"/>
            <a:ext cx="259920" cy="77040"/>
            <a:chOff x="0" y="0"/>
            <a:chExt cx="346560" cy="102720"/>
          </a:xfrm>
        </p:grpSpPr>
        <p:sp>
          <p:nvSpPr>
            <p:cNvPr id="203" name="Freeform 216">
              <a:extLst>
                <a:ext uri="{FF2B5EF4-FFF2-40B4-BE49-F238E27FC236}">
                  <a16:creationId xmlns:a16="http://schemas.microsoft.com/office/drawing/2014/main" id="{024BAA26-D0C3-86EE-DEF8-3E7D478BE1C6}"/>
                </a:ext>
              </a:extLst>
            </p:cNvPr>
            <p:cNvSpPr/>
            <p:nvPr/>
          </p:nvSpPr>
          <p:spPr>
            <a:xfrm>
              <a:off x="0" y="127"/>
              <a:ext cx="346583" cy="102616"/>
            </a:xfrm>
            <a:custGeom>
              <a:avLst/>
              <a:gdLst/>
              <a:ahLst/>
              <a:cxnLst/>
              <a:rect l="l" t="t" r="r" b="b"/>
              <a:pathLst>
                <a:path w="346583" h="102616">
                  <a:moveTo>
                    <a:pt x="51435" y="0"/>
                  </a:moveTo>
                  <a:cubicBezTo>
                    <a:pt x="22479" y="0"/>
                    <a:pt x="0" y="22352"/>
                    <a:pt x="0" y="51308"/>
                  </a:cubicBezTo>
                  <a:cubicBezTo>
                    <a:pt x="0" y="80264"/>
                    <a:pt x="22479" y="102616"/>
                    <a:pt x="51435" y="102616"/>
                  </a:cubicBezTo>
                  <a:lnTo>
                    <a:pt x="295275" y="102616"/>
                  </a:lnTo>
                  <a:cubicBezTo>
                    <a:pt x="324104" y="102616"/>
                    <a:pt x="346583" y="80137"/>
                    <a:pt x="346583" y="51308"/>
                  </a:cubicBezTo>
                  <a:cubicBezTo>
                    <a:pt x="346583" y="22479"/>
                    <a:pt x="324104" y="0"/>
                    <a:pt x="295275" y="0"/>
                  </a:cubicBezTo>
                  <a:close/>
                </a:path>
              </a:pathLst>
            </a:custGeom>
            <a:solidFill>
              <a:srgbClr val="6EA7CB"/>
            </a:solidFill>
          </p:spPr>
        </p:sp>
      </p:grpSp>
      <p:grpSp>
        <p:nvGrpSpPr>
          <p:cNvPr id="204" name="Group 217">
            <a:extLst>
              <a:ext uri="{FF2B5EF4-FFF2-40B4-BE49-F238E27FC236}">
                <a16:creationId xmlns:a16="http://schemas.microsoft.com/office/drawing/2014/main" id="{C1325FD5-79BE-6257-68B3-D296D7AD3C93}"/>
              </a:ext>
            </a:extLst>
          </p:cNvPr>
          <p:cNvGrpSpPr/>
          <p:nvPr/>
        </p:nvGrpSpPr>
        <p:grpSpPr>
          <a:xfrm>
            <a:off x="4739898" y="4443787"/>
            <a:ext cx="206640" cy="79200"/>
            <a:chOff x="0" y="0"/>
            <a:chExt cx="275520" cy="105600"/>
          </a:xfrm>
        </p:grpSpPr>
        <p:sp>
          <p:nvSpPr>
            <p:cNvPr id="205" name="Freeform 218">
              <a:extLst>
                <a:ext uri="{FF2B5EF4-FFF2-40B4-BE49-F238E27FC236}">
                  <a16:creationId xmlns:a16="http://schemas.microsoft.com/office/drawing/2014/main" id="{3A3BDEC3-47F6-C326-A576-6B2D7D610B2D}"/>
                </a:ext>
              </a:extLst>
            </p:cNvPr>
            <p:cNvSpPr/>
            <p:nvPr/>
          </p:nvSpPr>
          <p:spPr>
            <a:xfrm>
              <a:off x="0" y="127"/>
              <a:ext cx="275463" cy="105410"/>
            </a:xfrm>
            <a:custGeom>
              <a:avLst/>
              <a:gdLst/>
              <a:ahLst/>
              <a:cxnLst/>
              <a:rect l="l" t="t" r="r" b="b"/>
              <a:pathLst>
                <a:path w="275463" h="105410">
                  <a:moveTo>
                    <a:pt x="51308" y="0"/>
                  </a:moveTo>
                  <a:cubicBezTo>
                    <a:pt x="22479" y="0"/>
                    <a:pt x="0" y="25527"/>
                    <a:pt x="0" y="54229"/>
                  </a:cubicBezTo>
                  <a:cubicBezTo>
                    <a:pt x="0" y="79756"/>
                    <a:pt x="22479" y="105410"/>
                    <a:pt x="51308" y="105410"/>
                  </a:cubicBezTo>
                  <a:lnTo>
                    <a:pt x="224282" y="105410"/>
                  </a:lnTo>
                  <a:cubicBezTo>
                    <a:pt x="249936" y="105410"/>
                    <a:pt x="275463" y="79883"/>
                    <a:pt x="275463" y="54229"/>
                  </a:cubicBezTo>
                  <a:cubicBezTo>
                    <a:pt x="275463" y="25527"/>
                    <a:pt x="256286" y="0"/>
                    <a:pt x="224282" y="0"/>
                  </a:cubicBezTo>
                  <a:close/>
                </a:path>
              </a:pathLst>
            </a:custGeom>
            <a:solidFill>
              <a:srgbClr val="6EA7CB"/>
            </a:solidFill>
          </p:spPr>
        </p:sp>
      </p:grpSp>
      <p:grpSp>
        <p:nvGrpSpPr>
          <p:cNvPr id="206" name="Group 219">
            <a:extLst>
              <a:ext uri="{FF2B5EF4-FFF2-40B4-BE49-F238E27FC236}">
                <a16:creationId xmlns:a16="http://schemas.microsoft.com/office/drawing/2014/main" id="{41DBC2C7-8AB0-F9A9-8C34-853B1C4513E1}"/>
              </a:ext>
            </a:extLst>
          </p:cNvPr>
          <p:cNvGrpSpPr/>
          <p:nvPr/>
        </p:nvGrpSpPr>
        <p:grpSpPr>
          <a:xfrm>
            <a:off x="4636218" y="3842587"/>
            <a:ext cx="156240" cy="159120"/>
            <a:chOff x="0" y="0"/>
            <a:chExt cx="208320" cy="212160"/>
          </a:xfrm>
        </p:grpSpPr>
        <p:sp>
          <p:nvSpPr>
            <p:cNvPr id="207" name="Freeform 220">
              <a:extLst>
                <a:ext uri="{FF2B5EF4-FFF2-40B4-BE49-F238E27FC236}">
                  <a16:creationId xmlns:a16="http://schemas.microsoft.com/office/drawing/2014/main" id="{BD67F910-C474-871B-4025-66B9386F5E19}"/>
                </a:ext>
              </a:extLst>
            </p:cNvPr>
            <p:cNvSpPr/>
            <p:nvPr/>
          </p:nvSpPr>
          <p:spPr>
            <a:xfrm>
              <a:off x="127" y="0"/>
              <a:ext cx="208153" cy="212217"/>
            </a:xfrm>
            <a:custGeom>
              <a:avLst/>
              <a:gdLst/>
              <a:ahLst/>
              <a:cxnLst/>
              <a:rect l="l" t="t" r="r" b="b"/>
              <a:pathLst>
                <a:path w="208153" h="212217">
                  <a:moveTo>
                    <a:pt x="172974" y="0"/>
                  </a:moveTo>
                  <a:cubicBezTo>
                    <a:pt x="76835" y="0"/>
                    <a:pt x="0" y="80391"/>
                    <a:pt x="0" y="176784"/>
                  </a:cubicBezTo>
                  <a:lnTo>
                    <a:pt x="0" y="212217"/>
                  </a:lnTo>
                  <a:lnTo>
                    <a:pt x="208153" y="212217"/>
                  </a:lnTo>
                  <a:lnTo>
                    <a:pt x="208153" y="0"/>
                  </a:lnTo>
                  <a:close/>
                </a:path>
              </a:pathLst>
            </a:custGeom>
            <a:solidFill>
              <a:srgbClr val="6EA7CB"/>
            </a:solidFill>
          </p:spPr>
        </p:sp>
      </p:grpSp>
      <p:grpSp>
        <p:nvGrpSpPr>
          <p:cNvPr id="208" name="Group 221">
            <a:extLst>
              <a:ext uri="{FF2B5EF4-FFF2-40B4-BE49-F238E27FC236}">
                <a16:creationId xmlns:a16="http://schemas.microsoft.com/office/drawing/2014/main" id="{2F57C093-3C3F-6BCE-9F3F-C28594159752}"/>
              </a:ext>
            </a:extLst>
          </p:cNvPr>
          <p:cNvGrpSpPr/>
          <p:nvPr/>
        </p:nvGrpSpPr>
        <p:grpSpPr>
          <a:xfrm>
            <a:off x="4840698" y="3842587"/>
            <a:ext cx="105840" cy="168480"/>
            <a:chOff x="0" y="0"/>
            <a:chExt cx="141120" cy="224640"/>
          </a:xfrm>
        </p:grpSpPr>
        <p:sp>
          <p:nvSpPr>
            <p:cNvPr id="209" name="Freeform 222">
              <a:extLst>
                <a:ext uri="{FF2B5EF4-FFF2-40B4-BE49-F238E27FC236}">
                  <a16:creationId xmlns:a16="http://schemas.microsoft.com/office/drawing/2014/main" id="{61528489-7A2F-DAAD-51EB-EE5EEB93A3A4}"/>
                </a:ext>
              </a:extLst>
            </p:cNvPr>
            <p:cNvSpPr/>
            <p:nvPr/>
          </p:nvSpPr>
          <p:spPr>
            <a:xfrm>
              <a:off x="127" y="0"/>
              <a:ext cx="140970" cy="224663"/>
            </a:xfrm>
            <a:custGeom>
              <a:avLst/>
              <a:gdLst/>
              <a:ahLst/>
              <a:cxnLst/>
              <a:rect l="l" t="t" r="r" b="b"/>
              <a:pathLst>
                <a:path w="140970" h="224663">
                  <a:moveTo>
                    <a:pt x="0" y="0"/>
                  </a:moveTo>
                  <a:lnTo>
                    <a:pt x="0" y="215011"/>
                  </a:lnTo>
                  <a:lnTo>
                    <a:pt x="89662" y="215011"/>
                  </a:lnTo>
                  <a:cubicBezTo>
                    <a:pt x="108839" y="215011"/>
                    <a:pt x="128143" y="218313"/>
                    <a:pt x="140970" y="224663"/>
                  </a:cubicBezTo>
                  <a:lnTo>
                    <a:pt x="140970" y="105918"/>
                  </a:lnTo>
                  <a:cubicBezTo>
                    <a:pt x="140970" y="48133"/>
                    <a:pt x="92837" y="0"/>
                    <a:pt x="35179" y="0"/>
                  </a:cubicBezTo>
                  <a:close/>
                </a:path>
              </a:pathLst>
            </a:custGeom>
            <a:solidFill>
              <a:srgbClr val="6EA7CB"/>
            </a:solidFill>
          </p:spPr>
        </p:sp>
      </p:grpSp>
      <p:grpSp>
        <p:nvGrpSpPr>
          <p:cNvPr id="210" name="Group 223">
            <a:extLst>
              <a:ext uri="{FF2B5EF4-FFF2-40B4-BE49-F238E27FC236}">
                <a16:creationId xmlns:a16="http://schemas.microsoft.com/office/drawing/2014/main" id="{60540FFE-47CF-E77A-AEA2-85D2E1DE1AF2}"/>
              </a:ext>
            </a:extLst>
          </p:cNvPr>
          <p:cNvGrpSpPr/>
          <p:nvPr/>
        </p:nvGrpSpPr>
        <p:grpSpPr>
          <a:xfrm>
            <a:off x="4314378" y="4054267"/>
            <a:ext cx="632880" cy="469440"/>
            <a:chOff x="0" y="0"/>
            <a:chExt cx="843840" cy="625920"/>
          </a:xfrm>
        </p:grpSpPr>
        <p:sp>
          <p:nvSpPr>
            <p:cNvPr id="211" name="Freeform 224">
              <a:extLst>
                <a:ext uri="{FF2B5EF4-FFF2-40B4-BE49-F238E27FC236}">
                  <a16:creationId xmlns:a16="http://schemas.microsoft.com/office/drawing/2014/main" id="{6B84FA61-2579-A77B-2CF9-923FF9321BBA}"/>
                </a:ext>
              </a:extLst>
            </p:cNvPr>
            <p:cNvSpPr/>
            <p:nvPr/>
          </p:nvSpPr>
          <p:spPr>
            <a:xfrm>
              <a:off x="0" y="127"/>
              <a:ext cx="843788" cy="625729"/>
            </a:xfrm>
            <a:custGeom>
              <a:avLst/>
              <a:gdLst/>
              <a:ahLst/>
              <a:cxnLst/>
              <a:rect l="l" t="t" r="r" b="b"/>
              <a:pathLst>
                <a:path w="843788" h="625729">
                  <a:moveTo>
                    <a:pt x="0" y="0"/>
                  </a:moveTo>
                  <a:lnTo>
                    <a:pt x="0" y="625729"/>
                  </a:lnTo>
                  <a:lnTo>
                    <a:pt x="38481" y="625729"/>
                  </a:lnTo>
                  <a:cubicBezTo>
                    <a:pt x="76962" y="625729"/>
                    <a:pt x="109093" y="600075"/>
                    <a:pt x="128270" y="567944"/>
                  </a:cubicBezTo>
                  <a:lnTo>
                    <a:pt x="205232" y="606425"/>
                  </a:lnTo>
                  <a:cubicBezTo>
                    <a:pt x="230886" y="616077"/>
                    <a:pt x="259842" y="625729"/>
                    <a:pt x="282321" y="625729"/>
                  </a:cubicBezTo>
                  <a:lnTo>
                    <a:pt x="356108" y="625729"/>
                  </a:lnTo>
                  <a:lnTo>
                    <a:pt x="356108" y="311277"/>
                  </a:lnTo>
                  <a:cubicBezTo>
                    <a:pt x="327279" y="336931"/>
                    <a:pt x="291973" y="349758"/>
                    <a:pt x="250190" y="349758"/>
                  </a:cubicBezTo>
                  <a:cubicBezTo>
                    <a:pt x="230886" y="349758"/>
                    <a:pt x="215011" y="333629"/>
                    <a:pt x="215011" y="311277"/>
                  </a:cubicBezTo>
                  <a:cubicBezTo>
                    <a:pt x="215011" y="291973"/>
                    <a:pt x="231013" y="275971"/>
                    <a:pt x="250190" y="275971"/>
                  </a:cubicBezTo>
                  <a:cubicBezTo>
                    <a:pt x="307975" y="275971"/>
                    <a:pt x="356108" y="227838"/>
                    <a:pt x="356108" y="173355"/>
                  </a:cubicBezTo>
                  <a:lnTo>
                    <a:pt x="356108" y="102616"/>
                  </a:lnTo>
                  <a:lnTo>
                    <a:pt x="792480" y="102616"/>
                  </a:lnTo>
                  <a:cubicBezTo>
                    <a:pt x="821309" y="102616"/>
                    <a:pt x="843788" y="80137"/>
                    <a:pt x="843788" y="51308"/>
                  </a:cubicBezTo>
                  <a:cubicBezTo>
                    <a:pt x="843788" y="22479"/>
                    <a:pt x="821309" y="0"/>
                    <a:pt x="792480" y="0"/>
                  </a:cubicBezTo>
                  <a:lnTo>
                    <a:pt x="362585" y="0"/>
                  </a:lnTo>
                  <a:cubicBezTo>
                    <a:pt x="336931" y="0"/>
                    <a:pt x="295275" y="16002"/>
                    <a:pt x="263144" y="44958"/>
                  </a:cubicBezTo>
                  <a:cubicBezTo>
                    <a:pt x="247142" y="60960"/>
                    <a:pt x="224663" y="67310"/>
                    <a:pt x="202184" y="67310"/>
                  </a:cubicBezTo>
                  <a:lnTo>
                    <a:pt x="134747" y="67310"/>
                  </a:lnTo>
                  <a:cubicBezTo>
                    <a:pt x="118745" y="28829"/>
                    <a:pt x="80264" y="0"/>
                    <a:pt x="38481" y="0"/>
                  </a:cubicBezTo>
                  <a:close/>
                </a:path>
              </a:pathLst>
            </a:custGeom>
            <a:solidFill>
              <a:srgbClr val="6EA7CB"/>
            </a:solidFill>
          </p:spPr>
        </p:sp>
      </p:grpSp>
      <p:grpSp>
        <p:nvGrpSpPr>
          <p:cNvPr id="212" name="Group 225">
            <a:extLst>
              <a:ext uri="{FF2B5EF4-FFF2-40B4-BE49-F238E27FC236}">
                <a16:creationId xmlns:a16="http://schemas.microsoft.com/office/drawing/2014/main" id="{5181D93A-F770-66F6-6883-7BFE6B7BA32B}"/>
              </a:ext>
            </a:extLst>
          </p:cNvPr>
          <p:cNvGrpSpPr/>
          <p:nvPr/>
        </p:nvGrpSpPr>
        <p:grpSpPr>
          <a:xfrm>
            <a:off x="4634058" y="4181707"/>
            <a:ext cx="156240" cy="553680"/>
            <a:chOff x="0" y="0"/>
            <a:chExt cx="208320" cy="738240"/>
          </a:xfrm>
        </p:grpSpPr>
        <p:sp>
          <p:nvSpPr>
            <p:cNvPr id="213" name="Freeform 226">
              <a:extLst>
                <a:ext uri="{FF2B5EF4-FFF2-40B4-BE49-F238E27FC236}">
                  <a16:creationId xmlns:a16="http://schemas.microsoft.com/office/drawing/2014/main" id="{AAB4C2E3-CEB8-2253-CE08-C3CCC0A6CA80}"/>
                </a:ext>
              </a:extLst>
            </p:cNvPr>
            <p:cNvSpPr/>
            <p:nvPr/>
          </p:nvSpPr>
          <p:spPr>
            <a:xfrm>
              <a:off x="0" y="127"/>
              <a:ext cx="208280" cy="738124"/>
            </a:xfrm>
            <a:custGeom>
              <a:avLst/>
              <a:gdLst/>
              <a:ahLst/>
              <a:cxnLst/>
              <a:rect l="l" t="t" r="r" b="b"/>
              <a:pathLst>
                <a:path w="208280" h="738124">
                  <a:moveTo>
                    <a:pt x="0" y="0"/>
                  </a:moveTo>
                  <a:lnTo>
                    <a:pt x="0" y="6350"/>
                  </a:lnTo>
                  <a:lnTo>
                    <a:pt x="0" y="561594"/>
                  </a:lnTo>
                  <a:cubicBezTo>
                    <a:pt x="0" y="657860"/>
                    <a:pt x="76962" y="738124"/>
                    <a:pt x="172974" y="738124"/>
                  </a:cubicBezTo>
                  <a:lnTo>
                    <a:pt x="208280" y="738124"/>
                  </a:lnTo>
                  <a:lnTo>
                    <a:pt x="208280" y="526288"/>
                  </a:lnTo>
                  <a:lnTo>
                    <a:pt x="192405" y="526288"/>
                  </a:lnTo>
                  <a:cubicBezTo>
                    <a:pt x="125095" y="526288"/>
                    <a:pt x="73787" y="471805"/>
                    <a:pt x="73787" y="407670"/>
                  </a:cubicBezTo>
                  <a:cubicBezTo>
                    <a:pt x="73787" y="369189"/>
                    <a:pt x="89789" y="343535"/>
                    <a:pt x="108966" y="317881"/>
                  </a:cubicBezTo>
                  <a:cubicBezTo>
                    <a:pt x="83312" y="295402"/>
                    <a:pt x="73787" y="266446"/>
                    <a:pt x="73787" y="231140"/>
                  </a:cubicBezTo>
                  <a:cubicBezTo>
                    <a:pt x="73787" y="195834"/>
                    <a:pt x="89789" y="167005"/>
                    <a:pt x="108966" y="141351"/>
                  </a:cubicBezTo>
                  <a:cubicBezTo>
                    <a:pt x="83312" y="118618"/>
                    <a:pt x="73787" y="89789"/>
                    <a:pt x="73787" y="54483"/>
                  </a:cubicBezTo>
                  <a:cubicBezTo>
                    <a:pt x="73787" y="32131"/>
                    <a:pt x="76962" y="19177"/>
                    <a:pt x="83312" y="0"/>
                  </a:cubicBezTo>
                  <a:close/>
                </a:path>
              </a:pathLst>
            </a:custGeom>
            <a:solidFill>
              <a:srgbClr val="6EA7CB"/>
            </a:solidFill>
          </p:spPr>
        </p:sp>
      </p:grpSp>
      <p:grpSp>
        <p:nvGrpSpPr>
          <p:cNvPr id="214" name="Group 227">
            <a:extLst>
              <a:ext uri="{FF2B5EF4-FFF2-40B4-BE49-F238E27FC236}">
                <a16:creationId xmlns:a16="http://schemas.microsoft.com/office/drawing/2014/main" id="{6D54AF85-13C4-52BD-4549-FEFF5FF0C478}"/>
              </a:ext>
            </a:extLst>
          </p:cNvPr>
          <p:cNvGrpSpPr/>
          <p:nvPr/>
        </p:nvGrpSpPr>
        <p:grpSpPr>
          <a:xfrm>
            <a:off x="4843578" y="4569067"/>
            <a:ext cx="105840" cy="168480"/>
            <a:chOff x="0" y="0"/>
            <a:chExt cx="141120" cy="224640"/>
          </a:xfrm>
        </p:grpSpPr>
        <p:sp>
          <p:nvSpPr>
            <p:cNvPr id="215" name="Freeform 228">
              <a:extLst>
                <a:ext uri="{FF2B5EF4-FFF2-40B4-BE49-F238E27FC236}">
                  <a16:creationId xmlns:a16="http://schemas.microsoft.com/office/drawing/2014/main" id="{E4CFE3AA-861E-747F-20BC-2ECC736D075F}"/>
                </a:ext>
              </a:extLst>
            </p:cNvPr>
            <p:cNvSpPr/>
            <p:nvPr/>
          </p:nvSpPr>
          <p:spPr>
            <a:xfrm>
              <a:off x="0" y="127"/>
              <a:ext cx="141097" cy="224409"/>
            </a:xfrm>
            <a:custGeom>
              <a:avLst/>
              <a:gdLst/>
              <a:ahLst/>
              <a:cxnLst/>
              <a:rect l="l" t="t" r="r" b="b"/>
              <a:pathLst>
                <a:path w="141097" h="224409">
                  <a:moveTo>
                    <a:pt x="140970" y="0"/>
                  </a:moveTo>
                  <a:cubicBezTo>
                    <a:pt x="125095" y="6350"/>
                    <a:pt x="108966" y="9525"/>
                    <a:pt x="89789" y="9525"/>
                  </a:cubicBezTo>
                  <a:lnTo>
                    <a:pt x="0" y="9525"/>
                  </a:lnTo>
                  <a:lnTo>
                    <a:pt x="0" y="224409"/>
                  </a:lnTo>
                  <a:lnTo>
                    <a:pt x="38481" y="224409"/>
                  </a:lnTo>
                  <a:cubicBezTo>
                    <a:pt x="92964" y="224409"/>
                    <a:pt x="141097" y="176403"/>
                    <a:pt x="141097" y="118618"/>
                  </a:cubicBezTo>
                  <a:lnTo>
                    <a:pt x="141097" y="0"/>
                  </a:lnTo>
                  <a:close/>
                </a:path>
              </a:pathLst>
            </a:custGeom>
            <a:solidFill>
              <a:srgbClr val="6EA7CB"/>
            </a:solidFill>
          </p:spPr>
        </p:sp>
      </p:grpSp>
      <p:grpSp>
        <p:nvGrpSpPr>
          <p:cNvPr id="216" name="Group 229">
            <a:extLst>
              <a:ext uri="{FF2B5EF4-FFF2-40B4-BE49-F238E27FC236}">
                <a16:creationId xmlns:a16="http://schemas.microsoft.com/office/drawing/2014/main" id="{5B320D3D-2496-1B49-4357-039B8E497F7C}"/>
              </a:ext>
            </a:extLst>
          </p:cNvPr>
          <p:cNvGrpSpPr/>
          <p:nvPr/>
        </p:nvGrpSpPr>
        <p:grpSpPr>
          <a:xfrm>
            <a:off x="10026858" y="3791467"/>
            <a:ext cx="890640" cy="890640"/>
            <a:chOff x="0" y="0"/>
            <a:chExt cx="1187520" cy="1187520"/>
          </a:xfrm>
        </p:grpSpPr>
        <p:sp>
          <p:nvSpPr>
            <p:cNvPr id="217" name="Freeform 230">
              <a:extLst>
                <a:ext uri="{FF2B5EF4-FFF2-40B4-BE49-F238E27FC236}">
                  <a16:creationId xmlns:a16="http://schemas.microsoft.com/office/drawing/2014/main" id="{ECEF770C-06EA-9348-3FDD-D7E38803BCB6}"/>
                </a:ext>
              </a:extLst>
            </p:cNvPr>
            <p:cNvSpPr/>
            <p:nvPr/>
          </p:nvSpPr>
          <p:spPr>
            <a:xfrm>
              <a:off x="127" y="0"/>
              <a:ext cx="1187450" cy="1187577"/>
            </a:xfrm>
            <a:custGeom>
              <a:avLst/>
              <a:gdLst/>
              <a:ahLst/>
              <a:cxnLst/>
              <a:rect l="l" t="t" r="r" b="b"/>
              <a:pathLst>
                <a:path w="1187450" h="1187577">
                  <a:moveTo>
                    <a:pt x="593598" y="0"/>
                  </a:moveTo>
                  <a:cubicBezTo>
                    <a:pt x="343408" y="0"/>
                    <a:pt x="128270" y="183007"/>
                    <a:pt x="80137" y="423672"/>
                  </a:cubicBezTo>
                  <a:cubicBezTo>
                    <a:pt x="35179" y="436499"/>
                    <a:pt x="0" y="478155"/>
                    <a:pt x="0" y="526415"/>
                  </a:cubicBezTo>
                  <a:lnTo>
                    <a:pt x="0" y="802386"/>
                  </a:lnTo>
                  <a:cubicBezTo>
                    <a:pt x="0" y="856996"/>
                    <a:pt x="48133" y="905129"/>
                    <a:pt x="102616" y="905129"/>
                  </a:cubicBezTo>
                  <a:lnTo>
                    <a:pt x="173228" y="905129"/>
                  </a:lnTo>
                  <a:cubicBezTo>
                    <a:pt x="192532" y="905129"/>
                    <a:pt x="208534" y="889000"/>
                    <a:pt x="208534" y="869823"/>
                  </a:cubicBezTo>
                  <a:lnTo>
                    <a:pt x="208534" y="452501"/>
                  </a:lnTo>
                  <a:cubicBezTo>
                    <a:pt x="208534" y="433197"/>
                    <a:pt x="192405" y="417195"/>
                    <a:pt x="173228" y="417195"/>
                  </a:cubicBezTo>
                  <a:lnTo>
                    <a:pt x="150749" y="417195"/>
                  </a:lnTo>
                  <a:cubicBezTo>
                    <a:pt x="198882" y="215011"/>
                    <a:pt x="385064" y="64135"/>
                    <a:pt x="593598" y="64135"/>
                  </a:cubicBezTo>
                  <a:cubicBezTo>
                    <a:pt x="802132" y="64135"/>
                    <a:pt x="985139" y="215011"/>
                    <a:pt x="1033272" y="417195"/>
                  </a:cubicBezTo>
                  <a:lnTo>
                    <a:pt x="1013968" y="417195"/>
                  </a:lnTo>
                  <a:cubicBezTo>
                    <a:pt x="994664" y="417195"/>
                    <a:pt x="978662" y="433197"/>
                    <a:pt x="978662" y="452501"/>
                  </a:cubicBezTo>
                  <a:lnTo>
                    <a:pt x="978662" y="869823"/>
                  </a:lnTo>
                  <a:cubicBezTo>
                    <a:pt x="978662" y="889127"/>
                    <a:pt x="994664" y="905129"/>
                    <a:pt x="1013968" y="905129"/>
                  </a:cubicBezTo>
                  <a:lnTo>
                    <a:pt x="1046099" y="905129"/>
                  </a:lnTo>
                  <a:cubicBezTo>
                    <a:pt x="1030097" y="985266"/>
                    <a:pt x="959485" y="1046353"/>
                    <a:pt x="872871" y="1046353"/>
                  </a:cubicBezTo>
                  <a:lnTo>
                    <a:pt x="689864" y="1046353"/>
                  </a:lnTo>
                  <a:cubicBezTo>
                    <a:pt x="673862" y="1007872"/>
                    <a:pt x="638556" y="978916"/>
                    <a:pt x="593598" y="978916"/>
                  </a:cubicBezTo>
                  <a:cubicBezTo>
                    <a:pt x="535813" y="978916"/>
                    <a:pt x="487680" y="1027049"/>
                    <a:pt x="487680" y="1081659"/>
                  </a:cubicBezTo>
                  <a:cubicBezTo>
                    <a:pt x="487680" y="1139444"/>
                    <a:pt x="535813" y="1187577"/>
                    <a:pt x="593598" y="1187577"/>
                  </a:cubicBezTo>
                  <a:cubicBezTo>
                    <a:pt x="638556" y="1187577"/>
                    <a:pt x="677037" y="1158621"/>
                    <a:pt x="689864" y="1120140"/>
                  </a:cubicBezTo>
                  <a:lnTo>
                    <a:pt x="872871" y="1120140"/>
                  </a:lnTo>
                  <a:cubicBezTo>
                    <a:pt x="998093" y="1120140"/>
                    <a:pt x="1097534" y="1027176"/>
                    <a:pt x="1113536" y="905129"/>
                  </a:cubicBezTo>
                  <a:cubicBezTo>
                    <a:pt x="1155192" y="895477"/>
                    <a:pt x="1187450" y="853694"/>
                    <a:pt x="1187450" y="805561"/>
                  </a:cubicBezTo>
                  <a:lnTo>
                    <a:pt x="1187450" y="529590"/>
                  </a:lnTo>
                  <a:cubicBezTo>
                    <a:pt x="1187450" y="478282"/>
                    <a:pt x="1152144" y="433324"/>
                    <a:pt x="1107186" y="423799"/>
                  </a:cubicBezTo>
                  <a:cubicBezTo>
                    <a:pt x="1058926" y="183007"/>
                    <a:pt x="840740" y="0"/>
                    <a:pt x="593598" y="0"/>
                  </a:cubicBezTo>
                  <a:close/>
                </a:path>
              </a:pathLst>
            </a:custGeom>
            <a:solidFill>
              <a:srgbClr val="6EA7CB"/>
            </a:solidFill>
          </p:spPr>
        </p:sp>
      </p:grpSp>
      <p:grpSp>
        <p:nvGrpSpPr>
          <p:cNvPr id="218" name="Group 231">
            <a:extLst>
              <a:ext uri="{FF2B5EF4-FFF2-40B4-BE49-F238E27FC236}">
                <a16:creationId xmlns:a16="http://schemas.microsoft.com/office/drawing/2014/main" id="{7FE00D98-7C90-CF97-5B8D-92FA34DE9B4E}"/>
              </a:ext>
            </a:extLst>
          </p:cNvPr>
          <p:cNvGrpSpPr/>
          <p:nvPr/>
        </p:nvGrpSpPr>
        <p:grpSpPr>
          <a:xfrm>
            <a:off x="10233498" y="4000987"/>
            <a:ext cx="478800" cy="471600"/>
            <a:chOff x="0" y="0"/>
            <a:chExt cx="638400" cy="628800"/>
          </a:xfrm>
        </p:grpSpPr>
        <p:sp>
          <p:nvSpPr>
            <p:cNvPr id="219" name="Freeform 232">
              <a:extLst>
                <a:ext uri="{FF2B5EF4-FFF2-40B4-BE49-F238E27FC236}">
                  <a16:creationId xmlns:a16="http://schemas.microsoft.com/office/drawing/2014/main" id="{D78EFD4B-9430-D582-F805-A218B1898E6E}"/>
                </a:ext>
              </a:extLst>
            </p:cNvPr>
            <p:cNvSpPr/>
            <p:nvPr/>
          </p:nvSpPr>
          <p:spPr>
            <a:xfrm>
              <a:off x="0" y="0"/>
              <a:ext cx="638556" cy="628650"/>
            </a:xfrm>
            <a:custGeom>
              <a:avLst/>
              <a:gdLst/>
              <a:ahLst/>
              <a:cxnLst/>
              <a:rect l="l" t="t" r="r" b="b"/>
              <a:pathLst>
                <a:path w="638556" h="628650">
                  <a:moveTo>
                    <a:pt x="317627" y="141224"/>
                  </a:moveTo>
                  <a:cubicBezTo>
                    <a:pt x="336931" y="141224"/>
                    <a:pt x="352933" y="157353"/>
                    <a:pt x="352933" y="176530"/>
                  </a:cubicBezTo>
                  <a:cubicBezTo>
                    <a:pt x="352933" y="199009"/>
                    <a:pt x="336804" y="211836"/>
                    <a:pt x="317627" y="211836"/>
                  </a:cubicBezTo>
                  <a:cubicBezTo>
                    <a:pt x="298450" y="211836"/>
                    <a:pt x="282448" y="199009"/>
                    <a:pt x="282448" y="176530"/>
                  </a:cubicBezTo>
                  <a:cubicBezTo>
                    <a:pt x="282448" y="157226"/>
                    <a:pt x="298450" y="141224"/>
                    <a:pt x="317627" y="141224"/>
                  </a:cubicBezTo>
                  <a:close/>
                  <a:moveTo>
                    <a:pt x="317627" y="279273"/>
                  </a:moveTo>
                  <a:cubicBezTo>
                    <a:pt x="336931" y="279273"/>
                    <a:pt x="352933" y="292100"/>
                    <a:pt x="352933" y="314579"/>
                  </a:cubicBezTo>
                  <a:lnTo>
                    <a:pt x="352933" y="455930"/>
                  </a:lnTo>
                  <a:cubicBezTo>
                    <a:pt x="352933" y="475234"/>
                    <a:pt x="336804" y="491236"/>
                    <a:pt x="317627" y="491236"/>
                  </a:cubicBezTo>
                  <a:cubicBezTo>
                    <a:pt x="298450" y="491236"/>
                    <a:pt x="282448" y="475234"/>
                    <a:pt x="282448" y="455930"/>
                  </a:cubicBezTo>
                  <a:lnTo>
                    <a:pt x="282448" y="314706"/>
                  </a:lnTo>
                  <a:cubicBezTo>
                    <a:pt x="282448" y="292227"/>
                    <a:pt x="298450" y="279400"/>
                    <a:pt x="317627" y="279400"/>
                  </a:cubicBezTo>
                  <a:close/>
                  <a:moveTo>
                    <a:pt x="320929" y="0"/>
                  </a:moveTo>
                  <a:cubicBezTo>
                    <a:pt x="147574" y="0"/>
                    <a:pt x="6477" y="141224"/>
                    <a:pt x="6477" y="314706"/>
                  </a:cubicBezTo>
                  <a:cubicBezTo>
                    <a:pt x="6477" y="366014"/>
                    <a:pt x="16129" y="417449"/>
                    <a:pt x="44958" y="465582"/>
                  </a:cubicBezTo>
                  <a:lnTo>
                    <a:pt x="6477" y="584327"/>
                  </a:lnTo>
                  <a:cubicBezTo>
                    <a:pt x="0" y="593852"/>
                    <a:pt x="0" y="606806"/>
                    <a:pt x="12954" y="619633"/>
                  </a:cubicBezTo>
                  <a:cubicBezTo>
                    <a:pt x="17526" y="624078"/>
                    <a:pt x="26924" y="628650"/>
                    <a:pt x="36449" y="628650"/>
                  </a:cubicBezTo>
                  <a:cubicBezTo>
                    <a:pt x="40386" y="628650"/>
                    <a:pt x="44450" y="627888"/>
                    <a:pt x="48260" y="625983"/>
                  </a:cubicBezTo>
                  <a:lnTo>
                    <a:pt x="166878" y="587375"/>
                  </a:lnTo>
                  <a:cubicBezTo>
                    <a:pt x="211836" y="616331"/>
                    <a:pt x="266319" y="625983"/>
                    <a:pt x="320929" y="625983"/>
                  </a:cubicBezTo>
                  <a:cubicBezTo>
                    <a:pt x="494157" y="625983"/>
                    <a:pt x="638556" y="487934"/>
                    <a:pt x="638556" y="314579"/>
                  </a:cubicBezTo>
                  <a:cubicBezTo>
                    <a:pt x="638556" y="141224"/>
                    <a:pt x="494030" y="0"/>
                    <a:pt x="320802" y="0"/>
                  </a:cubicBezTo>
                  <a:close/>
                </a:path>
              </a:pathLst>
            </a:custGeom>
            <a:solidFill>
              <a:srgbClr val="6EA7CB"/>
            </a:solidFill>
          </p:spPr>
        </p:sp>
      </p:grpSp>
      <p:grpSp>
        <p:nvGrpSpPr>
          <p:cNvPr id="220" name="Group 233">
            <a:extLst>
              <a:ext uri="{FF2B5EF4-FFF2-40B4-BE49-F238E27FC236}">
                <a16:creationId xmlns:a16="http://schemas.microsoft.com/office/drawing/2014/main" id="{61C870E7-0FB9-A779-3178-800DBC30640C}"/>
              </a:ext>
            </a:extLst>
          </p:cNvPr>
          <p:cNvGrpSpPr/>
          <p:nvPr/>
        </p:nvGrpSpPr>
        <p:grpSpPr>
          <a:xfrm>
            <a:off x="5660778" y="3806587"/>
            <a:ext cx="652320" cy="655920"/>
            <a:chOff x="0" y="0"/>
            <a:chExt cx="869760" cy="874560"/>
          </a:xfrm>
        </p:grpSpPr>
        <p:sp>
          <p:nvSpPr>
            <p:cNvPr id="221" name="Freeform 234">
              <a:extLst>
                <a:ext uri="{FF2B5EF4-FFF2-40B4-BE49-F238E27FC236}">
                  <a16:creationId xmlns:a16="http://schemas.microsoft.com/office/drawing/2014/main" id="{B3FE9416-44F0-BAD9-52F6-1FFBE98189DA}"/>
                </a:ext>
              </a:extLst>
            </p:cNvPr>
            <p:cNvSpPr/>
            <p:nvPr/>
          </p:nvSpPr>
          <p:spPr>
            <a:xfrm>
              <a:off x="127" y="127"/>
              <a:ext cx="869569" cy="874268"/>
            </a:xfrm>
            <a:custGeom>
              <a:avLst/>
              <a:gdLst/>
              <a:ahLst/>
              <a:cxnLst/>
              <a:rect l="l" t="t" r="r" b="b"/>
              <a:pathLst>
                <a:path w="869569" h="874268">
                  <a:moveTo>
                    <a:pt x="525018" y="0"/>
                  </a:moveTo>
                  <a:cubicBezTo>
                    <a:pt x="445135" y="0"/>
                    <a:pt x="365760" y="31242"/>
                    <a:pt x="304800" y="93853"/>
                  </a:cubicBezTo>
                  <a:lnTo>
                    <a:pt x="147574" y="251079"/>
                  </a:lnTo>
                  <a:cubicBezTo>
                    <a:pt x="171069" y="246126"/>
                    <a:pt x="195072" y="243586"/>
                    <a:pt x="219075" y="243586"/>
                  </a:cubicBezTo>
                  <a:cubicBezTo>
                    <a:pt x="257429" y="243586"/>
                    <a:pt x="296164" y="250063"/>
                    <a:pt x="333629" y="263906"/>
                  </a:cubicBezTo>
                  <a:lnTo>
                    <a:pt x="401066" y="193294"/>
                  </a:lnTo>
                  <a:cubicBezTo>
                    <a:pt x="434721" y="159639"/>
                    <a:pt x="478917" y="142621"/>
                    <a:pt x="522986" y="142621"/>
                  </a:cubicBezTo>
                  <a:cubicBezTo>
                    <a:pt x="567055" y="142621"/>
                    <a:pt x="611251" y="159512"/>
                    <a:pt x="644906" y="193294"/>
                  </a:cubicBezTo>
                  <a:cubicBezTo>
                    <a:pt x="715645" y="263906"/>
                    <a:pt x="715645" y="369697"/>
                    <a:pt x="644906" y="440436"/>
                  </a:cubicBezTo>
                  <a:lnTo>
                    <a:pt x="401066" y="684276"/>
                  </a:lnTo>
                  <a:cubicBezTo>
                    <a:pt x="367411" y="717931"/>
                    <a:pt x="323215" y="734822"/>
                    <a:pt x="279146" y="734822"/>
                  </a:cubicBezTo>
                  <a:cubicBezTo>
                    <a:pt x="235077" y="734822"/>
                    <a:pt x="190881" y="718058"/>
                    <a:pt x="157226" y="684276"/>
                  </a:cubicBezTo>
                  <a:cubicBezTo>
                    <a:pt x="128270" y="655320"/>
                    <a:pt x="112268" y="620141"/>
                    <a:pt x="109093" y="584708"/>
                  </a:cubicBezTo>
                  <a:lnTo>
                    <a:pt x="0" y="690626"/>
                  </a:lnTo>
                  <a:cubicBezTo>
                    <a:pt x="16002" y="722757"/>
                    <a:pt x="35306" y="751586"/>
                    <a:pt x="60960" y="780415"/>
                  </a:cubicBezTo>
                  <a:cubicBezTo>
                    <a:pt x="123444" y="842899"/>
                    <a:pt x="203708" y="874268"/>
                    <a:pt x="283083" y="874268"/>
                  </a:cubicBezTo>
                  <a:cubicBezTo>
                    <a:pt x="362458" y="874268"/>
                    <a:pt x="441198" y="842899"/>
                    <a:pt x="500507" y="780415"/>
                  </a:cubicBezTo>
                  <a:lnTo>
                    <a:pt x="747649" y="536575"/>
                  </a:lnTo>
                  <a:cubicBezTo>
                    <a:pt x="869569" y="414655"/>
                    <a:pt x="869569" y="218821"/>
                    <a:pt x="747649" y="93726"/>
                  </a:cubicBezTo>
                  <a:cubicBezTo>
                    <a:pt x="685038" y="31242"/>
                    <a:pt x="604901" y="0"/>
                    <a:pt x="525018" y="0"/>
                  </a:cubicBezTo>
                  <a:close/>
                </a:path>
              </a:pathLst>
            </a:custGeom>
            <a:solidFill>
              <a:srgbClr val="6EA7CB"/>
            </a:solidFill>
          </p:spPr>
        </p:sp>
      </p:grpSp>
      <p:grpSp>
        <p:nvGrpSpPr>
          <p:cNvPr id="222" name="Group 235">
            <a:extLst>
              <a:ext uri="{FF2B5EF4-FFF2-40B4-BE49-F238E27FC236}">
                <a16:creationId xmlns:a16="http://schemas.microsoft.com/office/drawing/2014/main" id="{67DF4C73-5F7F-9F01-BE36-2CEF2A619BAD}"/>
              </a:ext>
            </a:extLst>
          </p:cNvPr>
          <p:cNvGrpSpPr/>
          <p:nvPr/>
        </p:nvGrpSpPr>
        <p:grpSpPr>
          <a:xfrm>
            <a:off x="5374218" y="4037707"/>
            <a:ext cx="659520" cy="660960"/>
            <a:chOff x="0" y="0"/>
            <a:chExt cx="879360" cy="881280"/>
          </a:xfrm>
        </p:grpSpPr>
        <p:sp>
          <p:nvSpPr>
            <p:cNvPr id="223" name="Freeform 236">
              <a:extLst>
                <a:ext uri="{FF2B5EF4-FFF2-40B4-BE49-F238E27FC236}">
                  <a16:creationId xmlns:a16="http://schemas.microsoft.com/office/drawing/2014/main" id="{0F542D17-6BB4-5AE4-91D5-D34C0E899AA5}"/>
                </a:ext>
              </a:extLst>
            </p:cNvPr>
            <p:cNvSpPr/>
            <p:nvPr/>
          </p:nvSpPr>
          <p:spPr>
            <a:xfrm>
              <a:off x="127" y="127"/>
              <a:ext cx="878967" cy="881126"/>
            </a:xfrm>
            <a:custGeom>
              <a:avLst/>
              <a:gdLst/>
              <a:ahLst/>
              <a:cxnLst/>
              <a:rect l="l" t="t" r="r" b="b"/>
              <a:pathLst>
                <a:path w="878967" h="881126">
                  <a:moveTo>
                    <a:pt x="597154" y="0"/>
                  </a:moveTo>
                  <a:cubicBezTo>
                    <a:pt x="517271" y="0"/>
                    <a:pt x="437896" y="31242"/>
                    <a:pt x="378460" y="93726"/>
                  </a:cubicBezTo>
                  <a:lnTo>
                    <a:pt x="125095" y="347091"/>
                  </a:lnTo>
                  <a:cubicBezTo>
                    <a:pt x="0" y="472186"/>
                    <a:pt x="0" y="667893"/>
                    <a:pt x="125095" y="789686"/>
                  </a:cubicBezTo>
                  <a:cubicBezTo>
                    <a:pt x="187579" y="850646"/>
                    <a:pt x="267843" y="881126"/>
                    <a:pt x="347599" y="881126"/>
                  </a:cubicBezTo>
                  <a:cubicBezTo>
                    <a:pt x="427355" y="881126"/>
                    <a:pt x="506857" y="850646"/>
                    <a:pt x="567817" y="789686"/>
                  </a:cubicBezTo>
                  <a:lnTo>
                    <a:pt x="728345" y="629412"/>
                  </a:lnTo>
                  <a:cubicBezTo>
                    <a:pt x="706501" y="632841"/>
                    <a:pt x="684276" y="634619"/>
                    <a:pt x="661797" y="634619"/>
                  </a:cubicBezTo>
                  <a:cubicBezTo>
                    <a:pt x="621792" y="634619"/>
                    <a:pt x="581279" y="628904"/>
                    <a:pt x="542290" y="616585"/>
                  </a:cubicBezTo>
                  <a:lnTo>
                    <a:pt x="465328" y="693547"/>
                  </a:lnTo>
                  <a:cubicBezTo>
                    <a:pt x="431673" y="727202"/>
                    <a:pt x="387477" y="744093"/>
                    <a:pt x="343408" y="744093"/>
                  </a:cubicBezTo>
                  <a:cubicBezTo>
                    <a:pt x="299339" y="744093"/>
                    <a:pt x="255143" y="727329"/>
                    <a:pt x="221488" y="693547"/>
                  </a:cubicBezTo>
                  <a:cubicBezTo>
                    <a:pt x="154051" y="623062"/>
                    <a:pt x="154051" y="517144"/>
                    <a:pt x="221488" y="446532"/>
                  </a:cubicBezTo>
                  <a:lnTo>
                    <a:pt x="474853" y="193167"/>
                  </a:lnTo>
                  <a:cubicBezTo>
                    <a:pt x="508508" y="159512"/>
                    <a:pt x="552704" y="142621"/>
                    <a:pt x="596773" y="142621"/>
                  </a:cubicBezTo>
                  <a:cubicBezTo>
                    <a:pt x="640842" y="142621"/>
                    <a:pt x="684911" y="159385"/>
                    <a:pt x="718693" y="193167"/>
                  </a:cubicBezTo>
                  <a:cubicBezTo>
                    <a:pt x="747649" y="222123"/>
                    <a:pt x="763651" y="260604"/>
                    <a:pt x="766826" y="295783"/>
                  </a:cubicBezTo>
                  <a:lnTo>
                    <a:pt x="843788" y="218821"/>
                  </a:lnTo>
                  <a:lnTo>
                    <a:pt x="878967" y="183642"/>
                  </a:lnTo>
                  <a:cubicBezTo>
                    <a:pt x="862965" y="151638"/>
                    <a:pt x="843788" y="122682"/>
                    <a:pt x="818007" y="93726"/>
                  </a:cubicBezTo>
                  <a:cubicBezTo>
                    <a:pt x="757174" y="31242"/>
                    <a:pt x="676910" y="0"/>
                    <a:pt x="597154" y="0"/>
                  </a:cubicBezTo>
                  <a:close/>
                </a:path>
              </a:pathLst>
            </a:custGeom>
            <a:solidFill>
              <a:srgbClr val="6EA7CB"/>
            </a:solidFill>
          </p:spPr>
        </p:sp>
      </p:grpSp>
      <p:grpSp>
        <p:nvGrpSpPr>
          <p:cNvPr id="224" name="Group 237">
            <a:extLst>
              <a:ext uri="{FF2B5EF4-FFF2-40B4-BE49-F238E27FC236}">
                <a16:creationId xmlns:a16="http://schemas.microsoft.com/office/drawing/2014/main" id="{C36D6827-129D-7969-BEF5-9CF0D1BEC88D}"/>
              </a:ext>
            </a:extLst>
          </p:cNvPr>
          <p:cNvGrpSpPr/>
          <p:nvPr/>
        </p:nvGrpSpPr>
        <p:grpSpPr>
          <a:xfrm>
            <a:off x="11430858" y="3964267"/>
            <a:ext cx="575280" cy="570240"/>
            <a:chOff x="0" y="0"/>
            <a:chExt cx="767040" cy="760320"/>
          </a:xfrm>
        </p:grpSpPr>
        <p:sp>
          <p:nvSpPr>
            <p:cNvPr id="225" name="Freeform 238">
              <a:extLst>
                <a:ext uri="{FF2B5EF4-FFF2-40B4-BE49-F238E27FC236}">
                  <a16:creationId xmlns:a16="http://schemas.microsoft.com/office/drawing/2014/main" id="{A97E5AF2-D4D2-8CDC-AF3B-56FDEE8CB2FB}"/>
                </a:ext>
              </a:extLst>
            </p:cNvPr>
            <p:cNvSpPr/>
            <p:nvPr/>
          </p:nvSpPr>
          <p:spPr>
            <a:xfrm>
              <a:off x="127" y="127"/>
              <a:ext cx="766826" cy="760222"/>
            </a:xfrm>
            <a:custGeom>
              <a:avLst/>
              <a:gdLst/>
              <a:ahLst/>
              <a:cxnLst/>
              <a:rect l="l" t="t" r="r" b="b"/>
              <a:pathLst>
                <a:path w="766826" h="760222">
                  <a:moveTo>
                    <a:pt x="381762" y="67310"/>
                  </a:moveTo>
                  <a:cubicBezTo>
                    <a:pt x="401066" y="67310"/>
                    <a:pt x="416941" y="83312"/>
                    <a:pt x="416941" y="102489"/>
                  </a:cubicBezTo>
                  <a:lnTo>
                    <a:pt x="416941" y="368808"/>
                  </a:lnTo>
                  <a:lnTo>
                    <a:pt x="545338" y="497078"/>
                  </a:lnTo>
                  <a:cubicBezTo>
                    <a:pt x="561340" y="513207"/>
                    <a:pt x="561340" y="532384"/>
                    <a:pt x="545338" y="545211"/>
                  </a:cubicBezTo>
                  <a:cubicBezTo>
                    <a:pt x="538861" y="551688"/>
                    <a:pt x="530098" y="554736"/>
                    <a:pt x="521208" y="554736"/>
                  </a:cubicBezTo>
                  <a:cubicBezTo>
                    <a:pt x="512318" y="554736"/>
                    <a:pt x="503555" y="551561"/>
                    <a:pt x="497205" y="545211"/>
                  </a:cubicBezTo>
                  <a:lnTo>
                    <a:pt x="356108" y="404114"/>
                  </a:lnTo>
                  <a:cubicBezTo>
                    <a:pt x="349631" y="397637"/>
                    <a:pt x="346456" y="387985"/>
                    <a:pt x="346456" y="378460"/>
                  </a:cubicBezTo>
                  <a:lnTo>
                    <a:pt x="346456" y="102616"/>
                  </a:lnTo>
                  <a:cubicBezTo>
                    <a:pt x="346456" y="83312"/>
                    <a:pt x="362585" y="67437"/>
                    <a:pt x="381762" y="67437"/>
                  </a:cubicBezTo>
                  <a:close/>
                  <a:moveTo>
                    <a:pt x="381762" y="0"/>
                  </a:moveTo>
                  <a:cubicBezTo>
                    <a:pt x="170053" y="0"/>
                    <a:pt x="0" y="173101"/>
                    <a:pt x="0" y="381635"/>
                  </a:cubicBezTo>
                  <a:cubicBezTo>
                    <a:pt x="0" y="593344"/>
                    <a:pt x="173228" y="760222"/>
                    <a:pt x="381889" y="760222"/>
                  </a:cubicBezTo>
                  <a:cubicBezTo>
                    <a:pt x="590550" y="760222"/>
                    <a:pt x="763651" y="590169"/>
                    <a:pt x="763651" y="381635"/>
                  </a:cubicBezTo>
                  <a:cubicBezTo>
                    <a:pt x="766826" y="173101"/>
                    <a:pt x="593598" y="0"/>
                    <a:pt x="381762" y="0"/>
                  </a:cubicBezTo>
                  <a:close/>
                </a:path>
              </a:pathLst>
            </a:custGeom>
            <a:solidFill>
              <a:srgbClr val="6EA7CB"/>
            </a:solidFill>
          </p:spPr>
        </p:sp>
      </p:grpSp>
      <p:grpSp>
        <p:nvGrpSpPr>
          <p:cNvPr id="226" name="Group 239">
            <a:extLst>
              <a:ext uri="{FF2B5EF4-FFF2-40B4-BE49-F238E27FC236}">
                <a16:creationId xmlns:a16="http://schemas.microsoft.com/office/drawing/2014/main" id="{979CA11A-3287-6339-E319-86A4E4C776D6}"/>
              </a:ext>
            </a:extLst>
          </p:cNvPr>
          <p:cNvGrpSpPr/>
          <p:nvPr/>
        </p:nvGrpSpPr>
        <p:grpSpPr>
          <a:xfrm>
            <a:off x="11271738" y="3805147"/>
            <a:ext cx="892800" cy="890640"/>
            <a:chOff x="0" y="0"/>
            <a:chExt cx="1190400" cy="1187520"/>
          </a:xfrm>
        </p:grpSpPr>
        <p:sp>
          <p:nvSpPr>
            <p:cNvPr id="227" name="Freeform 240">
              <a:extLst>
                <a:ext uri="{FF2B5EF4-FFF2-40B4-BE49-F238E27FC236}">
                  <a16:creationId xmlns:a16="http://schemas.microsoft.com/office/drawing/2014/main" id="{20433998-6BD8-DCFB-6889-2B05039893BD}"/>
                </a:ext>
              </a:extLst>
            </p:cNvPr>
            <p:cNvSpPr/>
            <p:nvPr/>
          </p:nvSpPr>
          <p:spPr>
            <a:xfrm>
              <a:off x="0" y="127"/>
              <a:ext cx="1190371" cy="1187323"/>
            </a:xfrm>
            <a:custGeom>
              <a:avLst/>
              <a:gdLst/>
              <a:ahLst/>
              <a:cxnLst/>
              <a:rect l="l" t="t" r="r" b="b"/>
              <a:pathLst>
                <a:path w="1190371" h="1187323">
                  <a:moveTo>
                    <a:pt x="593598" y="137922"/>
                  </a:moveTo>
                  <a:cubicBezTo>
                    <a:pt x="843788" y="137922"/>
                    <a:pt x="1045972" y="343408"/>
                    <a:pt x="1045972" y="593598"/>
                  </a:cubicBezTo>
                  <a:cubicBezTo>
                    <a:pt x="1045972" y="843788"/>
                    <a:pt x="847090" y="1046099"/>
                    <a:pt x="593598" y="1046099"/>
                  </a:cubicBezTo>
                  <a:cubicBezTo>
                    <a:pt x="346583" y="1046099"/>
                    <a:pt x="141224" y="840740"/>
                    <a:pt x="141224" y="593598"/>
                  </a:cubicBezTo>
                  <a:cubicBezTo>
                    <a:pt x="141224" y="343281"/>
                    <a:pt x="343281" y="137922"/>
                    <a:pt x="593598" y="137922"/>
                  </a:cubicBezTo>
                  <a:close/>
                  <a:moveTo>
                    <a:pt x="593598" y="0"/>
                  </a:moveTo>
                  <a:cubicBezTo>
                    <a:pt x="269621" y="0"/>
                    <a:pt x="0" y="266319"/>
                    <a:pt x="0" y="593598"/>
                  </a:cubicBezTo>
                  <a:cubicBezTo>
                    <a:pt x="0" y="917702"/>
                    <a:pt x="269621" y="1187323"/>
                    <a:pt x="593598" y="1187323"/>
                  </a:cubicBezTo>
                  <a:cubicBezTo>
                    <a:pt x="917575" y="1187323"/>
                    <a:pt x="1187196" y="917702"/>
                    <a:pt x="1187196" y="593598"/>
                  </a:cubicBezTo>
                  <a:cubicBezTo>
                    <a:pt x="1190371" y="266319"/>
                    <a:pt x="920877" y="0"/>
                    <a:pt x="593598" y="0"/>
                  </a:cubicBezTo>
                  <a:close/>
                </a:path>
              </a:pathLst>
            </a:custGeom>
            <a:solidFill>
              <a:srgbClr val="6EA7CB"/>
            </a:solidFill>
          </p:spPr>
        </p:sp>
      </p:grpSp>
      <p:grpSp>
        <p:nvGrpSpPr>
          <p:cNvPr id="228" name="Group 241">
            <a:extLst>
              <a:ext uri="{FF2B5EF4-FFF2-40B4-BE49-F238E27FC236}">
                <a16:creationId xmlns:a16="http://schemas.microsoft.com/office/drawing/2014/main" id="{53AFF99A-FE8E-CB27-8B3C-7D9970F07CDF}"/>
              </a:ext>
            </a:extLst>
          </p:cNvPr>
          <p:cNvGrpSpPr/>
          <p:nvPr/>
        </p:nvGrpSpPr>
        <p:grpSpPr>
          <a:xfrm>
            <a:off x="6490938" y="5545387"/>
            <a:ext cx="902160" cy="926640"/>
            <a:chOff x="0" y="0"/>
            <a:chExt cx="1202880" cy="1235520"/>
          </a:xfrm>
        </p:grpSpPr>
        <p:sp>
          <p:nvSpPr>
            <p:cNvPr id="229" name="Freeform 242">
              <a:extLst>
                <a:ext uri="{FF2B5EF4-FFF2-40B4-BE49-F238E27FC236}">
                  <a16:creationId xmlns:a16="http://schemas.microsoft.com/office/drawing/2014/main" id="{89E124DC-A7D9-BAF5-DC9F-3736A876E589}"/>
                </a:ext>
              </a:extLst>
            </p:cNvPr>
            <p:cNvSpPr/>
            <p:nvPr/>
          </p:nvSpPr>
          <p:spPr>
            <a:xfrm>
              <a:off x="127" y="127"/>
              <a:ext cx="1202563" cy="1235329"/>
            </a:xfrm>
            <a:custGeom>
              <a:avLst/>
              <a:gdLst/>
              <a:ahLst/>
              <a:cxnLst/>
              <a:rect l="l" t="t" r="r" b="b"/>
              <a:pathLst>
                <a:path w="1202563" h="1235329">
                  <a:moveTo>
                    <a:pt x="602869" y="0"/>
                  </a:moveTo>
                  <a:cubicBezTo>
                    <a:pt x="493268" y="0"/>
                    <a:pt x="404876" y="88900"/>
                    <a:pt x="401828" y="205359"/>
                  </a:cubicBezTo>
                  <a:cubicBezTo>
                    <a:pt x="401828" y="300355"/>
                    <a:pt x="468757" y="383159"/>
                    <a:pt x="560197" y="398526"/>
                  </a:cubicBezTo>
                  <a:lnTo>
                    <a:pt x="560197" y="514985"/>
                  </a:lnTo>
                  <a:cubicBezTo>
                    <a:pt x="468757" y="533400"/>
                    <a:pt x="401828" y="616077"/>
                    <a:pt x="401828" y="711200"/>
                  </a:cubicBezTo>
                  <a:cubicBezTo>
                    <a:pt x="401828" y="744982"/>
                    <a:pt x="407924" y="775589"/>
                    <a:pt x="423164" y="803148"/>
                  </a:cubicBezTo>
                  <a:lnTo>
                    <a:pt x="328803" y="879729"/>
                  </a:lnTo>
                  <a:cubicBezTo>
                    <a:pt x="295402" y="849122"/>
                    <a:pt x="249682" y="833755"/>
                    <a:pt x="204089" y="833755"/>
                  </a:cubicBezTo>
                  <a:cubicBezTo>
                    <a:pt x="91313" y="836803"/>
                    <a:pt x="0" y="925703"/>
                    <a:pt x="0" y="1036066"/>
                  </a:cubicBezTo>
                  <a:cubicBezTo>
                    <a:pt x="0" y="1146429"/>
                    <a:pt x="91313" y="1235329"/>
                    <a:pt x="203962" y="1235329"/>
                  </a:cubicBezTo>
                  <a:cubicBezTo>
                    <a:pt x="313563" y="1235329"/>
                    <a:pt x="398780" y="1143381"/>
                    <a:pt x="404876" y="1036193"/>
                  </a:cubicBezTo>
                  <a:cubicBezTo>
                    <a:pt x="404876" y="1002411"/>
                    <a:pt x="395732" y="971804"/>
                    <a:pt x="380492" y="944118"/>
                  </a:cubicBezTo>
                  <a:lnTo>
                    <a:pt x="477901" y="867537"/>
                  </a:lnTo>
                  <a:cubicBezTo>
                    <a:pt x="511429" y="898144"/>
                    <a:pt x="557022" y="913511"/>
                    <a:pt x="602742" y="913511"/>
                  </a:cubicBezTo>
                  <a:cubicBezTo>
                    <a:pt x="651510" y="913511"/>
                    <a:pt x="694055" y="895096"/>
                    <a:pt x="727456" y="867537"/>
                  </a:cubicBezTo>
                  <a:lnTo>
                    <a:pt x="821944" y="944118"/>
                  </a:lnTo>
                  <a:cubicBezTo>
                    <a:pt x="806831" y="971804"/>
                    <a:pt x="800735" y="1002411"/>
                    <a:pt x="800735" y="1036193"/>
                  </a:cubicBezTo>
                  <a:cubicBezTo>
                    <a:pt x="800735" y="1146556"/>
                    <a:pt x="892048" y="1235329"/>
                    <a:pt x="1001649" y="1235329"/>
                  </a:cubicBezTo>
                  <a:cubicBezTo>
                    <a:pt x="1111250" y="1235329"/>
                    <a:pt x="1199642" y="1143381"/>
                    <a:pt x="1202563" y="1036193"/>
                  </a:cubicBezTo>
                  <a:cubicBezTo>
                    <a:pt x="1202563" y="925703"/>
                    <a:pt x="1117346" y="836930"/>
                    <a:pt x="1001649" y="833755"/>
                  </a:cubicBezTo>
                  <a:cubicBezTo>
                    <a:pt x="952881" y="833755"/>
                    <a:pt x="910336" y="852170"/>
                    <a:pt x="876808" y="879729"/>
                  </a:cubicBezTo>
                  <a:lnTo>
                    <a:pt x="782320" y="803021"/>
                  </a:lnTo>
                  <a:cubicBezTo>
                    <a:pt x="797560" y="775462"/>
                    <a:pt x="803656" y="744855"/>
                    <a:pt x="803656" y="711073"/>
                  </a:cubicBezTo>
                  <a:cubicBezTo>
                    <a:pt x="803656" y="615950"/>
                    <a:pt x="736727" y="530225"/>
                    <a:pt x="645287" y="514858"/>
                  </a:cubicBezTo>
                  <a:lnTo>
                    <a:pt x="645287" y="398526"/>
                  </a:lnTo>
                  <a:cubicBezTo>
                    <a:pt x="736600" y="380111"/>
                    <a:pt x="803656" y="300355"/>
                    <a:pt x="803656" y="205359"/>
                  </a:cubicBezTo>
                  <a:cubicBezTo>
                    <a:pt x="803783" y="91948"/>
                    <a:pt x="715391" y="6096"/>
                    <a:pt x="602869" y="0"/>
                  </a:cubicBezTo>
                  <a:close/>
                </a:path>
              </a:pathLst>
            </a:custGeom>
            <a:solidFill>
              <a:srgbClr val="6EA7CB"/>
            </a:solidFill>
          </p:spPr>
        </p:sp>
      </p:grpSp>
      <p:grpSp>
        <p:nvGrpSpPr>
          <p:cNvPr id="230" name="Group 243">
            <a:extLst>
              <a:ext uri="{FF2B5EF4-FFF2-40B4-BE49-F238E27FC236}">
                <a16:creationId xmlns:a16="http://schemas.microsoft.com/office/drawing/2014/main" id="{1D3AAA3E-12A7-E2DF-73D4-7ED4DB40E816}"/>
              </a:ext>
            </a:extLst>
          </p:cNvPr>
          <p:cNvGrpSpPr/>
          <p:nvPr/>
        </p:nvGrpSpPr>
        <p:grpSpPr>
          <a:xfrm>
            <a:off x="7570218" y="5690107"/>
            <a:ext cx="918000" cy="781200"/>
            <a:chOff x="0" y="0"/>
            <a:chExt cx="1224000" cy="1041600"/>
          </a:xfrm>
        </p:grpSpPr>
        <p:sp>
          <p:nvSpPr>
            <p:cNvPr id="231" name="Freeform 244">
              <a:extLst>
                <a:ext uri="{FF2B5EF4-FFF2-40B4-BE49-F238E27FC236}">
                  <a16:creationId xmlns:a16="http://schemas.microsoft.com/office/drawing/2014/main" id="{DFBC4E11-7525-0C0C-846A-CC204DE33594}"/>
                </a:ext>
              </a:extLst>
            </p:cNvPr>
            <p:cNvSpPr/>
            <p:nvPr/>
          </p:nvSpPr>
          <p:spPr>
            <a:xfrm>
              <a:off x="127" y="127"/>
              <a:ext cx="1223772" cy="1041273"/>
            </a:xfrm>
            <a:custGeom>
              <a:avLst/>
              <a:gdLst/>
              <a:ahLst/>
              <a:cxnLst/>
              <a:rect l="l" t="t" r="r" b="b"/>
              <a:pathLst>
                <a:path w="1223772" h="1041273">
                  <a:moveTo>
                    <a:pt x="170434" y="321564"/>
                  </a:moveTo>
                  <a:lnTo>
                    <a:pt x="170434" y="686054"/>
                  </a:lnTo>
                  <a:cubicBezTo>
                    <a:pt x="170434" y="707390"/>
                    <a:pt x="188722" y="722757"/>
                    <a:pt x="213106" y="722757"/>
                  </a:cubicBezTo>
                  <a:lnTo>
                    <a:pt x="252603" y="722757"/>
                  </a:lnTo>
                  <a:lnTo>
                    <a:pt x="252603" y="964819"/>
                  </a:lnTo>
                  <a:lnTo>
                    <a:pt x="76073" y="964819"/>
                  </a:lnTo>
                  <a:lnTo>
                    <a:pt x="76073" y="321564"/>
                  </a:lnTo>
                  <a:close/>
                  <a:moveTo>
                    <a:pt x="395732" y="321564"/>
                  </a:moveTo>
                  <a:lnTo>
                    <a:pt x="395732" y="686054"/>
                  </a:lnTo>
                  <a:cubicBezTo>
                    <a:pt x="395732" y="707390"/>
                    <a:pt x="414020" y="722757"/>
                    <a:pt x="438404" y="722757"/>
                  </a:cubicBezTo>
                  <a:lnTo>
                    <a:pt x="474980" y="722757"/>
                  </a:lnTo>
                  <a:lnTo>
                    <a:pt x="474980" y="964819"/>
                  </a:lnTo>
                  <a:lnTo>
                    <a:pt x="328676" y="964819"/>
                  </a:lnTo>
                  <a:lnTo>
                    <a:pt x="328676" y="722884"/>
                  </a:lnTo>
                  <a:lnTo>
                    <a:pt x="368300" y="722884"/>
                  </a:lnTo>
                  <a:cubicBezTo>
                    <a:pt x="389509" y="722884"/>
                    <a:pt x="410972" y="704469"/>
                    <a:pt x="410972" y="686181"/>
                  </a:cubicBezTo>
                  <a:lnTo>
                    <a:pt x="410972" y="321564"/>
                  </a:lnTo>
                  <a:close/>
                  <a:moveTo>
                    <a:pt x="733679" y="321564"/>
                  </a:moveTo>
                  <a:lnTo>
                    <a:pt x="733679" y="686054"/>
                  </a:lnTo>
                  <a:cubicBezTo>
                    <a:pt x="733679" y="707390"/>
                    <a:pt x="751967" y="722757"/>
                    <a:pt x="776351" y="722757"/>
                  </a:cubicBezTo>
                  <a:lnTo>
                    <a:pt x="819023" y="722757"/>
                  </a:lnTo>
                  <a:lnTo>
                    <a:pt x="819023" y="964819"/>
                  </a:lnTo>
                  <a:lnTo>
                    <a:pt x="648462" y="964819"/>
                  </a:lnTo>
                  <a:lnTo>
                    <a:pt x="648462" y="722884"/>
                  </a:lnTo>
                  <a:lnTo>
                    <a:pt x="691134" y="722884"/>
                  </a:lnTo>
                  <a:cubicBezTo>
                    <a:pt x="715518" y="722884"/>
                    <a:pt x="733806" y="704469"/>
                    <a:pt x="733806" y="686181"/>
                  </a:cubicBezTo>
                  <a:lnTo>
                    <a:pt x="733806" y="321564"/>
                  </a:lnTo>
                  <a:close/>
                  <a:moveTo>
                    <a:pt x="1062609" y="321564"/>
                  </a:moveTo>
                  <a:lnTo>
                    <a:pt x="1062609" y="964819"/>
                  </a:lnTo>
                  <a:lnTo>
                    <a:pt x="965073" y="964819"/>
                  </a:lnTo>
                  <a:lnTo>
                    <a:pt x="965073" y="722884"/>
                  </a:lnTo>
                  <a:lnTo>
                    <a:pt x="1007745" y="722884"/>
                  </a:lnTo>
                  <a:cubicBezTo>
                    <a:pt x="1028954" y="722884"/>
                    <a:pt x="1050417" y="704469"/>
                    <a:pt x="1050417" y="686181"/>
                  </a:cubicBezTo>
                  <a:lnTo>
                    <a:pt x="1050417" y="321564"/>
                  </a:lnTo>
                  <a:close/>
                  <a:moveTo>
                    <a:pt x="36449" y="0"/>
                  </a:moveTo>
                  <a:cubicBezTo>
                    <a:pt x="15113" y="0"/>
                    <a:pt x="0" y="18288"/>
                    <a:pt x="0" y="36703"/>
                  </a:cubicBezTo>
                  <a:lnTo>
                    <a:pt x="0" y="1004570"/>
                  </a:lnTo>
                  <a:cubicBezTo>
                    <a:pt x="0" y="1026033"/>
                    <a:pt x="18288" y="1041273"/>
                    <a:pt x="36576" y="1041273"/>
                  </a:cubicBezTo>
                  <a:lnTo>
                    <a:pt x="1181100" y="1041273"/>
                  </a:lnTo>
                  <a:cubicBezTo>
                    <a:pt x="1205484" y="1041273"/>
                    <a:pt x="1223772" y="1022858"/>
                    <a:pt x="1223772" y="1004570"/>
                  </a:cubicBezTo>
                  <a:lnTo>
                    <a:pt x="1223772" y="36703"/>
                  </a:lnTo>
                  <a:cubicBezTo>
                    <a:pt x="1220724" y="18288"/>
                    <a:pt x="1202563" y="0"/>
                    <a:pt x="1181100" y="0"/>
                  </a:cubicBezTo>
                  <a:close/>
                </a:path>
              </a:pathLst>
            </a:custGeom>
            <a:solidFill>
              <a:srgbClr val="6EA7CB"/>
            </a:solidFill>
          </p:spPr>
        </p:sp>
      </p:grpSp>
      <p:grpSp>
        <p:nvGrpSpPr>
          <p:cNvPr id="232" name="Group 245">
            <a:extLst>
              <a:ext uri="{FF2B5EF4-FFF2-40B4-BE49-F238E27FC236}">
                <a16:creationId xmlns:a16="http://schemas.microsoft.com/office/drawing/2014/main" id="{71E3B4FF-5F9A-DA0C-2905-A3B691281418}"/>
              </a:ext>
            </a:extLst>
          </p:cNvPr>
          <p:cNvGrpSpPr/>
          <p:nvPr/>
        </p:nvGrpSpPr>
        <p:grpSpPr>
          <a:xfrm>
            <a:off x="8864778" y="5569147"/>
            <a:ext cx="737280" cy="740160"/>
            <a:chOff x="0" y="0"/>
            <a:chExt cx="983040" cy="986880"/>
          </a:xfrm>
        </p:grpSpPr>
        <p:sp>
          <p:nvSpPr>
            <p:cNvPr id="233" name="Freeform 246">
              <a:extLst>
                <a:ext uri="{FF2B5EF4-FFF2-40B4-BE49-F238E27FC236}">
                  <a16:creationId xmlns:a16="http://schemas.microsoft.com/office/drawing/2014/main" id="{57D0CA27-E767-D07E-B8B0-8834F8A84D1D}"/>
                </a:ext>
              </a:extLst>
            </p:cNvPr>
            <p:cNvSpPr/>
            <p:nvPr/>
          </p:nvSpPr>
          <p:spPr>
            <a:xfrm>
              <a:off x="0" y="0"/>
              <a:ext cx="982980" cy="986917"/>
            </a:xfrm>
            <a:custGeom>
              <a:avLst/>
              <a:gdLst/>
              <a:ahLst/>
              <a:cxnLst/>
              <a:rect l="l" t="t" r="r" b="b"/>
              <a:pathLst>
                <a:path w="982980" h="986917">
                  <a:moveTo>
                    <a:pt x="493014" y="370967"/>
                  </a:moveTo>
                  <a:cubicBezTo>
                    <a:pt x="559943" y="370967"/>
                    <a:pt x="614680" y="423037"/>
                    <a:pt x="614680" y="493522"/>
                  </a:cubicBezTo>
                  <a:cubicBezTo>
                    <a:pt x="614680" y="560959"/>
                    <a:pt x="559943" y="616077"/>
                    <a:pt x="493014" y="616077"/>
                  </a:cubicBezTo>
                  <a:cubicBezTo>
                    <a:pt x="423037" y="616077"/>
                    <a:pt x="371348" y="560959"/>
                    <a:pt x="371348" y="493522"/>
                  </a:cubicBezTo>
                  <a:cubicBezTo>
                    <a:pt x="371348" y="429133"/>
                    <a:pt x="426085" y="370967"/>
                    <a:pt x="493014" y="370967"/>
                  </a:cubicBezTo>
                  <a:close/>
                  <a:moveTo>
                    <a:pt x="493014" y="0"/>
                  </a:moveTo>
                  <a:cubicBezTo>
                    <a:pt x="222123" y="0"/>
                    <a:pt x="0" y="220726"/>
                    <a:pt x="0" y="493522"/>
                  </a:cubicBezTo>
                  <a:cubicBezTo>
                    <a:pt x="6096" y="769239"/>
                    <a:pt x="222123" y="986917"/>
                    <a:pt x="493014" y="986917"/>
                  </a:cubicBezTo>
                  <a:cubicBezTo>
                    <a:pt x="760857" y="986917"/>
                    <a:pt x="982980" y="766318"/>
                    <a:pt x="982980" y="493522"/>
                  </a:cubicBezTo>
                  <a:cubicBezTo>
                    <a:pt x="982980" y="220726"/>
                    <a:pt x="760857" y="0"/>
                    <a:pt x="493014" y="0"/>
                  </a:cubicBezTo>
                  <a:close/>
                </a:path>
              </a:pathLst>
            </a:custGeom>
            <a:solidFill>
              <a:srgbClr val="6EA7CB"/>
            </a:solidFill>
          </p:spPr>
        </p:sp>
      </p:grpSp>
      <p:grpSp>
        <p:nvGrpSpPr>
          <p:cNvPr id="234" name="Group 247">
            <a:extLst>
              <a:ext uri="{FF2B5EF4-FFF2-40B4-BE49-F238E27FC236}">
                <a16:creationId xmlns:a16="http://schemas.microsoft.com/office/drawing/2014/main" id="{68B77198-0720-FDA3-24E0-27557BA2910C}"/>
              </a:ext>
            </a:extLst>
          </p:cNvPr>
          <p:cNvGrpSpPr/>
          <p:nvPr/>
        </p:nvGrpSpPr>
        <p:grpSpPr>
          <a:xfrm>
            <a:off x="8988618" y="5941387"/>
            <a:ext cx="799200" cy="552240"/>
            <a:chOff x="0" y="0"/>
            <a:chExt cx="1065600" cy="736320"/>
          </a:xfrm>
        </p:grpSpPr>
        <p:sp>
          <p:nvSpPr>
            <p:cNvPr id="235" name="Freeform 248">
              <a:extLst>
                <a:ext uri="{FF2B5EF4-FFF2-40B4-BE49-F238E27FC236}">
                  <a16:creationId xmlns:a16="http://schemas.microsoft.com/office/drawing/2014/main" id="{5450701F-1B15-6805-6F5D-7BAE7E973FD8}"/>
                </a:ext>
              </a:extLst>
            </p:cNvPr>
            <p:cNvSpPr/>
            <p:nvPr/>
          </p:nvSpPr>
          <p:spPr>
            <a:xfrm>
              <a:off x="127" y="0"/>
              <a:ext cx="1065530" cy="736219"/>
            </a:xfrm>
            <a:custGeom>
              <a:avLst/>
              <a:gdLst/>
              <a:ahLst/>
              <a:cxnLst/>
              <a:rect l="l" t="t" r="r" b="b"/>
              <a:pathLst>
                <a:path w="1065530" h="736219">
                  <a:moveTo>
                    <a:pt x="944245" y="0"/>
                  </a:moveTo>
                  <a:cubicBezTo>
                    <a:pt x="873379" y="0"/>
                    <a:pt x="815848" y="53340"/>
                    <a:pt x="815848" y="123063"/>
                  </a:cubicBezTo>
                  <a:cubicBezTo>
                    <a:pt x="815848" y="175260"/>
                    <a:pt x="849249" y="224282"/>
                    <a:pt x="898017" y="239649"/>
                  </a:cubicBezTo>
                  <a:lnTo>
                    <a:pt x="898017" y="288671"/>
                  </a:lnTo>
                  <a:cubicBezTo>
                    <a:pt x="898017" y="429641"/>
                    <a:pt x="791464" y="549275"/>
                    <a:pt x="654431" y="567690"/>
                  </a:cubicBezTo>
                  <a:lnTo>
                    <a:pt x="654431" y="469519"/>
                  </a:lnTo>
                  <a:cubicBezTo>
                    <a:pt x="563118" y="533908"/>
                    <a:pt x="450469" y="570738"/>
                    <a:pt x="328676" y="570738"/>
                  </a:cubicBezTo>
                  <a:cubicBezTo>
                    <a:pt x="206883" y="570738"/>
                    <a:pt x="94234" y="533908"/>
                    <a:pt x="0" y="469519"/>
                  </a:cubicBezTo>
                  <a:lnTo>
                    <a:pt x="0" y="613664"/>
                  </a:lnTo>
                  <a:cubicBezTo>
                    <a:pt x="0" y="684149"/>
                    <a:pt x="54737" y="736219"/>
                    <a:pt x="121793" y="736219"/>
                  </a:cubicBezTo>
                  <a:lnTo>
                    <a:pt x="520573" y="736219"/>
                  </a:lnTo>
                  <a:cubicBezTo>
                    <a:pt x="575310" y="736219"/>
                    <a:pt x="624078" y="702564"/>
                    <a:pt x="639318" y="653542"/>
                  </a:cubicBezTo>
                  <a:cubicBezTo>
                    <a:pt x="831088" y="632079"/>
                    <a:pt x="974090" y="478790"/>
                    <a:pt x="977265" y="282575"/>
                  </a:cubicBezTo>
                  <a:lnTo>
                    <a:pt x="977265" y="233553"/>
                  </a:lnTo>
                  <a:cubicBezTo>
                    <a:pt x="1028954" y="215138"/>
                    <a:pt x="1065530" y="165989"/>
                    <a:pt x="1062482" y="107823"/>
                  </a:cubicBezTo>
                  <a:cubicBezTo>
                    <a:pt x="1059307" y="55626"/>
                    <a:pt x="1013714" y="9779"/>
                    <a:pt x="955802" y="508"/>
                  </a:cubicBezTo>
                  <a:cubicBezTo>
                    <a:pt x="951992" y="254"/>
                    <a:pt x="948055" y="0"/>
                    <a:pt x="944245" y="0"/>
                  </a:cubicBezTo>
                  <a:close/>
                </a:path>
              </a:pathLst>
            </a:custGeom>
            <a:solidFill>
              <a:srgbClr val="6EA7CB"/>
            </a:solidFill>
          </p:spPr>
        </p:sp>
      </p:grpSp>
      <p:grpSp>
        <p:nvGrpSpPr>
          <p:cNvPr id="236" name="Group 249">
            <a:extLst>
              <a:ext uri="{FF2B5EF4-FFF2-40B4-BE49-F238E27FC236}">
                <a16:creationId xmlns:a16="http://schemas.microsoft.com/office/drawing/2014/main" id="{22032D44-33FC-0B9A-E792-E7FADCC256D8}"/>
              </a:ext>
            </a:extLst>
          </p:cNvPr>
          <p:cNvGrpSpPr/>
          <p:nvPr/>
        </p:nvGrpSpPr>
        <p:grpSpPr>
          <a:xfrm>
            <a:off x="13083258" y="6104107"/>
            <a:ext cx="367920" cy="358560"/>
            <a:chOff x="0" y="0"/>
            <a:chExt cx="490560" cy="478080"/>
          </a:xfrm>
        </p:grpSpPr>
        <p:sp>
          <p:nvSpPr>
            <p:cNvPr id="237" name="Freeform 250">
              <a:extLst>
                <a:ext uri="{FF2B5EF4-FFF2-40B4-BE49-F238E27FC236}">
                  <a16:creationId xmlns:a16="http://schemas.microsoft.com/office/drawing/2014/main" id="{380A3A7E-84A2-677B-884D-58253DA55B2D}"/>
                </a:ext>
              </a:extLst>
            </p:cNvPr>
            <p:cNvSpPr/>
            <p:nvPr/>
          </p:nvSpPr>
          <p:spPr>
            <a:xfrm>
              <a:off x="127" y="127"/>
              <a:ext cx="490474" cy="477901"/>
            </a:xfrm>
            <a:custGeom>
              <a:avLst/>
              <a:gdLst/>
              <a:ahLst/>
              <a:cxnLst/>
              <a:rect l="l" t="t" r="r" b="b"/>
              <a:pathLst>
                <a:path w="490474" h="477901">
                  <a:moveTo>
                    <a:pt x="216281" y="0"/>
                  </a:moveTo>
                  <a:cubicBezTo>
                    <a:pt x="191897" y="42926"/>
                    <a:pt x="161417" y="79629"/>
                    <a:pt x="127889" y="119380"/>
                  </a:cubicBezTo>
                  <a:cubicBezTo>
                    <a:pt x="91313" y="162433"/>
                    <a:pt x="45593" y="193040"/>
                    <a:pt x="0" y="217551"/>
                  </a:cubicBezTo>
                  <a:lnTo>
                    <a:pt x="213233" y="431927"/>
                  </a:lnTo>
                  <a:cubicBezTo>
                    <a:pt x="243713" y="462534"/>
                    <a:pt x="282575" y="477901"/>
                    <a:pt x="321437" y="477901"/>
                  </a:cubicBezTo>
                  <a:cubicBezTo>
                    <a:pt x="360299" y="477901"/>
                    <a:pt x="399034" y="462534"/>
                    <a:pt x="429514" y="431927"/>
                  </a:cubicBezTo>
                  <a:cubicBezTo>
                    <a:pt x="490474" y="370713"/>
                    <a:pt x="490474" y="275590"/>
                    <a:pt x="429514" y="214376"/>
                  </a:cubicBezTo>
                  <a:lnTo>
                    <a:pt x="216281" y="0"/>
                  </a:lnTo>
                  <a:close/>
                </a:path>
              </a:pathLst>
            </a:custGeom>
            <a:solidFill>
              <a:srgbClr val="6EA7CB"/>
            </a:solidFill>
          </p:spPr>
        </p:sp>
      </p:grpSp>
      <p:grpSp>
        <p:nvGrpSpPr>
          <p:cNvPr id="238" name="Group 251">
            <a:extLst>
              <a:ext uri="{FF2B5EF4-FFF2-40B4-BE49-F238E27FC236}">
                <a16:creationId xmlns:a16="http://schemas.microsoft.com/office/drawing/2014/main" id="{02063B9B-7ECF-A551-3F26-AD1DA7168934}"/>
              </a:ext>
            </a:extLst>
          </p:cNvPr>
          <p:cNvGrpSpPr/>
          <p:nvPr/>
        </p:nvGrpSpPr>
        <p:grpSpPr>
          <a:xfrm>
            <a:off x="12518778" y="5533867"/>
            <a:ext cx="719280" cy="726480"/>
            <a:chOff x="0" y="0"/>
            <a:chExt cx="959040" cy="968640"/>
          </a:xfrm>
        </p:grpSpPr>
        <p:sp>
          <p:nvSpPr>
            <p:cNvPr id="239" name="Freeform 252">
              <a:extLst>
                <a:ext uri="{FF2B5EF4-FFF2-40B4-BE49-F238E27FC236}">
                  <a16:creationId xmlns:a16="http://schemas.microsoft.com/office/drawing/2014/main" id="{7BBE37BA-D0E9-B6A6-B513-1D2F66EB5943}"/>
                </a:ext>
              </a:extLst>
            </p:cNvPr>
            <p:cNvSpPr/>
            <p:nvPr/>
          </p:nvSpPr>
          <p:spPr>
            <a:xfrm>
              <a:off x="0" y="127"/>
              <a:ext cx="958977" cy="968502"/>
            </a:xfrm>
            <a:custGeom>
              <a:avLst/>
              <a:gdLst/>
              <a:ahLst/>
              <a:cxnLst/>
              <a:rect l="l" t="t" r="r" b="b"/>
              <a:pathLst>
                <a:path w="958977" h="968502">
                  <a:moveTo>
                    <a:pt x="481076" y="165481"/>
                  </a:moveTo>
                  <a:cubicBezTo>
                    <a:pt x="654558" y="165481"/>
                    <a:pt x="800735" y="312547"/>
                    <a:pt x="800735" y="487299"/>
                  </a:cubicBezTo>
                  <a:cubicBezTo>
                    <a:pt x="797687" y="573151"/>
                    <a:pt x="767207" y="652780"/>
                    <a:pt x="709422" y="711073"/>
                  </a:cubicBezTo>
                  <a:cubicBezTo>
                    <a:pt x="651637" y="769366"/>
                    <a:pt x="572389" y="809117"/>
                    <a:pt x="481076" y="809117"/>
                  </a:cubicBezTo>
                  <a:cubicBezTo>
                    <a:pt x="304546" y="809117"/>
                    <a:pt x="161417" y="665099"/>
                    <a:pt x="161417" y="487299"/>
                  </a:cubicBezTo>
                  <a:cubicBezTo>
                    <a:pt x="161417" y="312547"/>
                    <a:pt x="304546" y="165481"/>
                    <a:pt x="481076" y="165481"/>
                  </a:cubicBezTo>
                  <a:close/>
                  <a:moveTo>
                    <a:pt x="481076" y="0"/>
                  </a:moveTo>
                  <a:cubicBezTo>
                    <a:pt x="219202" y="0"/>
                    <a:pt x="0" y="220599"/>
                    <a:pt x="0" y="484124"/>
                  </a:cubicBezTo>
                  <a:cubicBezTo>
                    <a:pt x="0" y="747649"/>
                    <a:pt x="219202" y="968375"/>
                    <a:pt x="481076" y="968375"/>
                  </a:cubicBezTo>
                  <a:cubicBezTo>
                    <a:pt x="484505" y="968502"/>
                    <a:pt x="487807" y="968502"/>
                    <a:pt x="491236" y="968502"/>
                  </a:cubicBezTo>
                  <a:cubicBezTo>
                    <a:pt x="615315" y="968502"/>
                    <a:pt x="733044" y="913892"/>
                    <a:pt x="821944" y="821309"/>
                  </a:cubicBezTo>
                  <a:cubicBezTo>
                    <a:pt x="910209" y="729361"/>
                    <a:pt x="958977" y="609854"/>
                    <a:pt x="958977" y="484124"/>
                  </a:cubicBezTo>
                  <a:cubicBezTo>
                    <a:pt x="958977" y="220599"/>
                    <a:pt x="742823" y="0"/>
                    <a:pt x="481076" y="0"/>
                  </a:cubicBezTo>
                  <a:close/>
                </a:path>
              </a:pathLst>
            </a:custGeom>
            <a:solidFill>
              <a:srgbClr val="6EA7CB"/>
            </a:solidFill>
          </p:spPr>
        </p:sp>
      </p:grpSp>
      <p:grpSp>
        <p:nvGrpSpPr>
          <p:cNvPr id="240" name="Group 253">
            <a:extLst>
              <a:ext uri="{FF2B5EF4-FFF2-40B4-BE49-F238E27FC236}">
                <a16:creationId xmlns:a16="http://schemas.microsoft.com/office/drawing/2014/main" id="{05ACDDB8-02FE-1BDE-319A-A3F319EB6694}"/>
              </a:ext>
            </a:extLst>
          </p:cNvPr>
          <p:cNvGrpSpPr/>
          <p:nvPr/>
        </p:nvGrpSpPr>
        <p:grpSpPr>
          <a:xfrm>
            <a:off x="7614138" y="7381387"/>
            <a:ext cx="812880" cy="600480"/>
            <a:chOff x="0" y="0"/>
            <a:chExt cx="1083840" cy="800640"/>
          </a:xfrm>
        </p:grpSpPr>
        <p:sp>
          <p:nvSpPr>
            <p:cNvPr id="241" name="Freeform 254">
              <a:extLst>
                <a:ext uri="{FF2B5EF4-FFF2-40B4-BE49-F238E27FC236}">
                  <a16:creationId xmlns:a16="http://schemas.microsoft.com/office/drawing/2014/main" id="{263AC9C0-E374-B8D3-E073-6E29D1C7BEC0}"/>
                </a:ext>
              </a:extLst>
            </p:cNvPr>
            <p:cNvSpPr/>
            <p:nvPr/>
          </p:nvSpPr>
          <p:spPr>
            <a:xfrm>
              <a:off x="-34925" y="0"/>
              <a:ext cx="1118870" cy="800735"/>
            </a:xfrm>
            <a:custGeom>
              <a:avLst/>
              <a:gdLst/>
              <a:ahLst/>
              <a:cxnLst/>
              <a:rect l="l" t="t" r="r" b="b"/>
              <a:pathLst>
                <a:path w="1118870" h="800735">
                  <a:moveTo>
                    <a:pt x="1010920" y="146558"/>
                  </a:moveTo>
                  <a:cubicBezTo>
                    <a:pt x="1029843" y="146558"/>
                    <a:pt x="1048639" y="162814"/>
                    <a:pt x="1048639" y="184531"/>
                  </a:cubicBezTo>
                  <a:cubicBezTo>
                    <a:pt x="1048639" y="322961"/>
                    <a:pt x="983996" y="401701"/>
                    <a:pt x="886968" y="428879"/>
                  </a:cubicBezTo>
                  <a:cubicBezTo>
                    <a:pt x="895096" y="399034"/>
                    <a:pt x="903097" y="363728"/>
                    <a:pt x="903097" y="331216"/>
                  </a:cubicBezTo>
                  <a:lnTo>
                    <a:pt x="903097" y="146558"/>
                  </a:lnTo>
                  <a:close/>
                  <a:moveTo>
                    <a:pt x="148336" y="146558"/>
                  </a:moveTo>
                  <a:lnTo>
                    <a:pt x="148336" y="328422"/>
                  </a:lnTo>
                  <a:cubicBezTo>
                    <a:pt x="148336" y="363728"/>
                    <a:pt x="153670" y="396367"/>
                    <a:pt x="164465" y="431546"/>
                  </a:cubicBezTo>
                  <a:cubicBezTo>
                    <a:pt x="67437" y="404368"/>
                    <a:pt x="0" y="325755"/>
                    <a:pt x="0" y="184531"/>
                  </a:cubicBezTo>
                  <a:cubicBezTo>
                    <a:pt x="0" y="162814"/>
                    <a:pt x="16129" y="146558"/>
                    <a:pt x="37719" y="146558"/>
                  </a:cubicBezTo>
                  <a:close/>
                  <a:moveTo>
                    <a:pt x="164465" y="314833"/>
                  </a:moveTo>
                  <a:cubicBezTo>
                    <a:pt x="186055" y="314833"/>
                    <a:pt x="202184" y="333756"/>
                    <a:pt x="202184" y="352806"/>
                  </a:cubicBezTo>
                  <a:cubicBezTo>
                    <a:pt x="202184" y="398907"/>
                    <a:pt x="229108" y="434213"/>
                    <a:pt x="266827" y="453136"/>
                  </a:cubicBezTo>
                  <a:cubicBezTo>
                    <a:pt x="282956" y="458597"/>
                    <a:pt x="293751" y="482981"/>
                    <a:pt x="285623" y="499364"/>
                  </a:cubicBezTo>
                  <a:cubicBezTo>
                    <a:pt x="281305" y="512699"/>
                    <a:pt x="264033" y="522478"/>
                    <a:pt x="249047" y="522478"/>
                  </a:cubicBezTo>
                  <a:cubicBezTo>
                    <a:pt x="245872" y="522478"/>
                    <a:pt x="242697" y="522097"/>
                    <a:pt x="239903" y="521081"/>
                  </a:cubicBezTo>
                  <a:cubicBezTo>
                    <a:pt x="169799" y="493903"/>
                    <a:pt x="129286" y="426085"/>
                    <a:pt x="129286" y="352806"/>
                  </a:cubicBezTo>
                  <a:cubicBezTo>
                    <a:pt x="129286" y="333756"/>
                    <a:pt x="145415" y="314833"/>
                    <a:pt x="164338" y="314833"/>
                  </a:cubicBezTo>
                  <a:close/>
                  <a:moveTo>
                    <a:pt x="291084" y="0"/>
                  </a:moveTo>
                  <a:cubicBezTo>
                    <a:pt x="269494" y="0"/>
                    <a:pt x="253365" y="16256"/>
                    <a:pt x="253365" y="37973"/>
                  </a:cubicBezTo>
                  <a:lnTo>
                    <a:pt x="253365" y="75946"/>
                  </a:lnTo>
                  <a:lnTo>
                    <a:pt x="142875" y="75946"/>
                  </a:lnTo>
                  <a:cubicBezTo>
                    <a:pt x="80772" y="75946"/>
                    <a:pt x="35052" y="122174"/>
                    <a:pt x="35052" y="184531"/>
                  </a:cubicBezTo>
                  <a:cubicBezTo>
                    <a:pt x="35052" y="393573"/>
                    <a:pt x="164465" y="499364"/>
                    <a:pt x="307340" y="510286"/>
                  </a:cubicBezTo>
                  <a:cubicBezTo>
                    <a:pt x="390906" y="635127"/>
                    <a:pt x="469011" y="610743"/>
                    <a:pt x="469011" y="662305"/>
                  </a:cubicBezTo>
                  <a:cubicBezTo>
                    <a:pt x="469011" y="713867"/>
                    <a:pt x="447421" y="765429"/>
                    <a:pt x="415163" y="800735"/>
                  </a:cubicBezTo>
                  <a:lnTo>
                    <a:pt x="735965" y="800735"/>
                  </a:lnTo>
                  <a:cubicBezTo>
                    <a:pt x="700913" y="765429"/>
                    <a:pt x="682117" y="713867"/>
                    <a:pt x="682117" y="662305"/>
                  </a:cubicBezTo>
                  <a:cubicBezTo>
                    <a:pt x="682117" y="610743"/>
                    <a:pt x="763016" y="635127"/>
                    <a:pt x="846582" y="510286"/>
                  </a:cubicBezTo>
                  <a:cubicBezTo>
                    <a:pt x="994791" y="499491"/>
                    <a:pt x="1118870" y="390906"/>
                    <a:pt x="1118870" y="184531"/>
                  </a:cubicBezTo>
                  <a:cubicBezTo>
                    <a:pt x="1118870" y="122174"/>
                    <a:pt x="1070229" y="75946"/>
                    <a:pt x="1010920" y="75946"/>
                  </a:cubicBezTo>
                  <a:lnTo>
                    <a:pt x="903097" y="75946"/>
                  </a:lnTo>
                  <a:lnTo>
                    <a:pt x="903097" y="37973"/>
                  </a:lnTo>
                  <a:cubicBezTo>
                    <a:pt x="903097" y="16256"/>
                    <a:pt x="886841" y="0"/>
                    <a:pt x="865251" y="0"/>
                  </a:cubicBezTo>
                  <a:close/>
                </a:path>
              </a:pathLst>
            </a:custGeom>
            <a:solidFill>
              <a:srgbClr val="6EA7CB"/>
            </a:solidFill>
          </p:spPr>
        </p:sp>
      </p:grpSp>
      <p:grpSp>
        <p:nvGrpSpPr>
          <p:cNvPr id="242" name="Group 255">
            <a:extLst>
              <a:ext uri="{FF2B5EF4-FFF2-40B4-BE49-F238E27FC236}">
                <a16:creationId xmlns:a16="http://schemas.microsoft.com/office/drawing/2014/main" id="{19D22412-0518-E5DB-4D91-DE8206BFED2C}"/>
              </a:ext>
            </a:extLst>
          </p:cNvPr>
          <p:cNvGrpSpPr/>
          <p:nvPr/>
        </p:nvGrpSpPr>
        <p:grpSpPr>
          <a:xfrm>
            <a:off x="7769658" y="8036587"/>
            <a:ext cx="498960" cy="162720"/>
            <a:chOff x="0" y="0"/>
            <a:chExt cx="665280" cy="216960"/>
          </a:xfrm>
        </p:grpSpPr>
        <p:sp>
          <p:nvSpPr>
            <p:cNvPr id="243" name="Freeform 256">
              <a:extLst>
                <a:ext uri="{FF2B5EF4-FFF2-40B4-BE49-F238E27FC236}">
                  <a16:creationId xmlns:a16="http://schemas.microsoft.com/office/drawing/2014/main" id="{7B16E887-CB21-EDCA-0EF0-DE0DB3C4AD19}"/>
                </a:ext>
              </a:extLst>
            </p:cNvPr>
            <p:cNvSpPr/>
            <p:nvPr/>
          </p:nvSpPr>
          <p:spPr>
            <a:xfrm>
              <a:off x="0" y="127"/>
              <a:ext cx="665099" cy="216789"/>
            </a:xfrm>
            <a:custGeom>
              <a:avLst/>
              <a:gdLst/>
              <a:ahLst/>
              <a:cxnLst/>
              <a:rect l="l" t="t" r="r" b="b"/>
              <a:pathLst>
                <a:path w="665099" h="216789">
                  <a:moveTo>
                    <a:pt x="64770" y="0"/>
                  </a:moveTo>
                  <a:lnTo>
                    <a:pt x="5334" y="168021"/>
                  </a:lnTo>
                  <a:cubicBezTo>
                    <a:pt x="0" y="192405"/>
                    <a:pt x="13462" y="216789"/>
                    <a:pt x="40386" y="216789"/>
                  </a:cubicBezTo>
                  <a:lnTo>
                    <a:pt x="622046" y="216789"/>
                  </a:lnTo>
                  <a:cubicBezTo>
                    <a:pt x="648970" y="216789"/>
                    <a:pt x="665099" y="192405"/>
                    <a:pt x="657098" y="168021"/>
                  </a:cubicBezTo>
                  <a:lnTo>
                    <a:pt x="597916" y="0"/>
                  </a:lnTo>
                  <a:close/>
                </a:path>
              </a:pathLst>
            </a:custGeom>
            <a:solidFill>
              <a:srgbClr val="6EA7CB"/>
            </a:solidFill>
          </p:spPr>
        </p:sp>
      </p:grpSp>
      <p:grpSp>
        <p:nvGrpSpPr>
          <p:cNvPr id="244" name="Group 257">
            <a:extLst>
              <a:ext uri="{FF2B5EF4-FFF2-40B4-BE49-F238E27FC236}">
                <a16:creationId xmlns:a16="http://schemas.microsoft.com/office/drawing/2014/main" id="{EE459170-9A97-D349-EEEA-84154A799310}"/>
              </a:ext>
            </a:extLst>
          </p:cNvPr>
          <p:cNvGrpSpPr/>
          <p:nvPr/>
        </p:nvGrpSpPr>
        <p:grpSpPr>
          <a:xfrm>
            <a:off x="10108218" y="5556907"/>
            <a:ext cx="545760" cy="643680"/>
            <a:chOff x="0" y="0"/>
            <a:chExt cx="727680" cy="858240"/>
          </a:xfrm>
        </p:grpSpPr>
        <p:sp>
          <p:nvSpPr>
            <p:cNvPr id="245" name="Freeform 258">
              <a:extLst>
                <a:ext uri="{FF2B5EF4-FFF2-40B4-BE49-F238E27FC236}">
                  <a16:creationId xmlns:a16="http://schemas.microsoft.com/office/drawing/2014/main" id="{153703EE-B2B2-32D0-61D5-00178A3B5E74}"/>
                </a:ext>
              </a:extLst>
            </p:cNvPr>
            <p:cNvSpPr/>
            <p:nvPr/>
          </p:nvSpPr>
          <p:spPr>
            <a:xfrm>
              <a:off x="0" y="127"/>
              <a:ext cx="727583" cy="858012"/>
            </a:xfrm>
            <a:custGeom>
              <a:avLst/>
              <a:gdLst/>
              <a:ahLst/>
              <a:cxnLst/>
              <a:rect l="l" t="t" r="r" b="b"/>
              <a:pathLst>
                <a:path w="727583" h="858012">
                  <a:moveTo>
                    <a:pt x="325755" y="0"/>
                  </a:moveTo>
                  <a:lnTo>
                    <a:pt x="9144" y="554609"/>
                  </a:lnTo>
                  <a:cubicBezTo>
                    <a:pt x="0" y="566928"/>
                    <a:pt x="0" y="582295"/>
                    <a:pt x="9144" y="594487"/>
                  </a:cubicBezTo>
                  <a:lnTo>
                    <a:pt x="137033" y="858012"/>
                  </a:lnTo>
                  <a:lnTo>
                    <a:pt x="587629" y="858012"/>
                  </a:lnTo>
                  <a:lnTo>
                    <a:pt x="721487" y="594487"/>
                  </a:lnTo>
                  <a:cubicBezTo>
                    <a:pt x="727583" y="582168"/>
                    <a:pt x="724535" y="566801"/>
                    <a:pt x="721487" y="554609"/>
                  </a:cubicBezTo>
                  <a:lnTo>
                    <a:pt x="405003" y="0"/>
                  </a:lnTo>
                  <a:lnTo>
                    <a:pt x="405003" y="459740"/>
                  </a:lnTo>
                  <a:cubicBezTo>
                    <a:pt x="450596" y="474980"/>
                    <a:pt x="484124" y="521081"/>
                    <a:pt x="484124" y="573024"/>
                  </a:cubicBezTo>
                  <a:cubicBezTo>
                    <a:pt x="484124" y="640461"/>
                    <a:pt x="432308" y="692531"/>
                    <a:pt x="362331" y="692531"/>
                  </a:cubicBezTo>
                  <a:cubicBezTo>
                    <a:pt x="298323" y="692531"/>
                    <a:pt x="243586" y="640334"/>
                    <a:pt x="243586" y="573024"/>
                  </a:cubicBezTo>
                  <a:cubicBezTo>
                    <a:pt x="243586" y="520954"/>
                    <a:pt x="280162" y="478028"/>
                    <a:pt x="325755" y="459740"/>
                  </a:cubicBezTo>
                  <a:lnTo>
                    <a:pt x="325755" y="0"/>
                  </a:lnTo>
                  <a:close/>
                </a:path>
              </a:pathLst>
            </a:custGeom>
            <a:solidFill>
              <a:srgbClr val="6EA7CB"/>
            </a:solidFill>
          </p:spPr>
        </p:sp>
      </p:grpSp>
      <p:grpSp>
        <p:nvGrpSpPr>
          <p:cNvPr id="246" name="Group 259">
            <a:extLst>
              <a:ext uri="{FF2B5EF4-FFF2-40B4-BE49-F238E27FC236}">
                <a16:creationId xmlns:a16="http://schemas.microsoft.com/office/drawing/2014/main" id="{C6499FF9-8C2A-BC5B-1E50-74238B4A8244}"/>
              </a:ext>
            </a:extLst>
          </p:cNvPr>
          <p:cNvGrpSpPr/>
          <p:nvPr/>
        </p:nvGrpSpPr>
        <p:grpSpPr>
          <a:xfrm>
            <a:off x="10231338" y="6260347"/>
            <a:ext cx="303840" cy="221040"/>
            <a:chOff x="0" y="0"/>
            <a:chExt cx="405120" cy="294720"/>
          </a:xfrm>
        </p:grpSpPr>
        <p:sp>
          <p:nvSpPr>
            <p:cNvPr id="247" name="Freeform 260">
              <a:extLst>
                <a:ext uri="{FF2B5EF4-FFF2-40B4-BE49-F238E27FC236}">
                  <a16:creationId xmlns:a16="http://schemas.microsoft.com/office/drawing/2014/main" id="{D57660D6-35D4-95E9-C9B9-D775E274321C}"/>
                </a:ext>
              </a:extLst>
            </p:cNvPr>
            <p:cNvSpPr/>
            <p:nvPr/>
          </p:nvSpPr>
          <p:spPr>
            <a:xfrm>
              <a:off x="0" y="0"/>
              <a:ext cx="405130" cy="294767"/>
            </a:xfrm>
            <a:custGeom>
              <a:avLst/>
              <a:gdLst/>
              <a:ahLst/>
              <a:cxnLst/>
              <a:rect l="l" t="t" r="r" b="b"/>
              <a:pathLst>
                <a:path w="405130" h="294767">
                  <a:moveTo>
                    <a:pt x="3048" y="0"/>
                  </a:moveTo>
                  <a:lnTo>
                    <a:pt x="3048" y="254762"/>
                  </a:lnTo>
                  <a:cubicBezTo>
                    <a:pt x="0" y="276352"/>
                    <a:pt x="18288" y="294767"/>
                    <a:pt x="42672" y="294767"/>
                  </a:cubicBezTo>
                  <a:lnTo>
                    <a:pt x="362458" y="294767"/>
                  </a:lnTo>
                  <a:cubicBezTo>
                    <a:pt x="383667" y="294767"/>
                    <a:pt x="405130" y="276352"/>
                    <a:pt x="405130" y="254762"/>
                  </a:cubicBezTo>
                  <a:lnTo>
                    <a:pt x="405130" y="0"/>
                  </a:lnTo>
                  <a:close/>
                </a:path>
              </a:pathLst>
            </a:custGeom>
            <a:solidFill>
              <a:srgbClr val="6EA7CB"/>
            </a:solidFill>
          </p:spPr>
        </p:sp>
      </p:grpSp>
      <p:grpSp>
        <p:nvGrpSpPr>
          <p:cNvPr id="248" name="Group 261">
            <a:extLst>
              <a:ext uri="{FF2B5EF4-FFF2-40B4-BE49-F238E27FC236}">
                <a16:creationId xmlns:a16="http://schemas.microsoft.com/office/drawing/2014/main" id="{546C82BD-6F37-BCF5-AE14-C2BB0DF6935D}"/>
              </a:ext>
            </a:extLst>
          </p:cNvPr>
          <p:cNvGrpSpPr/>
          <p:nvPr/>
        </p:nvGrpSpPr>
        <p:grpSpPr>
          <a:xfrm>
            <a:off x="5403738" y="5600107"/>
            <a:ext cx="276480" cy="449280"/>
            <a:chOff x="0" y="0"/>
            <a:chExt cx="368640" cy="599040"/>
          </a:xfrm>
        </p:grpSpPr>
        <p:sp>
          <p:nvSpPr>
            <p:cNvPr id="249" name="Freeform 262">
              <a:extLst>
                <a:ext uri="{FF2B5EF4-FFF2-40B4-BE49-F238E27FC236}">
                  <a16:creationId xmlns:a16="http://schemas.microsoft.com/office/drawing/2014/main" id="{99ECB007-B779-484F-8A1E-6216CF24EF34}"/>
                </a:ext>
              </a:extLst>
            </p:cNvPr>
            <p:cNvSpPr/>
            <p:nvPr/>
          </p:nvSpPr>
          <p:spPr>
            <a:xfrm>
              <a:off x="127" y="0"/>
              <a:ext cx="368554" cy="598932"/>
            </a:xfrm>
            <a:custGeom>
              <a:avLst/>
              <a:gdLst/>
              <a:ahLst/>
              <a:cxnLst/>
              <a:rect l="l" t="t" r="r" b="b"/>
              <a:pathLst>
                <a:path w="368554" h="598932">
                  <a:moveTo>
                    <a:pt x="164084" y="127"/>
                  </a:moveTo>
                  <a:cubicBezTo>
                    <a:pt x="146812" y="127"/>
                    <a:pt x="132715" y="13462"/>
                    <a:pt x="124968" y="29083"/>
                  </a:cubicBezTo>
                  <a:lnTo>
                    <a:pt x="0" y="497840"/>
                  </a:lnTo>
                  <a:cubicBezTo>
                    <a:pt x="0" y="516255"/>
                    <a:pt x="12192" y="537591"/>
                    <a:pt x="30480" y="546862"/>
                  </a:cubicBezTo>
                  <a:lnTo>
                    <a:pt x="225425" y="598932"/>
                  </a:lnTo>
                  <a:cubicBezTo>
                    <a:pt x="316738" y="255778"/>
                    <a:pt x="277241" y="399796"/>
                    <a:pt x="368554" y="56642"/>
                  </a:cubicBezTo>
                  <a:lnTo>
                    <a:pt x="173609" y="1397"/>
                  </a:lnTo>
                  <a:cubicBezTo>
                    <a:pt x="170307" y="381"/>
                    <a:pt x="167132" y="0"/>
                    <a:pt x="164084" y="0"/>
                  </a:cubicBezTo>
                  <a:close/>
                </a:path>
              </a:pathLst>
            </a:custGeom>
            <a:solidFill>
              <a:srgbClr val="6EA7CB"/>
            </a:solidFill>
          </p:spPr>
        </p:sp>
      </p:grpSp>
      <p:grpSp>
        <p:nvGrpSpPr>
          <p:cNvPr id="250" name="Group 263">
            <a:extLst>
              <a:ext uri="{FF2B5EF4-FFF2-40B4-BE49-F238E27FC236}">
                <a16:creationId xmlns:a16="http://schemas.microsoft.com/office/drawing/2014/main" id="{45AD4129-F98E-0A92-9CA9-E17ED855A349}"/>
              </a:ext>
            </a:extLst>
          </p:cNvPr>
          <p:cNvGrpSpPr/>
          <p:nvPr/>
        </p:nvGrpSpPr>
        <p:grpSpPr>
          <a:xfrm>
            <a:off x="5572218" y="5716027"/>
            <a:ext cx="627840" cy="809280"/>
            <a:chOff x="0" y="0"/>
            <a:chExt cx="837120" cy="1079040"/>
          </a:xfrm>
        </p:grpSpPr>
        <p:sp>
          <p:nvSpPr>
            <p:cNvPr id="251" name="Freeform 264">
              <a:extLst>
                <a:ext uri="{FF2B5EF4-FFF2-40B4-BE49-F238E27FC236}">
                  <a16:creationId xmlns:a16="http://schemas.microsoft.com/office/drawing/2014/main" id="{D936910F-FCC5-6938-0690-C2EC9613A034}"/>
                </a:ext>
              </a:extLst>
            </p:cNvPr>
            <p:cNvSpPr/>
            <p:nvPr/>
          </p:nvSpPr>
          <p:spPr>
            <a:xfrm>
              <a:off x="0" y="0"/>
              <a:ext cx="837057" cy="1078992"/>
            </a:xfrm>
            <a:custGeom>
              <a:avLst/>
              <a:gdLst/>
              <a:ahLst/>
              <a:cxnLst/>
              <a:rect l="l" t="t" r="r" b="b"/>
              <a:pathLst>
                <a:path w="837057" h="1078992">
                  <a:moveTo>
                    <a:pt x="420116" y="337185"/>
                  </a:moveTo>
                  <a:cubicBezTo>
                    <a:pt x="465709" y="337185"/>
                    <a:pt x="502285" y="374015"/>
                    <a:pt x="502285" y="419862"/>
                  </a:cubicBezTo>
                  <a:cubicBezTo>
                    <a:pt x="502285" y="465709"/>
                    <a:pt x="465709" y="499618"/>
                    <a:pt x="420116" y="499618"/>
                  </a:cubicBezTo>
                  <a:cubicBezTo>
                    <a:pt x="377444" y="499618"/>
                    <a:pt x="340995" y="465836"/>
                    <a:pt x="340995" y="419862"/>
                  </a:cubicBezTo>
                  <a:cubicBezTo>
                    <a:pt x="340995" y="376936"/>
                    <a:pt x="374396" y="337185"/>
                    <a:pt x="420116" y="337185"/>
                  </a:cubicBezTo>
                  <a:close/>
                  <a:moveTo>
                    <a:pt x="493141" y="560959"/>
                  </a:moveTo>
                  <a:lnTo>
                    <a:pt x="587502" y="741680"/>
                  </a:lnTo>
                  <a:lnTo>
                    <a:pt x="252603" y="741680"/>
                  </a:lnTo>
                  <a:lnTo>
                    <a:pt x="343916" y="560959"/>
                  </a:lnTo>
                  <a:cubicBezTo>
                    <a:pt x="368300" y="573278"/>
                    <a:pt x="395732" y="579374"/>
                    <a:pt x="420116" y="579374"/>
                  </a:cubicBezTo>
                  <a:cubicBezTo>
                    <a:pt x="447421" y="579374"/>
                    <a:pt x="471805" y="573278"/>
                    <a:pt x="493141" y="560959"/>
                  </a:cubicBezTo>
                  <a:close/>
                  <a:moveTo>
                    <a:pt x="197866" y="0"/>
                  </a:moveTo>
                  <a:cubicBezTo>
                    <a:pt x="133858" y="239141"/>
                    <a:pt x="158242" y="150241"/>
                    <a:pt x="94361" y="389255"/>
                  </a:cubicBezTo>
                  <a:lnTo>
                    <a:pt x="258699" y="435229"/>
                  </a:lnTo>
                  <a:cubicBezTo>
                    <a:pt x="258699" y="459740"/>
                    <a:pt x="264795" y="487426"/>
                    <a:pt x="280035" y="505714"/>
                  </a:cubicBezTo>
                  <a:lnTo>
                    <a:pt x="3048" y="1023747"/>
                  </a:lnTo>
                  <a:cubicBezTo>
                    <a:pt x="0" y="1038987"/>
                    <a:pt x="6096" y="1066673"/>
                    <a:pt x="24257" y="1072769"/>
                  </a:cubicBezTo>
                  <a:cubicBezTo>
                    <a:pt x="31623" y="1076960"/>
                    <a:pt x="38989" y="1078992"/>
                    <a:pt x="45847" y="1078992"/>
                  </a:cubicBezTo>
                  <a:cubicBezTo>
                    <a:pt x="59182" y="1078992"/>
                    <a:pt x="71120" y="1071499"/>
                    <a:pt x="79121" y="1057402"/>
                  </a:cubicBezTo>
                  <a:lnTo>
                    <a:pt x="207010" y="824484"/>
                  </a:lnTo>
                  <a:lnTo>
                    <a:pt x="627126" y="824484"/>
                  </a:lnTo>
                  <a:lnTo>
                    <a:pt x="757936" y="1057402"/>
                  </a:lnTo>
                  <a:cubicBezTo>
                    <a:pt x="763905" y="1071499"/>
                    <a:pt x="776478" y="1078992"/>
                    <a:pt x="789686" y="1078992"/>
                  </a:cubicBezTo>
                  <a:cubicBezTo>
                    <a:pt x="796417" y="1078992"/>
                    <a:pt x="803529" y="1076960"/>
                    <a:pt x="809752" y="1072769"/>
                  </a:cubicBezTo>
                  <a:cubicBezTo>
                    <a:pt x="828040" y="1063498"/>
                    <a:pt x="837057" y="1038987"/>
                    <a:pt x="824865" y="1020572"/>
                  </a:cubicBezTo>
                  <a:lnTo>
                    <a:pt x="553974" y="511937"/>
                  </a:lnTo>
                  <a:lnTo>
                    <a:pt x="636143" y="533400"/>
                  </a:lnTo>
                  <a:cubicBezTo>
                    <a:pt x="687832" y="334137"/>
                    <a:pt x="669544" y="410845"/>
                    <a:pt x="736473" y="147320"/>
                  </a:cubicBezTo>
                  <a:lnTo>
                    <a:pt x="197866" y="0"/>
                  </a:lnTo>
                  <a:close/>
                </a:path>
              </a:pathLst>
            </a:custGeom>
            <a:solidFill>
              <a:srgbClr val="6EA7CB"/>
            </a:solidFill>
          </p:spPr>
        </p:sp>
      </p:grpSp>
      <p:grpSp>
        <p:nvGrpSpPr>
          <p:cNvPr id="252" name="Group 265">
            <a:extLst>
              <a:ext uri="{FF2B5EF4-FFF2-40B4-BE49-F238E27FC236}">
                <a16:creationId xmlns:a16="http://schemas.microsoft.com/office/drawing/2014/main" id="{0E2A86CD-36F7-47DB-86FF-87B688944C56}"/>
              </a:ext>
            </a:extLst>
          </p:cNvPr>
          <p:cNvGrpSpPr/>
          <p:nvPr/>
        </p:nvGrpSpPr>
        <p:grpSpPr>
          <a:xfrm>
            <a:off x="6125178" y="5897467"/>
            <a:ext cx="187200" cy="208800"/>
            <a:chOff x="0" y="0"/>
            <a:chExt cx="249600" cy="278400"/>
          </a:xfrm>
        </p:grpSpPr>
        <p:sp>
          <p:nvSpPr>
            <p:cNvPr id="253" name="Freeform 266">
              <a:extLst>
                <a:ext uri="{FF2B5EF4-FFF2-40B4-BE49-F238E27FC236}">
                  <a16:creationId xmlns:a16="http://schemas.microsoft.com/office/drawing/2014/main" id="{AB9BD2D8-5630-8FB2-C77B-7A3FA49BC468}"/>
                </a:ext>
              </a:extLst>
            </p:cNvPr>
            <p:cNvSpPr/>
            <p:nvPr/>
          </p:nvSpPr>
          <p:spPr>
            <a:xfrm>
              <a:off x="0" y="0"/>
              <a:ext cx="249555" cy="278384"/>
            </a:xfrm>
            <a:custGeom>
              <a:avLst/>
              <a:gdLst/>
              <a:ahLst/>
              <a:cxnLst/>
              <a:rect l="l" t="t" r="r" b="b"/>
              <a:pathLst>
                <a:path w="249555" h="278384">
                  <a:moveTo>
                    <a:pt x="60833" y="0"/>
                  </a:moveTo>
                  <a:cubicBezTo>
                    <a:pt x="24384" y="140843"/>
                    <a:pt x="39624" y="91821"/>
                    <a:pt x="0" y="232791"/>
                  </a:cubicBezTo>
                  <a:lnTo>
                    <a:pt x="155194" y="275717"/>
                  </a:lnTo>
                  <a:cubicBezTo>
                    <a:pt x="160147" y="277622"/>
                    <a:pt x="164846" y="278384"/>
                    <a:pt x="169291" y="278384"/>
                  </a:cubicBezTo>
                  <a:cubicBezTo>
                    <a:pt x="186563" y="278384"/>
                    <a:pt x="199644" y="265176"/>
                    <a:pt x="207010" y="248031"/>
                  </a:cubicBezTo>
                  <a:lnTo>
                    <a:pt x="249555" y="91821"/>
                  </a:lnTo>
                  <a:cubicBezTo>
                    <a:pt x="246507" y="70485"/>
                    <a:pt x="237363" y="45974"/>
                    <a:pt x="216027" y="42799"/>
                  </a:cubicBezTo>
                  <a:lnTo>
                    <a:pt x="60833" y="0"/>
                  </a:lnTo>
                  <a:close/>
                </a:path>
              </a:pathLst>
            </a:custGeom>
            <a:solidFill>
              <a:srgbClr val="6EA7CB"/>
            </a:solidFill>
          </p:spPr>
        </p:sp>
      </p:grpSp>
      <p:grpSp>
        <p:nvGrpSpPr>
          <p:cNvPr id="254" name="Group 267">
            <a:extLst>
              <a:ext uri="{FF2B5EF4-FFF2-40B4-BE49-F238E27FC236}">
                <a16:creationId xmlns:a16="http://schemas.microsoft.com/office/drawing/2014/main" id="{F2454475-452F-2C13-DCEF-2CAF8A66E8DD}"/>
              </a:ext>
            </a:extLst>
          </p:cNvPr>
          <p:cNvGrpSpPr/>
          <p:nvPr/>
        </p:nvGrpSpPr>
        <p:grpSpPr>
          <a:xfrm>
            <a:off x="11774298" y="5548267"/>
            <a:ext cx="360720" cy="543600"/>
            <a:chOff x="0" y="0"/>
            <a:chExt cx="480960" cy="724800"/>
          </a:xfrm>
        </p:grpSpPr>
        <p:sp>
          <p:nvSpPr>
            <p:cNvPr id="255" name="Freeform 268">
              <a:extLst>
                <a:ext uri="{FF2B5EF4-FFF2-40B4-BE49-F238E27FC236}">
                  <a16:creationId xmlns:a16="http://schemas.microsoft.com/office/drawing/2014/main" id="{7DBEEA48-3892-DC90-2DC7-22A955353D6B}"/>
                </a:ext>
              </a:extLst>
            </p:cNvPr>
            <p:cNvSpPr/>
            <p:nvPr/>
          </p:nvSpPr>
          <p:spPr>
            <a:xfrm>
              <a:off x="0" y="0"/>
              <a:ext cx="480949" cy="724789"/>
            </a:xfrm>
            <a:custGeom>
              <a:avLst/>
              <a:gdLst/>
              <a:ahLst/>
              <a:cxnLst/>
              <a:rect l="l" t="t" r="r" b="b"/>
              <a:pathLst>
                <a:path w="480949" h="724789">
                  <a:moveTo>
                    <a:pt x="240538" y="79756"/>
                  </a:moveTo>
                  <a:cubicBezTo>
                    <a:pt x="328803" y="79756"/>
                    <a:pt x="398780" y="153289"/>
                    <a:pt x="398780" y="242316"/>
                  </a:cubicBezTo>
                  <a:cubicBezTo>
                    <a:pt x="398780" y="328168"/>
                    <a:pt x="328803" y="401701"/>
                    <a:pt x="240538" y="401701"/>
                  </a:cubicBezTo>
                  <a:cubicBezTo>
                    <a:pt x="152273" y="401701"/>
                    <a:pt x="79121" y="328168"/>
                    <a:pt x="79121" y="242316"/>
                  </a:cubicBezTo>
                  <a:cubicBezTo>
                    <a:pt x="79121" y="153416"/>
                    <a:pt x="152146" y="79756"/>
                    <a:pt x="240411" y="79756"/>
                  </a:cubicBezTo>
                  <a:close/>
                  <a:moveTo>
                    <a:pt x="240411" y="0"/>
                  </a:moveTo>
                  <a:cubicBezTo>
                    <a:pt x="106553" y="127"/>
                    <a:pt x="0" y="107442"/>
                    <a:pt x="0" y="242316"/>
                  </a:cubicBezTo>
                  <a:cubicBezTo>
                    <a:pt x="0" y="312801"/>
                    <a:pt x="30480" y="374142"/>
                    <a:pt x="79121" y="420116"/>
                  </a:cubicBezTo>
                  <a:lnTo>
                    <a:pt x="79121" y="686816"/>
                  </a:lnTo>
                  <a:cubicBezTo>
                    <a:pt x="79121" y="709041"/>
                    <a:pt x="97790" y="724789"/>
                    <a:pt x="118364" y="724789"/>
                  </a:cubicBezTo>
                  <a:cubicBezTo>
                    <a:pt x="128905" y="724789"/>
                    <a:pt x="139954" y="720725"/>
                    <a:pt x="149225" y="711327"/>
                  </a:cubicBezTo>
                  <a:lnTo>
                    <a:pt x="240538" y="619379"/>
                  </a:lnTo>
                  <a:lnTo>
                    <a:pt x="331851" y="711327"/>
                  </a:lnTo>
                  <a:cubicBezTo>
                    <a:pt x="341122" y="720725"/>
                    <a:pt x="351790" y="724789"/>
                    <a:pt x="361823" y="724789"/>
                  </a:cubicBezTo>
                  <a:cubicBezTo>
                    <a:pt x="381508" y="724789"/>
                    <a:pt x="398780" y="709168"/>
                    <a:pt x="398780" y="686816"/>
                  </a:cubicBezTo>
                  <a:lnTo>
                    <a:pt x="398780" y="420116"/>
                  </a:lnTo>
                  <a:cubicBezTo>
                    <a:pt x="450596" y="374142"/>
                    <a:pt x="480949" y="312801"/>
                    <a:pt x="480949" y="242316"/>
                  </a:cubicBezTo>
                  <a:cubicBezTo>
                    <a:pt x="480949" y="107442"/>
                    <a:pt x="374396" y="127"/>
                    <a:pt x="240538" y="127"/>
                  </a:cubicBezTo>
                  <a:close/>
                </a:path>
              </a:pathLst>
            </a:custGeom>
            <a:solidFill>
              <a:srgbClr val="6EA7CB"/>
            </a:solidFill>
          </p:spPr>
        </p:sp>
      </p:grpSp>
      <p:grpSp>
        <p:nvGrpSpPr>
          <p:cNvPr id="256" name="Group 269">
            <a:extLst>
              <a:ext uri="{FF2B5EF4-FFF2-40B4-BE49-F238E27FC236}">
                <a16:creationId xmlns:a16="http://schemas.microsoft.com/office/drawing/2014/main" id="{C4CFDE3A-57F5-1CBD-0418-562021796A84}"/>
              </a:ext>
            </a:extLst>
          </p:cNvPr>
          <p:cNvGrpSpPr/>
          <p:nvPr/>
        </p:nvGrpSpPr>
        <p:grpSpPr>
          <a:xfrm>
            <a:off x="11347338" y="6352507"/>
            <a:ext cx="783360" cy="119520"/>
            <a:chOff x="0" y="0"/>
            <a:chExt cx="1044480" cy="159360"/>
          </a:xfrm>
        </p:grpSpPr>
        <p:sp>
          <p:nvSpPr>
            <p:cNvPr id="257" name="Freeform 270">
              <a:extLst>
                <a:ext uri="{FF2B5EF4-FFF2-40B4-BE49-F238E27FC236}">
                  <a16:creationId xmlns:a16="http://schemas.microsoft.com/office/drawing/2014/main" id="{8EFE6F6C-59D2-1590-D7AA-4FD939A7C90D}"/>
                </a:ext>
              </a:extLst>
            </p:cNvPr>
            <p:cNvSpPr/>
            <p:nvPr/>
          </p:nvSpPr>
          <p:spPr>
            <a:xfrm>
              <a:off x="127" y="127"/>
              <a:ext cx="1044448" cy="159258"/>
            </a:xfrm>
            <a:custGeom>
              <a:avLst/>
              <a:gdLst/>
              <a:ahLst/>
              <a:cxnLst/>
              <a:rect l="l" t="t" r="r" b="b"/>
              <a:pathLst>
                <a:path w="1044448" h="159258">
                  <a:moveTo>
                    <a:pt x="139954" y="0"/>
                  </a:moveTo>
                  <a:cubicBezTo>
                    <a:pt x="124714" y="76454"/>
                    <a:pt x="63881" y="134747"/>
                    <a:pt x="0" y="159258"/>
                  </a:cubicBezTo>
                  <a:lnTo>
                    <a:pt x="852551" y="159258"/>
                  </a:lnTo>
                  <a:cubicBezTo>
                    <a:pt x="947039" y="159258"/>
                    <a:pt x="1029081" y="91821"/>
                    <a:pt x="1044448" y="0"/>
                  </a:cubicBezTo>
                  <a:close/>
                </a:path>
              </a:pathLst>
            </a:custGeom>
            <a:solidFill>
              <a:srgbClr val="6EA7CB"/>
            </a:solidFill>
          </p:spPr>
        </p:sp>
      </p:grpSp>
      <p:grpSp>
        <p:nvGrpSpPr>
          <p:cNvPr id="258" name="Group 271">
            <a:extLst>
              <a:ext uri="{FF2B5EF4-FFF2-40B4-BE49-F238E27FC236}">
                <a16:creationId xmlns:a16="http://schemas.microsoft.com/office/drawing/2014/main" id="{B9AFB8E4-3086-3357-1EFE-1716E2FF0571}"/>
              </a:ext>
            </a:extLst>
          </p:cNvPr>
          <p:cNvGrpSpPr/>
          <p:nvPr/>
        </p:nvGrpSpPr>
        <p:grpSpPr>
          <a:xfrm>
            <a:off x="11222058" y="5543227"/>
            <a:ext cx="794880" cy="862560"/>
            <a:chOff x="0" y="0"/>
            <a:chExt cx="1059840" cy="1150080"/>
          </a:xfrm>
        </p:grpSpPr>
        <p:sp>
          <p:nvSpPr>
            <p:cNvPr id="259" name="Freeform 272">
              <a:extLst>
                <a:ext uri="{FF2B5EF4-FFF2-40B4-BE49-F238E27FC236}">
                  <a16:creationId xmlns:a16="http://schemas.microsoft.com/office/drawing/2014/main" id="{29972ED6-960E-B806-E0A3-EAA6D9B6FA7C}"/>
                </a:ext>
              </a:extLst>
            </p:cNvPr>
            <p:cNvSpPr/>
            <p:nvPr/>
          </p:nvSpPr>
          <p:spPr>
            <a:xfrm>
              <a:off x="127" y="0"/>
              <a:ext cx="1059688" cy="1149985"/>
            </a:xfrm>
            <a:custGeom>
              <a:avLst/>
              <a:gdLst/>
              <a:ahLst/>
              <a:cxnLst/>
              <a:rect l="l" t="t" r="r" b="b"/>
              <a:pathLst>
                <a:path w="1059688" h="1149985">
                  <a:moveTo>
                    <a:pt x="36449" y="127"/>
                  </a:moveTo>
                  <a:cubicBezTo>
                    <a:pt x="15113" y="127"/>
                    <a:pt x="0" y="21463"/>
                    <a:pt x="0" y="40005"/>
                  </a:cubicBezTo>
                  <a:lnTo>
                    <a:pt x="0" y="1032510"/>
                  </a:lnTo>
                  <a:cubicBezTo>
                    <a:pt x="0" y="1096899"/>
                    <a:pt x="51816" y="1148969"/>
                    <a:pt x="115697" y="1148969"/>
                  </a:cubicBezTo>
                  <a:cubicBezTo>
                    <a:pt x="120396" y="1149731"/>
                    <a:pt x="125095" y="1149985"/>
                    <a:pt x="129667" y="1149985"/>
                  </a:cubicBezTo>
                  <a:cubicBezTo>
                    <a:pt x="184785" y="1149985"/>
                    <a:pt x="231394" y="1100582"/>
                    <a:pt x="231394" y="1035685"/>
                  </a:cubicBezTo>
                  <a:cubicBezTo>
                    <a:pt x="231394" y="1011174"/>
                    <a:pt x="249682" y="998982"/>
                    <a:pt x="274066" y="998982"/>
                  </a:cubicBezTo>
                  <a:lnTo>
                    <a:pt x="1059688" y="998982"/>
                  </a:lnTo>
                  <a:lnTo>
                    <a:pt x="1059688" y="802767"/>
                  </a:lnTo>
                  <a:cubicBezTo>
                    <a:pt x="1044448" y="793623"/>
                    <a:pt x="1029208" y="787527"/>
                    <a:pt x="1013968" y="775208"/>
                  </a:cubicBezTo>
                  <a:lnTo>
                    <a:pt x="980567" y="741426"/>
                  </a:lnTo>
                  <a:lnTo>
                    <a:pt x="947039" y="775208"/>
                  </a:lnTo>
                  <a:cubicBezTo>
                    <a:pt x="922655" y="799719"/>
                    <a:pt x="892175" y="808863"/>
                    <a:pt x="861822" y="808863"/>
                  </a:cubicBezTo>
                  <a:cubicBezTo>
                    <a:pt x="797814" y="808863"/>
                    <a:pt x="746125" y="756793"/>
                    <a:pt x="746125" y="686308"/>
                  </a:cubicBezTo>
                  <a:lnTo>
                    <a:pt x="746125" y="453517"/>
                  </a:lnTo>
                  <a:cubicBezTo>
                    <a:pt x="694309" y="395224"/>
                    <a:pt x="663829" y="321691"/>
                    <a:pt x="663829" y="242062"/>
                  </a:cubicBezTo>
                  <a:cubicBezTo>
                    <a:pt x="663829" y="147066"/>
                    <a:pt x="706501" y="58293"/>
                    <a:pt x="776478" y="0"/>
                  </a:cubicBezTo>
                  <a:close/>
                </a:path>
              </a:pathLst>
            </a:custGeom>
            <a:solidFill>
              <a:srgbClr val="6EA7CB"/>
            </a:solidFill>
          </p:spPr>
        </p:sp>
      </p:grpSp>
      <p:grpSp>
        <p:nvGrpSpPr>
          <p:cNvPr id="260" name="Group 273">
            <a:extLst>
              <a:ext uri="{FF2B5EF4-FFF2-40B4-BE49-F238E27FC236}">
                <a16:creationId xmlns:a16="http://schemas.microsoft.com/office/drawing/2014/main" id="{6E9ED368-9E6E-715D-CB4F-5A84C4E7EA61}"/>
              </a:ext>
            </a:extLst>
          </p:cNvPr>
          <p:cNvGrpSpPr/>
          <p:nvPr/>
        </p:nvGrpSpPr>
        <p:grpSpPr>
          <a:xfrm>
            <a:off x="9193818" y="7438267"/>
            <a:ext cx="220320" cy="280080"/>
            <a:chOff x="0" y="0"/>
            <a:chExt cx="293760" cy="373440"/>
          </a:xfrm>
        </p:grpSpPr>
        <p:sp>
          <p:nvSpPr>
            <p:cNvPr id="261" name="Freeform 274">
              <a:extLst>
                <a:ext uri="{FF2B5EF4-FFF2-40B4-BE49-F238E27FC236}">
                  <a16:creationId xmlns:a16="http://schemas.microsoft.com/office/drawing/2014/main" id="{A273638F-752A-AB71-9829-541EE008A4B2}"/>
                </a:ext>
              </a:extLst>
            </p:cNvPr>
            <p:cNvSpPr/>
            <p:nvPr/>
          </p:nvSpPr>
          <p:spPr>
            <a:xfrm>
              <a:off x="127" y="0"/>
              <a:ext cx="293751" cy="373380"/>
            </a:xfrm>
            <a:custGeom>
              <a:avLst/>
              <a:gdLst/>
              <a:ahLst/>
              <a:cxnLst/>
              <a:rect l="l" t="t" r="r" b="b"/>
              <a:pathLst>
                <a:path w="293751" h="373380">
                  <a:moveTo>
                    <a:pt x="146812" y="0"/>
                  </a:moveTo>
                  <a:cubicBezTo>
                    <a:pt x="51435" y="0"/>
                    <a:pt x="0" y="160655"/>
                    <a:pt x="0" y="226441"/>
                  </a:cubicBezTo>
                  <a:cubicBezTo>
                    <a:pt x="0" y="307594"/>
                    <a:pt x="65786" y="373253"/>
                    <a:pt x="146812" y="373380"/>
                  </a:cubicBezTo>
                  <a:cubicBezTo>
                    <a:pt x="227838" y="373126"/>
                    <a:pt x="293751" y="307594"/>
                    <a:pt x="293751" y="226441"/>
                  </a:cubicBezTo>
                  <a:cubicBezTo>
                    <a:pt x="293624" y="160655"/>
                    <a:pt x="242316" y="0"/>
                    <a:pt x="146812" y="0"/>
                  </a:cubicBezTo>
                  <a:close/>
                </a:path>
              </a:pathLst>
            </a:custGeom>
            <a:solidFill>
              <a:srgbClr val="6EA7CB"/>
            </a:solidFill>
          </p:spPr>
        </p:sp>
      </p:grpSp>
      <p:grpSp>
        <p:nvGrpSpPr>
          <p:cNvPr id="262" name="Group 275">
            <a:extLst>
              <a:ext uri="{FF2B5EF4-FFF2-40B4-BE49-F238E27FC236}">
                <a16:creationId xmlns:a16="http://schemas.microsoft.com/office/drawing/2014/main" id="{59CE7F39-0887-4468-BBB0-FB0857083D2E}"/>
              </a:ext>
            </a:extLst>
          </p:cNvPr>
          <p:cNvGrpSpPr/>
          <p:nvPr/>
        </p:nvGrpSpPr>
        <p:grpSpPr>
          <a:xfrm>
            <a:off x="8946858" y="7669387"/>
            <a:ext cx="274320" cy="265680"/>
            <a:chOff x="0" y="0"/>
            <a:chExt cx="365760" cy="354240"/>
          </a:xfrm>
        </p:grpSpPr>
        <p:sp>
          <p:nvSpPr>
            <p:cNvPr id="263" name="Freeform 276">
              <a:extLst>
                <a:ext uri="{FF2B5EF4-FFF2-40B4-BE49-F238E27FC236}">
                  <a16:creationId xmlns:a16="http://schemas.microsoft.com/office/drawing/2014/main" id="{763CE2E8-16D9-EA0D-9FFC-486A526D22FA}"/>
                </a:ext>
              </a:extLst>
            </p:cNvPr>
            <p:cNvSpPr/>
            <p:nvPr/>
          </p:nvSpPr>
          <p:spPr>
            <a:xfrm>
              <a:off x="127" y="0"/>
              <a:ext cx="365506" cy="354203"/>
            </a:xfrm>
            <a:custGeom>
              <a:avLst/>
              <a:gdLst/>
              <a:ahLst/>
              <a:cxnLst/>
              <a:rect l="l" t="t" r="r" b="b"/>
              <a:pathLst>
                <a:path w="365506" h="354203">
                  <a:moveTo>
                    <a:pt x="126746" y="0"/>
                  </a:moveTo>
                  <a:cubicBezTo>
                    <a:pt x="111125" y="0"/>
                    <a:pt x="96139" y="3429"/>
                    <a:pt x="82423" y="11430"/>
                  </a:cubicBezTo>
                  <a:cubicBezTo>
                    <a:pt x="0" y="58928"/>
                    <a:pt x="37719" y="223901"/>
                    <a:pt x="70612" y="280670"/>
                  </a:cubicBezTo>
                  <a:cubicBezTo>
                    <a:pt x="97790" y="327787"/>
                    <a:pt x="147193" y="354203"/>
                    <a:pt x="197866" y="354203"/>
                  </a:cubicBezTo>
                  <a:cubicBezTo>
                    <a:pt x="222758" y="354203"/>
                    <a:pt x="248031" y="347853"/>
                    <a:pt x="271145" y="334518"/>
                  </a:cubicBezTo>
                  <a:cubicBezTo>
                    <a:pt x="341503" y="294005"/>
                    <a:pt x="365506" y="204089"/>
                    <a:pt x="324993" y="133731"/>
                  </a:cubicBezTo>
                  <a:cubicBezTo>
                    <a:pt x="297688" y="86487"/>
                    <a:pt x="204724" y="0"/>
                    <a:pt x="126746" y="0"/>
                  </a:cubicBezTo>
                  <a:close/>
                </a:path>
              </a:pathLst>
            </a:custGeom>
            <a:solidFill>
              <a:srgbClr val="6EA7CB"/>
            </a:solidFill>
          </p:spPr>
        </p:sp>
      </p:grpSp>
      <p:grpSp>
        <p:nvGrpSpPr>
          <p:cNvPr id="264" name="Group 277">
            <a:extLst>
              <a:ext uri="{FF2B5EF4-FFF2-40B4-BE49-F238E27FC236}">
                <a16:creationId xmlns:a16="http://schemas.microsoft.com/office/drawing/2014/main" id="{6A13B324-69D8-B52D-8A14-5D1B0DE987F9}"/>
              </a:ext>
            </a:extLst>
          </p:cNvPr>
          <p:cNvGrpSpPr/>
          <p:nvPr/>
        </p:nvGrpSpPr>
        <p:grpSpPr>
          <a:xfrm>
            <a:off x="9469578" y="7438267"/>
            <a:ext cx="220320" cy="280080"/>
            <a:chOff x="0" y="0"/>
            <a:chExt cx="293760" cy="373440"/>
          </a:xfrm>
        </p:grpSpPr>
        <p:sp>
          <p:nvSpPr>
            <p:cNvPr id="265" name="Freeform 278">
              <a:extLst>
                <a:ext uri="{FF2B5EF4-FFF2-40B4-BE49-F238E27FC236}">
                  <a16:creationId xmlns:a16="http://schemas.microsoft.com/office/drawing/2014/main" id="{0085487E-DBA9-6979-31D7-35803626CC84}"/>
                </a:ext>
              </a:extLst>
            </p:cNvPr>
            <p:cNvSpPr/>
            <p:nvPr/>
          </p:nvSpPr>
          <p:spPr>
            <a:xfrm>
              <a:off x="127" y="0"/>
              <a:ext cx="293751" cy="373380"/>
            </a:xfrm>
            <a:custGeom>
              <a:avLst/>
              <a:gdLst/>
              <a:ahLst/>
              <a:cxnLst/>
              <a:rect l="l" t="t" r="r" b="b"/>
              <a:pathLst>
                <a:path w="293751" h="373380">
                  <a:moveTo>
                    <a:pt x="146812" y="0"/>
                  </a:moveTo>
                  <a:cubicBezTo>
                    <a:pt x="51435" y="0"/>
                    <a:pt x="0" y="160655"/>
                    <a:pt x="0" y="226441"/>
                  </a:cubicBezTo>
                  <a:cubicBezTo>
                    <a:pt x="0" y="307594"/>
                    <a:pt x="65786" y="373380"/>
                    <a:pt x="146812" y="373380"/>
                  </a:cubicBezTo>
                  <a:cubicBezTo>
                    <a:pt x="227838" y="373380"/>
                    <a:pt x="293751" y="307594"/>
                    <a:pt x="293751" y="226441"/>
                  </a:cubicBezTo>
                  <a:cubicBezTo>
                    <a:pt x="293624" y="160655"/>
                    <a:pt x="242316" y="0"/>
                    <a:pt x="146812" y="0"/>
                  </a:cubicBezTo>
                  <a:close/>
                </a:path>
              </a:pathLst>
            </a:custGeom>
            <a:solidFill>
              <a:srgbClr val="6EA7CB"/>
            </a:solidFill>
          </p:spPr>
        </p:sp>
      </p:grpSp>
      <p:grpSp>
        <p:nvGrpSpPr>
          <p:cNvPr id="266" name="Group 279">
            <a:extLst>
              <a:ext uri="{FF2B5EF4-FFF2-40B4-BE49-F238E27FC236}">
                <a16:creationId xmlns:a16="http://schemas.microsoft.com/office/drawing/2014/main" id="{3E4AFD56-5A57-2588-6902-0D95A9D48D5F}"/>
              </a:ext>
            </a:extLst>
          </p:cNvPr>
          <p:cNvGrpSpPr/>
          <p:nvPr/>
        </p:nvGrpSpPr>
        <p:grpSpPr>
          <a:xfrm>
            <a:off x="9661818" y="7668667"/>
            <a:ext cx="270000" cy="265680"/>
            <a:chOff x="0" y="0"/>
            <a:chExt cx="360000" cy="354240"/>
          </a:xfrm>
        </p:grpSpPr>
        <p:sp>
          <p:nvSpPr>
            <p:cNvPr id="267" name="Freeform 280">
              <a:extLst>
                <a:ext uri="{FF2B5EF4-FFF2-40B4-BE49-F238E27FC236}">
                  <a16:creationId xmlns:a16="http://schemas.microsoft.com/office/drawing/2014/main" id="{E0D2B4C2-E440-ABD9-F2B6-EF6F2E351F1E}"/>
                </a:ext>
              </a:extLst>
            </p:cNvPr>
            <p:cNvSpPr/>
            <p:nvPr/>
          </p:nvSpPr>
          <p:spPr>
            <a:xfrm>
              <a:off x="127" y="127"/>
              <a:ext cx="359791" cy="354203"/>
            </a:xfrm>
            <a:custGeom>
              <a:avLst/>
              <a:gdLst/>
              <a:ahLst/>
              <a:cxnLst/>
              <a:rect l="l" t="t" r="r" b="b"/>
              <a:pathLst>
                <a:path w="359791" h="354203">
                  <a:moveTo>
                    <a:pt x="238506" y="0"/>
                  </a:moveTo>
                  <a:cubicBezTo>
                    <a:pt x="160528" y="0"/>
                    <a:pt x="67818" y="86360"/>
                    <a:pt x="40513" y="133731"/>
                  </a:cubicBezTo>
                  <a:cubicBezTo>
                    <a:pt x="0" y="203835"/>
                    <a:pt x="24003" y="294005"/>
                    <a:pt x="94234" y="334518"/>
                  </a:cubicBezTo>
                  <a:cubicBezTo>
                    <a:pt x="117348" y="347853"/>
                    <a:pt x="142748" y="354203"/>
                    <a:pt x="168021" y="354203"/>
                  </a:cubicBezTo>
                  <a:cubicBezTo>
                    <a:pt x="219710" y="354203"/>
                    <a:pt x="270256" y="327660"/>
                    <a:pt x="297307" y="280670"/>
                  </a:cubicBezTo>
                  <a:cubicBezTo>
                    <a:pt x="335915" y="213614"/>
                    <a:pt x="359791" y="55626"/>
                    <a:pt x="283083" y="11430"/>
                  </a:cubicBezTo>
                  <a:cubicBezTo>
                    <a:pt x="269240" y="3429"/>
                    <a:pt x="254254" y="0"/>
                    <a:pt x="238506" y="0"/>
                  </a:cubicBezTo>
                  <a:close/>
                </a:path>
              </a:pathLst>
            </a:custGeom>
            <a:solidFill>
              <a:srgbClr val="6EA7CB"/>
            </a:solidFill>
          </p:spPr>
        </p:sp>
      </p:grpSp>
      <p:grpSp>
        <p:nvGrpSpPr>
          <p:cNvPr id="268" name="Group 281">
            <a:extLst>
              <a:ext uri="{FF2B5EF4-FFF2-40B4-BE49-F238E27FC236}">
                <a16:creationId xmlns:a16="http://schemas.microsoft.com/office/drawing/2014/main" id="{260D4328-895D-C8BA-2279-43937AC18D0C}"/>
              </a:ext>
            </a:extLst>
          </p:cNvPr>
          <p:cNvGrpSpPr/>
          <p:nvPr/>
        </p:nvGrpSpPr>
        <p:grpSpPr>
          <a:xfrm>
            <a:off x="9138378" y="7773067"/>
            <a:ext cx="606240" cy="440640"/>
            <a:chOff x="0" y="0"/>
            <a:chExt cx="808320" cy="587520"/>
          </a:xfrm>
        </p:grpSpPr>
        <p:sp>
          <p:nvSpPr>
            <p:cNvPr id="269" name="Freeform 282">
              <a:extLst>
                <a:ext uri="{FF2B5EF4-FFF2-40B4-BE49-F238E27FC236}">
                  <a16:creationId xmlns:a16="http://schemas.microsoft.com/office/drawing/2014/main" id="{724BBEA6-3A78-B5BA-9FCB-8582EB75B0AC}"/>
                </a:ext>
              </a:extLst>
            </p:cNvPr>
            <p:cNvSpPr/>
            <p:nvPr/>
          </p:nvSpPr>
          <p:spPr>
            <a:xfrm>
              <a:off x="127" y="127"/>
              <a:ext cx="808101" cy="587502"/>
            </a:xfrm>
            <a:custGeom>
              <a:avLst/>
              <a:gdLst/>
              <a:ahLst/>
              <a:cxnLst/>
              <a:rect l="l" t="t" r="r" b="b"/>
              <a:pathLst>
                <a:path w="808101" h="587502">
                  <a:moveTo>
                    <a:pt x="404114" y="0"/>
                  </a:moveTo>
                  <a:cubicBezTo>
                    <a:pt x="340360" y="0"/>
                    <a:pt x="146812" y="0"/>
                    <a:pt x="146812" y="183388"/>
                  </a:cubicBezTo>
                  <a:lnTo>
                    <a:pt x="146812" y="204470"/>
                  </a:lnTo>
                  <a:cubicBezTo>
                    <a:pt x="146812" y="219329"/>
                    <a:pt x="137795" y="232918"/>
                    <a:pt x="123952" y="238506"/>
                  </a:cubicBezTo>
                  <a:cubicBezTo>
                    <a:pt x="48641" y="269367"/>
                    <a:pt x="0" y="334137"/>
                    <a:pt x="0" y="403733"/>
                  </a:cubicBezTo>
                  <a:cubicBezTo>
                    <a:pt x="0" y="504952"/>
                    <a:pt x="98933" y="587375"/>
                    <a:pt x="220345" y="587375"/>
                  </a:cubicBezTo>
                  <a:cubicBezTo>
                    <a:pt x="221107" y="587502"/>
                    <a:pt x="221996" y="587502"/>
                    <a:pt x="222758" y="587502"/>
                  </a:cubicBezTo>
                  <a:cubicBezTo>
                    <a:pt x="244094" y="587502"/>
                    <a:pt x="265430" y="584962"/>
                    <a:pt x="286258" y="579882"/>
                  </a:cubicBezTo>
                  <a:cubicBezTo>
                    <a:pt x="324993" y="570103"/>
                    <a:pt x="364617" y="565150"/>
                    <a:pt x="404241" y="565150"/>
                  </a:cubicBezTo>
                  <a:cubicBezTo>
                    <a:pt x="443865" y="565150"/>
                    <a:pt x="483616" y="569976"/>
                    <a:pt x="522351" y="579882"/>
                  </a:cubicBezTo>
                  <a:cubicBezTo>
                    <a:pt x="542925" y="584962"/>
                    <a:pt x="564007" y="587502"/>
                    <a:pt x="585343" y="587502"/>
                  </a:cubicBezTo>
                  <a:cubicBezTo>
                    <a:pt x="586105" y="587502"/>
                    <a:pt x="586867" y="587502"/>
                    <a:pt x="587629" y="587375"/>
                  </a:cubicBezTo>
                  <a:cubicBezTo>
                    <a:pt x="709168" y="587375"/>
                    <a:pt x="808101" y="504952"/>
                    <a:pt x="808101" y="403733"/>
                  </a:cubicBezTo>
                  <a:cubicBezTo>
                    <a:pt x="808101" y="334010"/>
                    <a:pt x="759460" y="269240"/>
                    <a:pt x="684022" y="238633"/>
                  </a:cubicBezTo>
                  <a:cubicBezTo>
                    <a:pt x="670052" y="232918"/>
                    <a:pt x="661162" y="219456"/>
                    <a:pt x="661162" y="204597"/>
                  </a:cubicBezTo>
                  <a:lnTo>
                    <a:pt x="661162" y="183388"/>
                  </a:lnTo>
                  <a:cubicBezTo>
                    <a:pt x="661162" y="0"/>
                    <a:pt x="467741" y="0"/>
                    <a:pt x="404114" y="0"/>
                  </a:cubicBezTo>
                  <a:close/>
                </a:path>
              </a:pathLst>
            </a:custGeom>
            <a:solidFill>
              <a:srgbClr val="6EA7CB"/>
            </a:solidFill>
          </p:spPr>
        </p:sp>
      </p:grpSp>
      <p:grpSp>
        <p:nvGrpSpPr>
          <p:cNvPr id="270" name="Group 283">
            <a:extLst>
              <a:ext uri="{FF2B5EF4-FFF2-40B4-BE49-F238E27FC236}">
                <a16:creationId xmlns:a16="http://schemas.microsoft.com/office/drawing/2014/main" id="{7D52D45E-A325-24B1-E933-C848677116DB}"/>
              </a:ext>
            </a:extLst>
          </p:cNvPr>
          <p:cNvGrpSpPr/>
          <p:nvPr/>
        </p:nvGrpSpPr>
        <p:grpSpPr>
          <a:xfrm>
            <a:off x="4450458" y="5582827"/>
            <a:ext cx="295200" cy="208080"/>
            <a:chOff x="0" y="0"/>
            <a:chExt cx="393600" cy="277440"/>
          </a:xfrm>
        </p:grpSpPr>
        <p:sp>
          <p:nvSpPr>
            <p:cNvPr id="271" name="Freeform 284">
              <a:extLst>
                <a:ext uri="{FF2B5EF4-FFF2-40B4-BE49-F238E27FC236}">
                  <a16:creationId xmlns:a16="http://schemas.microsoft.com/office/drawing/2014/main" id="{104026AE-72E9-DB67-06AA-6FF7674DB512}"/>
                </a:ext>
              </a:extLst>
            </p:cNvPr>
            <p:cNvSpPr/>
            <p:nvPr/>
          </p:nvSpPr>
          <p:spPr>
            <a:xfrm>
              <a:off x="127" y="0"/>
              <a:ext cx="393446" cy="277495"/>
            </a:xfrm>
            <a:custGeom>
              <a:avLst/>
              <a:gdLst/>
              <a:ahLst/>
              <a:cxnLst/>
              <a:rect l="l" t="t" r="r" b="b"/>
              <a:pathLst>
                <a:path w="393446" h="277495">
                  <a:moveTo>
                    <a:pt x="43307" y="0"/>
                  </a:moveTo>
                  <a:cubicBezTo>
                    <a:pt x="19304" y="0"/>
                    <a:pt x="0" y="19431"/>
                    <a:pt x="0" y="43307"/>
                  </a:cubicBezTo>
                  <a:cubicBezTo>
                    <a:pt x="381" y="127762"/>
                    <a:pt x="28067" y="210058"/>
                    <a:pt x="79121" y="277495"/>
                  </a:cubicBezTo>
                  <a:cubicBezTo>
                    <a:pt x="160655" y="241300"/>
                    <a:pt x="254889" y="220345"/>
                    <a:pt x="384429" y="220345"/>
                  </a:cubicBezTo>
                  <a:cubicBezTo>
                    <a:pt x="387477" y="220345"/>
                    <a:pt x="390525" y="220980"/>
                    <a:pt x="393446" y="220980"/>
                  </a:cubicBezTo>
                  <a:cubicBezTo>
                    <a:pt x="328803" y="85852"/>
                    <a:pt x="192786" y="0"/>
                    <a:pt x="43307" y="0"/>
                  </a:cubicBezTo>
                  <a:close/>
                </a:path>
              </a:pathLst>
            </a:custGeom>
            <a:solidFill>
              <a:srgbClr val="6EA7CB"/>
            </a:solidFill>
          </p:spPr>
        </p:sp>
      </p:grpSp>
      <p:grpSp>
        <p:nvGrpSpPr>
          <p:cNvPr id="272" name="Group 285">
            <a:extLst>
              <a:ext uri="{FF2B5EF4-FFF2-40B4-BE49-F238E27FC236}">
                <a16:creationId xmlns:a16="http://schemas.microsoft.com/office/drawing/2014/main" id="{F58D8A5D-6A5C-4D2A-9A06-B535196196A3}"/>
              </a:ext>
            </a:extLst>
          </p:cNvPr>
          <p:cNvGrpSpPr/>
          <p:nvPr/>
        </p:nvGrpSpPr>
        <p:grpSpPr>
          <a:xfrm>
            <a:off x="4450458" y="6290587"/>
            <a:ext cx="295200" cy="207360"/>
            <a:chOff x="0" y="0"/>
            <a:chExt cx="393600" cy="276480"/>
          </a:xfrm>
        </p:grpSpPr>
        <p:sp>
          <p:nvSpPr>
            <p:cNvPr id="273" name="Freeform 286">
              <a:extLst>
                <a:ext uri="{FF2B5EF4-FFF2-40B4-BE49-F238E27FC236}">
                  <a16:creationId xmlns:a16="http://schemas.microsoft.com/office/drawing/2014/main" id="{05F93E99-83E9-CF29-197B-2815EA34B940}"/>
                </a:ext>
              </a:extLst>
            </p:cNvPr>
            <p:cNvSpPr/>
            <p:nvPr/>
          </p:nvSpPr>
          <p:spPr>
            <a:xfrm>
              <a:off x="127" y="127"/>
              <a:ext cx="393446" cy="276352"/>
            </a:xfrm>
            <a:custGeom>
              <a:avLst/>
              <a:gdLst/>
              <a:ahLst/>
              <a:cxnLst/>
              <a:rect l="l" t="t" r="r" b="b"/>
              <a:pathLst>
                <a:path w="393446" h="276352">
                  <a:moveTo>
                    <a:pt x="78359" y="0"/>
                  </a:moveTo>
                  <a:cubicBezTo>
                    <a:pt x="27686" y="67056"/>
                    <a:pt x="127" y="148717"/>
                    <a:pt x="0" y="233045"/>
                  </a:cubicBezTo>
                  <a:cubicBezTo>
                    <a:pt x="0" y="256921"/>
                    <a:pt x="19177" y="276352"/>
                    <a:pt x="43180" y="276352"/>
                  </a:cubicBezTo>
                  <a:cubicBezTo>
                    <a:pt x="192659" y="276225"/>
                    <a:pt x="328803" y="190373"/>
                    <a:pt x="393446" y="55499"/>
                  </a:cubicBezTo>
                  <a:cubicBezTo>
                    <a:pt x="390652" y="55499"/>
                    <a:pt x="387477" y="56388"/>
                    <a:pt x="384429" y="56388"/>
                  </a:cubicBezTo>
                  <a:cubicBezTo>
                    <a:pt x="254635" y="56388"/>
                    <a:pt x="160147" y="35433"/>
                    <a:pt x="78359" y="0"/>
                  </a:cubicBezTo>
                  <a:close/>
                </a:path>
              </a:pathLst>
            </a:custGeom>
            <a:solidFill>
              <a:srgbClr val="6EA7CB"/>
            </a:solidFill>
          </p:spPr>
        </p:sp>
      </p:grpSp>
      <p:grpSp>
        <p:nvGrpSpPr>
          <p:cNvPr id="274" name="Group 287">
            <a:extLst>
              <a:ext uri="{FF2B5EF4-FFF2-40B4-BE49-F238E27FC236}">
                <a16:creationId xmlns:a16="http://schemas.microsoft.com/office/drawing/2014/main" id="{C4DCCC07-8059-3EBB-8068-603AE5447FBE}"/>
              </a:ext>
            </a:extLst>
          </p:cNvPr>
          <p:cNvGrpSpPr/>
          <p:nvPr/>
        </p:nvGrpSpPr>
        <p:grpSpPr>
          <a:xfrm>
            <a:off x="4290618" y="5812507"/>
            <a:ext cx="563760" cy="455040"/>
            <a:chOff x="0" y="0"/>
            <a:chExt cx="751680" cy="606720"/>
          </a:xfrm>
        </p:grpSpPr>
        <p:sp>
          <p:nvSpPr>
            <p:cNvPr id="275" name="Freeform 288">
              <a:extLst>
                <a:ext uri="{FF2B5EF4-FFF2-40B4-BE49-F238E27FC236}">
                  <a16:creationId xmlns:a16="http://schemas.microsoft.com/office/drawing/2014/main" id="{6463293F-49AD-33C9-54B3-4614F6E1220A}"/>
                </a:ext>
              </a:extLst>
            </p:cNvPr>
            <p:cNvSpPr/>
            <p:nvPr/>
          </p:nvSpPr>
          <p:spPr>
            <a:xfrm>
              <a:off x="0" y="127"/>
              <a:ext cx="751586" cy="606552"/>
            </a:xfrm>
            <a:custGeom>
              <a:avLst/>
              <a:gdLst/>
              <a:ahLst/>
              <a:cxnLst/>
              <a:rect l="l" t="t" r="r" b="b"/>
              <a:pathLst>
                <a:path w="751586" h="606552">
                  <a:moveTo>
                    <a:pt x="464185" y="200152"/>
                  </a:moveTo>
                  <a:cubicBezTo>
                    <a:pt x="475361" y="200152"/>
                    <a:pt x="486410" y="204470"/>
                    <a:pt x="494792" y="212979"/>
                  </a:cubicBezTo>
                  <a:cubicBezTo>
                    <a:pt x="511683" y="229870"/>
                    <a:pt x="511683" y="257429"/>
                    <a:pt x="494792" y="274193"/>
                  </a:cubicBezTo>
                  <a:cubicBezTo>
                    <a:pt x="477901" y="290957"/>
                    <a:pt x="478028" y="318516"/>
                    <a:pt x="494792" y="335407"/>
                  </a:cubicBezTo>
                  <a:cubicBezTo>
                    <a:pt x="511556" y="352298"/>
                    <a:pt x="511683" y="379730"/>
                    <a:pt x="494792" y="396621"/>
                  </a:cubicBezTo>
                  <a:cubicBezTo>
                    <a:pt x="486410" y="405003"/>
                    <a:pt x="475234" y="409321"/>
                    <a:pt x="464185" y="409321"/>
                  </a:cubicBezTo>
                  <a:cubicBezTo>
                    <a:pt x="453136" y="409321"/>
                    <a:pt x="441960" y="405130"/>
                    <a:pt x="433578" y="396621"/>
                  </a:cubicBezTo>
                  <a:cubicBezTo>
                    <a:pt x="382778" y="345821"/>
                    <a:pt x="382778" y="263779"/>
                    <a:pt x="433578" y="212852"/>
                  </a:cubicBezTo>
                  <a:cubicBezTo>
                    <a:pt x="442087" y="204343"/>
                    <a:pt x="453136" y="200025"/>
                    <a:pt x="464185" y="200025"/>
                  </a:cubicBezTo>
                  <a:close/>
                  <a:moveTo>
                    <a:pt x="597916" y="0"/>
                  </a:moveTo>
                  <a:cubicBezTo>
                    <a:pt x="342646" y="0"/>
                    <a:pt x="245999" y="81534"/>
                    <a:pt x="70612" y="229870"/>
                  </a:cubicBezTo>
                  <a:lnTo>
                    <a:pt x="20828" y="271653"/>
                  </a:lnTo>
                  <a:cubicBezTo>
                    <a:pt x="0" y="288798"/>
                    <a:pt x="0" y="320675"/>
                    <a:pt x="20828" y="337947"/>
                  </a:cubicBezTo>
                  <a:lnTo>
                    <a:pt x="65786" y="375666"/>
                  </a:lnTo>
                  <a:cubicBezTo>
                    <a:pt x="241681" y="524510"/>
                    <a:pt x="338836" y="606552"/>
                    <a:pt x="597916" y="606552"/>
                  </a:cubicBezTo>
                  <a:cubicBezTo>
                    <a:pt x="648843" y="606298"/>
                    <a:pt x="699135" y="597535"/>
                    <a:pt x="747141" y="581025"/>
                  </a:cubicBezTo>
                  <a:cubicBezTo>
                    <a:pt x="641604" y="533273"/>
                    <a:pt x="572516" y="429768"/>
                    <a:pt x="568960" y="313944"/>
                  </a:cubicBezTo>
                  <a:cubicBezTo>
                    <a:pt x="565531" y="198501"/>
                    <a:pt x="628015" y="90678"/>
                    <a:pt x="730377" y="36703"/>
                  </a:cubicBezTo>
                  <a:cubicBezTo>
                    <a:pt x="737235" y="33020"/>
                    <a:pt x="744474" y="30353"/>
                    <a:pt x="751586" y="27178"/>
                  </a:cubicBezTo>
                  <a:cubicBezTo>
                    <a:pt x="702437" y="9398"/>
                    <a:pt x="650367" y="127"/>
                    <a:pt x="597916" y="0"/>
                  </a:cubicBezTo>
                  <a:close/>
                </a:path>
              </a:pathLst>
            </a:custGeom>
            <a:solidFill>
              <a:srgbClr val="6EA7CB"/>
            </a:solidFill>
          </p:spPr>
        </p:sp>
      </p:grpSp>
      <p:grpSp>
        <p:nvGrpSpPr>
          <p:cNvPr id="276" name="Group 289">
            <a:extLst>
              <a:ext uri="{FF2B5EF4-FFF2-40B4-BE49-F238E27FC236}">
                <a16:creationId xmlns:a16="http://schemas.microsoft.com/office/drawing/2014/main" id="{F9F90EB0-92DD-280A-E450-81AC611C9E61}"/>
              </a:ext>
            </a:extLst>
          </p:cNvPr>
          <p:cNvGrpSpPr/>
          <p:nvPr/>
        </p:nvGrpSpPr>
        <p:grpSpPr>
          <a:xfrm>
            <a:off x="4780218" y="5880187"/>
            <a:ext cx="300240" cy="323280"/>
            <a:chOff x="0" y="0"/>
            <a:chExt cx="400320" cy="431040"/>
          </a:xfrm>
        </p:grpSpPr>
        <p:sp>
          <p:nvSpPr>
            <p:cNvPr id="277" name="Freeform 290">
              <a:extLst>
                <a:ext uri="{FF2B5EF4-FFF2-40B4-BE49-F238E27FC236}">
                  <a16:creationId xmlns:a16="http://schemas.microsoft.com/office/drawing/2014/main" id="{7039D3C9-B45D-0EE7-0EA0-2BCAB6A5F605}"/>
                </a:ext>
              </a:extLst>
            </p:cNvPr>
            <p:cNvSpPr/>
            <p:nvPr/>
          </p:nvSpPr>
          <p:spPr>
            <a:xfrm>
              <a:off x="0" y="0"/>
              <a:ext cx="400431" cy="430911"/>
            </a:xfrm>
            <a:custGeom>
              <a:avLst/>
              <a:gdLst/>
              <a:ahLst/>
              <a:cxnLst/>
              <a:rect l="l" t="t" r="r" b="b"/>
              <a:pathLst>
                <a:path w="400431" h="430911">
                  <a:moveTo>
                    <a:pt x="179959" y="137160"/>
                  </a:moveTo>
                  <a:cubicBezTo>
                    <a:pt x="202184" y="137160"/>
                    <a:pt x="223647" y="154432"/>
                    <a:pt x="223647" y="180594"/>
                  </a:cubicBezTo>
                  <a:cubicBezTo>
                    <a:pt x="223647" y="204343"/>
                    <a:pt x="204216" y="223774"/>
                    <a:pt x="180467" y="223774"/>
                  </a:cubicBezTo>
                  <a:cubicBezTo>
                    <a:pt x="141859" y="223774"/>
                    <a:pt x="122428" y="177165"/>
                    <a:pt x="149733" y="149860"/>
                  </a:cubicBezTo>
                  <a:cubicBezTo>
                    <a:pt x="158623" y="141097"/>
                    <a:pt x="169418" y="137160"/>
                    <a:pt x="180086" y="137160"/>
                  </a:cubicBezTo>
                  <a:close/>
                  <a:moveTo>
                    <a:pt x="218567" y="0"/>
                  </a:moveTo>
                  <a:cubicBezTo>
                    <a:pt x="183896" y="0"/>
                    <a:pt x="149479" y="6477"/>
                    <a:pt x="118237" y="23114"/>
                  </a:cubicBezTo>
                  <a:cubicBezTo>
                    <a:pt x="49530" y="59309"/>
                    <a:pt x="5588" y="129413"/>
                    <a:pt x="2794" y="206883"/>
                  </a:cubicBezTo>
                  <a:cubicBezTo>
                    <a:pt x="0" y="284353"/>
                    <a:pt x="38862" y="357505"/>
                    <a:pt x="105029" y="398399"/>
                  </a:cubicBezTo>
                  <a:cubicBezTo>
                    <a:pt x="137668" y="418719"/>
                    <a:pt x="175133" y="430022"/>
                    <a:pt x="213741" y="430911"/>
                  </a:cubicBezTo>
                  <a:cubicBezTo>
                    <a:pt x="288290" y="380111"/>
                    <a:pt x="349504" y="312674"/>
                    <a:pt x="393192" y="233934"/>
                  </a:cubicBezTo>
                  <a:cubicBezTo>
                    <a:pt x="400431" y="220980"/>
                    <a:pt x="400431" y="204978"/>
                    <a:pt x="393192" y="192151"/>
                  </a:cubicBezTo>
                  <a:cubicBezTo>
                    <a:pt x="350901" y="115951"/>
                    <a:pt x="291719" y="50165"/>
                    <a:pt x="220472" y="0"/>
                  </a:cubicBezTo>
                  <a:cubicBezTo>
                    <a:pt x="219837" y="0"/>
                    <a:pt x="219202" y="0"/>
                    <a:pt x="218567" y="0"/>
                  </a:cubicBezTo>
                  <a:close/>
                </a:path>
              </a:pathLst>
            </a:custGeom>
            <a:solidFill>
              <a:srgbClr val="6EA7CB"/>
            </a:solidFill>
          </p:spPr>
        </p:sp>
      </p:grpSp>
      <p:grpSp>
        <p:nvGrpSpPr>
          <p:cNvPr id="278" name="Group 291">
            <a:extLst>
              <a:ext uri="{FF2B5EF4-FFF2-40B4-BE49-F238E27FC236}">
                <a16:creationId xmlns:a16="http://schemas.microsoft.com/office/drawing/2014/main" id="{37D88F19-1B05-1590-B056-D30025F462A2}"/>
              </a:ext>
            </a:extLst>
          </p:cNvPr>
          <p:cNvGrpSpPr/>
          <p:nvPr/>
        </p:nvGrpSpPr>
        <p:grpSpPr>
          <a:xfrm>
            <a:off x="3967338" y="6073867"/>
            <a:ext cx="380160" cy="325440"/>
            <a:chOff x="0" y="0"/>
            <a:chExt cx="506880" cy="433920"/>
          </a:xfrm>
        </p:grpSpPr>
        <p:sp>
          <p:nvSpPr>
            <p:cNvPr id="279" name="Freeform 292">
              <a:extLst>
                <a:ext uri="{FF2B5EF4-FFF2-40B4-BE49-F238E27FC236}">
                  <a16:creationId xmlns:a16="http://schemas.microsoft.com/office/drawing/2014/main" id="{CF6D4DBF-B295-AC01-AEF7-D9C5C37C6C77}"/>
                </a:ext>
              </a:extLst>
            </p:cNvPr>
            <p:cNvSpPr/>
            <p:nvPr/>
          </p:nvSpPr>
          <p:spPr>
            <a:xfrm>
              <a:off x="0" y="127"/>
              <a:ext cx="506730" cy="433832"/>
            </a:xfrm>
            <a:custGeom>
              <a:avLst/>
              <a:gdLst/>
              <a:ahLst/>
              <a:cxnLst/>
              <a:rect l="l" t="t" r="r" b="b"/>
              <a:pathLst>
                <a:path w="506730" h="433832">
                  <a:moveTo>
                    <a:pt x="306324" y="0"/>
                  </a:moveTo>
                  <a:cubicBezTo>
                    <a:pt x="138684" y="0"/>
                    <a:pt x="0" y="136017"/>
                    <a:pt x="0" y="303784"/>
                  </a:cubicBezTo>
                  <a:lnTo>
                    <a:pt x="0" y="390525"/>
                  </a:lnTo>
                  <a:cubicBezTo>
                    <a:pt x="0" y="414401"/>
                    <a:pt x="19431" y="433832"/>
                    <a:pt x="43434" y="433832"/>
                  </a:cubicBezTo>
                  <a:lnTo>
                    <a:pt x="130175" y="433832"/>
                  </a:lnTo>
                  <a:cubicBezTo>
                    <a:pt x="308102" y="433832"/>
                    <a:pt x="460375" y="313055"/>
                    <a:pt x="506730" y="149225"/>
                  </a:cubicBezTo>
                  <a:cubicBezTo>
                    <a:pt x="485521" y="131826"/>
                    <a:pt x="463677" y="113284"/>
                    <a:pt x="440563" y="93853"/>
                  </a:cubicBezTo>
                  <a:lnTo>
                    <a:pt x="420751" y="76962"/>
                  </a:lnTo>
                  <a:lnTo>
                    <a:pt x="337058" y="160909"/>
                  </a:lnTo>
                  <a:cubicBezTo>
                    <a:pt x="328676" y="169037"/>
                    <a:pt x="317754" y="173101"/>
                    <a:pt x="306832" y="173101"/>
                  </a:cubicBezTo>
                  <a:cubicBezTo>
                    <a:pt x="295656" y="173101"/>
                    <a:pt x="284607" y="168910"/>
                    <a:pt x="276225" y="160528"/>
                  </a:cubicBezTo>
                  <a:cubicBezTo>
                    <a:pt x="259334" y="143637"/>
                    <a:pt x="259080" y="116586"/>
                    <a:pt x="275717" y="99695"/>
                  </a:cubicBezTo>
                  <a:lnTo>
                    <a:pt x="353822" y="21209"/>
                  </a:lnTo>
                  <a:lnTo>
                    <a:pt x="328930" y="0"/>
                  </a:lnTo>
                  <a:close/>
                </a:path>
              </a:pathLst>
            </a:custGeom>
            <a:solidFill>
              <a:srgbClr val="6EA7CB"/>
            </a:solidFill>
          </p:spPr>
        </p:sp>
      </p:grpSp>
      <p:grpSp>
        <p:nvGrpSpPr>
          <p:cNvPr id="280" name="Group 293">
            <a:extLst>
              <a:ext uri="{FF2B5EF4-FFF2-40B4-BE49-F238E27FC236}">
                <a16:creationId xmlns:a16="http://schemas.microsoft.com/office/drawing/2014/main" id="{F63687E6-6CCB-8416-42AB-89969D71D1A2}"/>
              </a:ext>
            </a:extLst>
          </p:cNvPr>
          <p:cNvGrpSpPr/>
          <p:nvPr/>
        </p:nvGrpSpPr>
        <p:grpSpPr>
          <a:xfrm>
            <a:off x="3967338" y="5683627"/>
            <a:ext cx="380160" cy="325440"/>
            <a:chOff x="0" y="0"/>
            <a:chExt cx="506880" cy="433920"/>
          </a:xfrm>
        </p:grpSpPr>
        <p:sp>
          <p:nvSpPr>
            <p:cNvPr id="281" name="Freeform 294">
              <a:extLst>
                <a:ext uri="{FF2B5EF4-FFF2-40B4-BE49-F238E27FC236}">
                  <a16:creationId xmlns:a16="http://schemas.microsoft.com/office/drawing/2014/main" id="{BDD9B818-FE84-6A15-31C7-A03C5AC22DB1}"/>
                </a:ext>
              </a:extLst>
            </p:cNvPr>
            <p:cNvSpPr/>
            <p:nvPr/>
          </p:nvSpPr>
          <p:spPr>
            <a:xfrm>
              <a:off x="0" y="127"/>
              <a:ext cx="506857" cy="433832"/>
            </a:xfrm>
            <a:custGeom>
              <a:avLst/>
              <a:gdLst/>
              <a:ahLst/>
              <a:cxnLst/>
              <a:rect l="l" t="t" r="r" b="b"/>
              <a:pathLst>
                <a:path w="506857" h="433832">
                  <a:moveTo>
                    <a:pt x="43434" y="0"/>
                  </a:moveTo>
                  <a:cubicBezTo>
                    <a:pt x="19431" y="0"/>
                    <a:pt x="254" y="19431"/>
                    <a:pt x="254" y="43434"/>
                  </a:cubicBezTo>
                  <a:lnTo>
                    <a:pt x="254" y="130429"/>
                  </a:lnTo>
                  <a:cubicBezTo>
                    <a:pt x="0" y="297942"/>
                    <a:pt x="138684" y="433832"/>
                    <a:pt x="306324" y="433832"/>
                  </a:cubicBezTo>
                  <a:lnTo>
                    <a:pt x="328930" y="433832"/>
                  </a:lnTo>
                  <a:lnTo>
                    <a:pt x="353949" y="412750"/>
                  </a:lnTo>
                  <a:lnTo>
                    <a:pt x="275844" y="334264"/>
                  </a:lnTo>
                  <a:cubicBezTo>
                    <a:pt x="259461" y="317373"/>
                    <a:pt x="259588" y="290322"/>
                    <a:pt x="276352" y="273685"/>
                  </a:cubicBezTo>
                  <a:cubicBezTo>
                    <a:pt x="284861" y="265049"/>
                    <a:pt x="296037" y="260858"/>
                    <a:pt x="307213" y="260858"/>
                  </a:cubicBezTo>
                  <a:cubicBezTo>
                    <a:pt x="318008" y="260858"/>
                    <a:pt x="328803" y="264795"/>
                    <a:pt x="337185" y="273050"/>
                  </a:cubicBezTo>
                  <a:lnTo>
                    <a:pt x="420878" y="356743"/>
                  </a:lnTo>
                  <a:lnTo>
                    <a:pt x="446024" y="335661"/>
                  </a:lnTo>
                  <a:cubicBezTo>
                    <a:pt x="467106" y="317881"/>
                    <a:pt x="487172" y="300990"/>
                    <a:pt x="506857" y="284480"/>
                  </a:cubicBezTo>
                  <a:cubicBezTo>
                    <a:pt x="460375" y="120904"/>
                    <a:pt x="308356" y="0"/>
                    <a:pt x="130175" y="0"/>
                  </a:cubicBezTo>
                  <a:close/>
                </a:path>
              </a:pathLst>
            </a:custGeom>
            <a:solidFill>
              <a:srgbClr val="6EA7CB"/>
            </a:solidFill>
          </p:spPr>
        </p:sp>
      </p:grpSp>
    </p:spTree>
    <p:extLst>
      <p:ext uri="{BB962C8B-B14F-4D97-AF65-F5344CB8AC3E}">
        <p14:creationId xmlns:p14="http://schemas.microsoft.com/office/powerpoint/2010/main" val="31565176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grpSp>
        <p:nvGrpSpPr>
          <p:cNvPr id="23" name="Group 7">
            <a:extLst>
              <a:ext uri="{FF2B5EF4-FFF2-40B4-BE49-F238E27FC236}">
                <a16:creationId xmlns:a16="http://schemas.microsoft.com/office/drawing/2014/main" id="{54B90396-4B31-AF10-8C50-AEB71500053F}"/>
              </a:ext>
            </a:extLst>
          </p:cNvPr>
          <p:cNvGrpSpPr/>
          <p:nvPr/>
        </p:nvGrpSpPr>
        <p:grpSpPr>
          <a:xfrm>
            <a:off x="490479" y="505800"/>
            <a:ext cx="17402400" cy="9458640"/>
            <a:chOff x="0" y="0"/>
            <a:chExt cx="23203200" cy="12611520"/>
          </a:xfrm>
        </p:grpSpPr>
        <p:sp>
          <p:nvSpPr>
            <p:cNvPr id="24" name="Freeform 8">
              <a:extLst>
                <a:ext uri="{FF2B5EF4-FFF2-40B4-BE49-F238E27FC236}">
                  <a16:creationId xmlns:a16="http://schemas.microsoft.com/office/drawing/2014/main" id="{A4D858B1-6C0B-2DF5-074F-ABE3220EC2EA}"/>
                </a:ext>
              </a:extLst>
            </p:cNvPr>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25" name="Group 8">
            <a:extLst>
              <a:ext uri="{FF2B5EF4-FFF2-40B4-BE49-F238E27FC236}">
                <a16:creationId xmlns:a16="http://schemas.microsoft.com/office/drawing/2014/main" id="{0B4BF9B0-DAA1-4B81-E34E-DB6C2ED1F226}"/>
              </a:ext>
            </a:extLst>
          </p:cNvPr>
          <p:cNvGrpSpPr/>
          <p:nvPr/>
        </p:nvGrpSpPr>
        <p:grpSpPr>
          <a:xfrm rot="5400000">
            <a:off x="10698432" y="-4254351"/>
            <a:ext cx="152400" cy="12699702"/>
            <a:chOff x="0" y="0"/>
            <a:chExt cx="557760" cy="13955520"/>
          </a:xfrm>
        </p:grpSpPr>
        <p:sp>
          <p:nvSpPr>
            <p:cNvPr id="26" name="Freeform 9">
              <a:extLst>
                <a:ext uri="{FF2B5EF4-FFF2-40B4-BE49-F238E27FC236}">
                  <a16:creationId xmlns:a16="http://schemas.microsoft.com/office/drawing/2014/main" id="{B0F400BD-EE03-3BCB-E8CC-4432FDDC697A}"/>
                </a:ext>
              </a:extLst>
            </p:cNvPr>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27" name="Freeform 10">
              <a:extLst>
                <a:ext uri="{FF2B5EF4-FFF2-40B4-BE49-F238E27FC236}">
                  <a16:creationId xmlns:a16="http://schemas.microsoft.com/office/drawing/2014/main" id="{0C2F88FB-2E9C-AD6E-671F-8B0C325302D2}"/>
                </a:ext>
              </a:extLst>
            </p:cNvPr>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sp>
        <p:nvSpPr>
          <p:cNvPr id="3" name="Text Placeholder 1">
            <a:extLst>
              <a:ext uri="{FF2B5EF4-FFF2-40B4-BE49-F238E27FC236}">
                <a16:creationId xmlns:a16="http://schemas.microsoft.com/office/drawing/2014/main" id="{D37D1B60-8FA7-051F-4442-20B81AD56FEE}"/>
              </a:ext>
            </a:extLst>
          </p:cNvPr>
          <p:cNvSpPr txBox="1">
            <a:spLocks/>
          </p:cNvSpPr>
          <p:nvPr/>
        </p:nvSpPr>
        <p:spPr>
          <a:xfrm>
            <a:off x="2313590" y="822286"/>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5EBDC2"/>
                </a:solidFill>
                <a:latin typeface="Arial"/>
                <a:cs typeface="B Nazanin" panose="00000700000000000000" pitchFamily="2" charset="-78"/>
              </a:rPr>
              <a:t>مجموعه آیکون های کاملاً قابل ویرایش: </a:t>
            </a:r>
            <a:r>
              <a:rPr lang="en-US" sz="7200" dirty="0">
                <a:solidFill>
                  <a:srgbClr val="5EBDC2"/>
                </a:solidFill>
                <a:latin typeface="Arial"/>
                <a:cs typeface="B Nazanin" panose="00000700000000000000" pitchFamily="2" charset="-78"/>
              </a:rPr>
              <a:t>c</a:t>
            </a:r>
          </a:p>
        </p:txBody>
      </p:sp>
      <p:sp>
        <p:nvSpPr>
          <p:cNvPr id="4" name="Freeform 108">
            <a:extLst>
              <a:ext uri="{FF2B5EF4-FFF2-40B4-BE49-F238E27FC236}">
                <a16:creationId xmlns:a16="http://schemas.microsoft.com/office/drawing/2014/main" id="{7B3F7A29-8FB9-14C3-3CE3-C0D9537D61A2}"/>
              </a:ext>
            </a:extLst>
          </p:cNvPr>
          <p:cNvSpPr/>
          <p:nvPr/>
        </p:nvSpPr>
        <p:spPr>
          <a:xfrm>
            <a:off x="6318432" y="2746158"/>
            <a:ext cx="830804" cy="978444"/>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rgbClr val="5EBDC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5" name="Oval 8">
            <a:extLst>
              <a:ext uri="{FF2B5EF4-FFF2-40B4-BE49-F238E27FC236}">
                <a16:creationId xmlns:a16="http://schemas.microsoft.com/office/drawing/2014/main" id="{8E62DAE1-2C73-AEA4-AA6B-ED475833C192}"/>
              </a:ext>
            </a:extLst>
          </p:cNvPr>
          <p:cNvSpPr/>
          <p:nvPr/>
        </p:nvSpPr>
        <p:spPr>
          <a:xfrm>
            <a:off x="7704624" y="2767923"/>
            <a:ext cx="872684" cy="934882"/>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rgbClr val="5EBDC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grpSp>
        <p:nvGrpSpPr>
          <p:cNvPr id="6" name="Group 110">
            <a:extLst>
              <a:ext uri="{FF2B5EF4-FFF2-40B4-BE49-F238E27FC236}">
                <a16:creationId xmlns:a16="http://schemas.microsoft.com/office/drawing/2014/main" id="{ABE09FC3-F348-335C-CE5E-69538E1501B9}"/>
              </a:ext>
            </a:extLst>
          </p:cNvPr>
          <p:cNvGrpSpPr/>
          <p:nvPr/>
        </p:nvGrpSpPr>
        <p:grpSpPr>
          <a:xfrm>
            <a:off x="4931160" y="2746158"/>
            <a:ext cx="830804" cy="978444"/>
            <a:chOff x="3837179" y="1242450"/>
            <a:chExt cx="415402" cy="489222"/>
          </a:xfrm>
          <a:solidFill>
            <a:srgbClr val="5EBDC2"/>
          </a:solidFill>
        </p:grpSpPr>
        <p:sp>
          <p:nvSpPr>
            <p:cNvPr id="7" name="Freeform 111">
              <a:extLst>
                <a:ext uri="{FF2B5EF4-FFF2-40B4-BE49-F238E27FC236}">
                  <a16:creationId xmlns:a16="http://schemas.microsoft.com/office/drawing/2014/main" id="{5388A3B4-296C-D398-27F9-CAFBFB445C79}"/>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8" name="Oval 37">
              <a:extLst>
                <a:ext uri="{FF2B5EF4-FFF2-40B4-BE49-F238E27FC236}">
                  <a16:creationId xmlns:a16="http://schemas.microsoft.com/office/drawing/2014/main" id="{42682D34-99A0-10E4-18B0-6BF9A4D51B33}"/>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grpSp>
      <p:sp>
        <p:nvSpPr>
          <p:cNvPr id="9" name="Rectangle 19">
            <a:extLst>
              <a:ext uri="{FF2B5EF4-FFF2-40B4-BE49-F238E27FC236}">
                <a16:creationId xmlns:a16="http://schemas.microsoft.com/office/drawing/2014/main" id="{7A1C4E14-3A42-2FAA-A838-57C6623E22C6}"/>
              </a:ext>
            </a:extLst>
          </p:cNvPr>
          <p:cNvSpPr/>
          <p:nvPr/>
        </p:nvSpPr>
        <p:spPr>
          <a:xfrm>
            <a:off x="3572140" y="2799251"/>
            <a:ext cx="744540" cy="872246"/>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rgbClr val="5EBDC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0" name="Oval 47">
            <a:extLst>
              <a:ext uri="{FF2B5EF4-FFF2-40B4-BE49-F238E27FC236}">
                <a16:creationId xmlns:a16="http://schemas.microsoft.com/office/drawing/2014/main" id="{156DF44A-E1B6-19EB-522F-B3C88D5C2E4F}"/>
              </a:ext>
            </a:extLst>
          </p:cNvPr>
          <p:cNvSpPr/>
          <p:nvPr/>
        </p:nvSpPr>
        <p:spPr>
          <a:xfrm>
            <a:off x="14224808" y="2767977"/>
            <a:ext cx="877092" cy="934790"/>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rgbClr val="5EBDC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24A73F50-DCF0-5C32-D575-E4084639B445}"/>
              </a:ext>
            </a:extLst>
          </p:cNvPr>
          <p:cNvSpPr/>
          <p:nvPr/>
        </p:nvSpPr>
        <p:spPr>
          <a:xfrm>
            <a:off x="4916747" y="8423962"/>
            <a:ext cx="859626" cy="916172"/>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2" name="Rounded Rectangle 8">
            <a:extLst>
              <a:ext uri="{FF2B5EF4-FFF2-40B4-BE49-F238E27FC236}">
                <a16:creationId xmlns:a16="http://schemas.microsoft.com/office/drawing/2014/main" id="{98AB5D38-4F30-6BD2-7289-A6FD9F298070}"/>
              </a:ext>
            </a:extLst>
          </p:cNvPr>
          <p:cNvSpPr/>
          <p:nvPr/>
        </p:nvSpPr>
        <p:spPr>
          <a:xfrm>
            <a:off x="3514535" y="8423962"/>
            <a:ext cx="859718" cy="916172"/>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3" name="Rounded Rectangle 2">
            <a:extLst>
              <a:ext uri="{FF2B5EF4-FFF2-40B4-BE49-F238E27FC236}">
                <a16:creationId xmlns:a16="http://schemas.microsoft.com/office/drawing/2014/main" id="{4DD36EE6-C91B-7CD0-A90F-45EAF74BCBB9}"/>
              </a:ext>
            </a:extLst>
          </p:cNvPr>
          <p:cNvSpPr/>
          <p:nvPr/>
        </p:nvSpPr>
        <p:spPr>
          <a:xfrm>
            <a:off x="7711137" y="8423962"/>
            <a:ext cx="859626" cy="916172"/>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14" name="Rounded Rectangle 3">
            <a:extLst>
              <a:ext uri="{FF2B5EF4-FFF2-40B4-BE49-F238E27FC236}">
                <a16:creationId xmlns:a16="http://schemas.microsoft.com/office/drawing/2014/main" id="{7EB6D9C5-1473-3921-19B1-8756525CF915}"/>
              </a:ext>
            </a:extLst>
          </p:cNvPr>
          <p:cNvSpPr/>
          <p:nvPr/>
        </p:nvSpPr>
        <p:spPr>
          <a:xfrm>
            <a:off x="6304001" y="8423962"/>
            <a:ext cx="859626" cy="916172"/>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rgbClr val="5EBDC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8" name="Rounded Rectangle 10">
            <a:extLst>
              <a:ext uri="{FF2B5EF4-FFF2-40B4-BE49-F238E27FC236}">
                <a16:creationId xmlns:a16="http://schemas.microsoft.com/office/drawing/2014/main" id="{7E87ABCA-4B3E-28B1-817B-A0C55621E338}"/>
              </a:ext>
            </a:extLst>
          </p:cNvPr>
          <p:cNvSpPr/>
          <p:nvPr/>
        </p:nvSpPr>
        <p:spPr>
          <a:xfrm>
            <a:off x="9143765" y="8405345"/>
            <a:ext cx="862698" cy="934790"/>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rgbClr val="5EBDC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sp>
        <p:nvSpPr>
          <p:cNvPr id="29" name="Block Arc 6">
            <a:extLst>
              <a:ext uri="{FF2B5EF4-FFF2-40B4-BE49-F238E27FC236}">
                <a16:creationId xmlns:a16="http://schemas.microsoft.com/office/drawing/2014/main" id="{65605F81-8C71-D882-10BF-7C1977FC3310}"/>
              </a:ext>
            </a:extLst>
          </p:cNvPr>
          <p:cNvSpPr/>
          <p:nvPr/>
        </p:nvSpPr>
        <p:spPr>
          <a:xfrm>
            <a:off x="10478679" y="8469737"/>
            <a:ext cx="808730" cy="870398"/>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rgbClr val="5EBDC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a:solidFill>
                <a:schemeClr val="bg1"/>
              </a:solidFill>
              <a:ea typeface="맑은 고딕" pitchFamily="34"/>
              <a:cs typeface="B Nazanin" panose="00000700000000000000" pitchFamily="2" charset="-78"/>
            </a:endParaRPr>
          </a:p>
        </p:txBody>
      </p:sp>
      <p:grpSp>
        <p:nvGrpSpPr>
          <p:cNvPr id="30" name="Google Shape;10001;p74">
            <a:extLst>
              <a:ext uri="{FF2B5EF4-FFF2-40B4-BE49-F238E27FC236}">
                <a16:creationId xmlns:a16="http://schemas.microsoft.com/office/drawing/2014/main" id="{D53C44AA-2FE4-125A-91F6-4B6B13BDC554}"/>
              </a:ext>
            </a:extLst>
          </p:cNvPr>
          <p:cNvGrpSpPr/>
          <p:nvPr/>
        </p:nvGrpSpPr>
        <p:grpSpPr>
          <a:xfrm>
            <a:off x="12959867" y="8387679"/>
            <a:ext cx="821678" cy="875758"/>
            <a:chOff x="7851532" y="4063209"/>
            <a:chExt cx="410839" cy="437879"/>
          </a:xfrm>
          <a:solidFill>
            <a:srgbClr val="5EBDC2"/>
          </a:solidFill>
        </p:grpSpPr>
        <p:sp>
          <p:nvSpPr>
            <p:cNvPr id="31" name="Google Shape;10002;p74">
              <a:extLst>
                <a:ext uri="{FF2B5EF4-FFF2-40B4-BE49-F238E27FC236}">
                  <a16:creationId xmlns:a16="http://schemas.microsoft.com/office/drawing/2014/main" id="{83F8478F-52EB-26B3-D613-F7050319501F}"/>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2" name="Google Shape;10003;p74">
              <a:extLst>
                <a:ext uri="{FF2B5EF4-FFF2-40B4-BE49-F238E27FC236}">
                  <a16:creationId xmlns:a16="http://schemas.microsoft.com/office/drawing/2014/main" id="{918F66E5-CA46-C535-3433-027E37168A20}"/>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33" name="Google Shape;10027;p74">
            <a:extLst>
              <a:ext uri="{FF2B5EF4-FFF2-40B4-BE49-F238E27FC236}">
                <a16:creationId xmlns:a16="http://schemas.microsoft.com/office/drawing/2014/main" id="{73C72900-C350-E5BA-FE2B-B933458643E4}"/>
              </a:ext>
            </a:extLst>
          </p:cNvPr>
          <p:cNvGrpSpPr/>
          <p:nvPr/>
        </p:nvGrpSpPr>
        <p:grpSpPr>
          <a:xfrm>
            <a:off x="5223987" y="5815491"/>
            <a:ext cx="785506" cy="762170"/>
            <a:chOff x="3983592" y="2777115"/>
            <a:chExt cx="392753" cy="381085"/>
          </a:xfrm>
          <a:solidFill>
            <a:srgbClr val="5EBDC2"/>
          </a:solidFill>
        </p:grpSpPr>
        <p:sp>
          <p:nvSpPr>
            <p:cNvPr id="34" name="Google Shape;10028;p74">
              <a:extLst>
                <a:ext uri="{FF2B5EF4-FFF2-40B4-BE49-F238E27FC236}">
                  <a16:creationId xmlns:a16="http://schemas.microsoft.com/office/drawing/2014/main" id="{ABC8633E-E00D-53C6-5AD3-09A284109E78}"/>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5" name="Google Shape;10029;p74">
              <a:extLst>
                <a:ext uri="{FF2B5EF4-FFF2-40B4-BE49-F238E27FC236}">
                  <a16:creationId xmlns:a16="http://schemas.microsoft.com/office/drawing/2014/main" id="{895A91B5-835B-8412-5116-EEB36E11103B}"/>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6" name="Google Shape;10030;p74">
              <a:extLst>
                <a:ext uri="{FF2B5EF4-FFF2-40B4-BE49-F238E27FC236}">
                  <a16:creationId xmlns:a16="http://schemas.microsoft.com/office/drawing/2014/main" id="{60AFD0E6-2876-B5C3-FE5B-D401FD109D86}"/>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37" name="Google Shape;10074;p74">
            <a:extLst>
              <a:ext uri="{FF2B5EF4-FFF2-40B4-BE49-F238E27FC236}">
                <a16:creationId xmlns:a16="http://schemas.microsoft.com/office/drawing/2014/main" id="{FC6EC3C5-AD42-F3AD-6799-7CAC6C33F7DB}"/>
              </a:ext>
            </a:extLst>
          </p:cNvPr>
          <p:cNvGrpSpPr/>
          <p:nvPr/>
        </p:nvGrpSpPr>
        <p:grpSpPr>
          <a:xfrm>
            <a:off x="6413219" y="5764869"/>
            <a:ext cx="785506" cy="820526"/>
            <a:chOff x="4578208" y="2751804"/>
            <a:chExt cx="392753" cy="410263"/>
          </a:xfrm>
          <a:solidFill>
            <a:srgbClr val="5EBDC2"/>
          </a:solidFill>
        </p:grpSpPr>
        <p:sp>
          <p:nvSpPr>
            <p:cNvPr id="38" name="Google Shape;10075;p74">
              <a:extLst>
                <a:ext uri="{FF2B5EF4-FFF2-40B4-BE49-F238E27FC236}">
                  <a16:creationId xmlns:a16="http://schemas.microsoft.com/office/drawing/2014/main" id="{1FC87E7C-6390-13B9-1239-39FEC008582B}"/>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39" name="Google Shape;10076;p74">
              <a:extLst>
                <a:ext uri="{FF2B5EF4-FFF2-40B4-BE49-F238E27FC236}">
                  <a16:creationId xmlns:a16="http://schemas.microsoft.com/office/drawing/2014/main" id="{81788083-F4C1-A199-27DA-6A52BDAA3A79}"/>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0" name="Google Shape;10077;p74">
              <a:extLst>
                <a:ext uri="{FF2B5EF4-FFF2-40B4-BE49-F238E27FC236}">
                  <a16:creationId xmlns:a16="http://schemas.microsoft.com/office/drawing/2014/main" id="{FB1DA906-51B9-3255-9547-6CDFFAB22285}"/>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41" name="Google Shape;10084;p74">
            <a:extLst>
              <a:ext uri="{FF2B5EF4-FFF2-40B4-BE49-F238E27FC236}">
                <a16:creationId xmlns:a16="http://schemas.microsoft.com/office/drawing/2014/main" id="{8A447A1D-4F60-E82A-5C45-6867B4A39A06}"/>
              </a:ext>
            </a:extLst>
          </p:cNvPr>
          <p:cNvGrpSpPr/>
          <p:nvPr/>
        </p:nvGrpSpPr>
        <p:grpSpPr>
          <a:xfrm>
            <a:off x="11517050" y="5782898"/>
            <a:ext cx="719320" cy="742072"/>
            <a:chOff x="7130125" y="2760820"/>
            <a:chExt cx="359660" cy="371036"/>
          </a:xfrm>
          <a:solidFill>
            <a:srgbClr val="5EBDC2"/>
          </a:solidFill>
        </p:grpSpPr>
        <p:sp>
          <p:nvSpPr>
            <p:cNvPr id="42" name="Google Shape;10085;p74">
              <a:extLst>
                <a:ext uri="{FF2B5EF4-FFF2-40B4-BE49-F238E27FC236}">
                  <a16:creationId xmlns:a16="http://schemas.microsoft.com/office/drawing/2014/main" id="{ED64513E-25A7-B266-03B9-EBC4329C829D}"/>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3" name="Google Shape;10086;p74">
              <a:extLst>
                <a:ext uri="{FF2B5EF4-FFF2-40B4-BE49-F238E27FC236}">
                  <a16:creationId xmlns:a16="http://schemas.microsoft.com/office/drawing/2014/main" id="{51B4E732-1CBA-80CF-D0E5-7DEEAA31DCFC}"/>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4" name="Google Shape;10087;p74">
              <a:extLst>
                <a:ext uri="{FF2B5EF4-FFF2-40B4-BE49-F238E27FC236}">
                  <a16:creationId xmlns:a16="http://schemas.microsoft.com/office/drawing/2014/main" id="{0E2B1CFB-BADC-2B9E-2DFB-5BD5584529AD}"/>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5" name="Google Shape;10088;p74">
              <a:extLst>
                <a:ext uri="{FF2B5EF4-FFF2-40B4-BE49-F238E27FC236}">
                  <a16:creationId xmlns:a16="http://schemas.microsoft.com/office/drawing/2014/main" id="{EDE7F056-3236-7F23-9AA8-7F2526E7ED11}"/>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46" name="Google Shape;10089;p74">
            <a:extLst>
              <a:ext uri="{FF2B5EF4-FFF2-40B4-BE49-F238E27FC236}">
                <a16:creationId xmlns:a16="http://schemas.microsoft.com/office/drawing/2014/main" id="{38DC8C11-9850-5EDA-584A-B1802D062A1E}"/>
              </a:ext>
            </a:extLst>
          </p:cNvPr>
          <p:cNvGrpSpPr/>
          <p:nvPr/>
        </p:nvGrpSpPr>
        <p:grpSpPr>
          <a:xfrm>
            <a:off x="10063833" y="2620503"/>
            <a:ext cx="1031022" cy="1087002"/>
            <a:chOff x="6403515" y="1179621"/>
            <a:chExt cx="515511" cy="543501"/>
          </a:xfrm>
          <a:solidFill>
            <a:srgbClr val="5EBDC2"/>
          </a:solidFill>
        </p:grpSpPr>
        <p:sp>
          <p:nvSpPr>
            <p:cNvPr id="47" name="Google Shape;10090;p74">
              <a:extLst>
                <a:ext uri="{FF2B5EF4-FFF2-40B4-BE49-F238E27FC236}">
                  <a16:creationId xmlns:a16="http://schemas.microsoft.com/office/drawing/2014/main" id="{1320DCB7-5072-08DF-F72A-14B00CC6CD85}"/>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48" name="Google Shape;10091;p74">
              <a:extLst>
                <a:ext uri="{FF2B5EF4-FFF2-40B4-BE49-F238E27FC236}">
                  <a16:creationId xmlns:a16="http://schemas.microsoft.com/office/drawing/2014/main" id="{0B9F3E99-83FA-B481-C3D2-C32397C33A47}"/>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49" name="Google Shape;10113;p74">
            <a:extLst>
              <a:ext uri="{FF2B5EF4-FFF2-40B4-BE49-F238E27FC236}">
                <a16:creationId xmlns:a16="http://schemas.microsoft.com/office/drawing/2014/main" id="{91CEFEBB-CCA0-2519-AFBD-92AB2464D808}"/>
              </a:ext>
            </a:extLst>
          </p:cNvPr>
          <p:cNvSpPr/>
          <p:nvPr/>
        </p:nvSpPr>
        <p:spPr>
          <a:xfrm>
            <a:off x="7715762" y="5722587"/>
            <a:ext cx="791340" cy="834078"/>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rgbClr val="5EBDC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50" name="Google Shape;10118;p74">
            <a:extLst>
              <a:ext uri="{FF2B5EF4-FFF2-40B4-BE49-F238E27FC236}">
                <a16:creationId xmlns:a16="http://schemas.microsoft.com/office/drawing/2014/main" id="{44E98DE2-4C49-6533-D473-ED0072286177}"/>
              </a:ext>
            </a:extLst>
          </p:cNvPr>
          <p:cNvGrpSpPr/>
          <p:nvPr/>
        </p:nvGrpSpPr>
        <p:grpSpPr>
          <a:xfrm>
            <a:off x="14205443" y="4407533"/>
            <a:ext cx="701290" cy="758842"/>
            <a:chOff x="8474320" y="2073136"/>
            <a:chExt cx="350645" cy="379421"/>
          </a:xfrm>
          <a:solidFill>
            <a:srgbClr val="5EBDC2"/>
          </a:solidFill>
        </p:grpSpPr>
        <p:sp>
          <p:nvSpPr>
            <p:cNvPr id="51" name="Google Shape;10119;p74">
              <a:extLst>
                <a:ext uri="{FF2B5EF4-FFF2-40B4-BE49-F238E27FC236}">
                  <a16:creationId xmlns:a16="http://schemas.microsoft.com/office/drawing/2014/main" id="{977AE58A-58F2-15F8-09E0-7FC08008D1A7}"/>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2" name="Google Shape;10120;p74">
              <a:extLst>
                <a:ext uri="{FF2B5EF4-FFF2-40B4-BE49-F238E27FC236}">
                  <a16:creationId xmlns:a16="http://schemas.microsoft.com/office/drawing/2014/main" id="{3F0C940D-C50C-1C04-D7F6-0E4775584EF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3" name="Google Shape;10121;p74">
              <a:extLst>
                <a:ext uri="{FF2B5EF4-FFF2-40B4-BE49-F238E27FC236}">
                  <a16:creationId xmlns:a16="http://schemas.microsoft.com/office/drawing/2014/main" id="{C2A39EC2-26FF-FB72-A106-4E3754BFF369}"/>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4" name="Google Shape;10122;p74">
              <a:extLst>
                <a:ext uri="{FF2B5EF4-FFF2-40B4-BE49-F238E27FC236}">
                  <a16:creationId xmlns:a16="http://schemas.microsoft.com/office/drawing/2014/main" id="{31C1629C-6129-3888-862E-CA3FE8B77445}"/>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5" name="Google Shape;10123;p74">
              <a:extLst>
                <a:ext uri="{FF2B5EF4-FFF2-40B4-BE49-F238E27FC236}">
                  <a16:creationId xmlns:a16="http://schemas.microsoft.com/office/drawing/2014/main" id="{BCFCF109-67F8-A012-C0DF-D1275EF04DA8}"/>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6" name="Google Shape;10124;p74">
              <a:extLst>
                <a:ext uri="{FF2B5EF4-FFF2-40B4-BE49-F238E27FC236}">
                  <a16:creationId xmlns:a16="http://schemas.microsoft.com/office/drawing/2014/main" id="{81F16B78-317E-BD7A-7D0E-35BBB7CE1E68}"/>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57" name="Google Shape;10129;p74">
            <a:extLst>
              <a:ext uri="{FF2B5EF4-FFF2-40B4-BE49-F238E27FC236}">
                <a16:creationId xmlns:a16="http://schemas.microsoft.com/office/drawing/2014/main" id="{D810E618-602E-8754-F897-04AB6E35C111}"/>
              </a:ext>
            </a:extLst>
          </p:cNvPr>
          <p:cNvGrpSpPr/>
          <p:nvPr/>
        </p:nvGrpSpPr>
        <p:grpSpPr>
          <a:xfrm>
            <a:off x="8989374" y="2681951"/>
            <a:ext cx="855384" cy="1071090"/>
            <a:chOff x="5866287" y="1210345"/>
            <a:chExt cx="427692" cy="535545"/>
          </a:xfrm>
          <a:solidFill>
            <a:srgbClr val="5EBDC2"/>
          </a:solidFill>
        </p:grpSpPr>
        <p:sp>
          <p:nvSpPr>
            <p:cNvPr id="58" name="Google Shape;10130;p74">
              <a:extLst>
                <a:ext uri="{FF2B5EF4-FFF2-40B4-BE49-F238E27FC236}">
                  <a16:creationId xmlns:a16="http://schemas.microsoft.com/office/drawing/2014/main" id="{F325F3DD-6674-7EF1-E235-4DC10867BD48}"/>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59" name="Google Shape;10131;p74">
              <a:extLst>
                <a:ext uri="{FF2B5EF4-FFF2-40B4-BE49-F238E27FC236}">
                  <a16:creationId xmlns:a16="http://schemas.microsoft.com/office/drawing/2014/main" id="{48DB9938-00F7-7D83-DA0B-C38F9E650C47}"/>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0" name="Google Shape;10132;p74">
              <a:extLst>
                <a:ext uri="{FF2B5EF4-FFF2-40B4-BE49-F238E27FC236}">
                  <a16:creationId xmlns:a16="http://schemas.microsoft.com/office/drawing/2014/main" id="{66A3D200-DFEF-7FE3-DEF1-DEDF8109716F}"/>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1" name="Google Shape;10154;p74">
            <a:extLst>
              <a:ext uri="{FF2B5EF4-FFF2-40B4-BE49-F238E27FC236}">
                <a16:creationId xmlns:a16="http://schemas.microsoft.com/office/drawing/2014/main" id="{FB471CC1-5129-3D2A-C610-6C712B7D289F}"/>
              </a:ext>
            </a:extLst>
          </p:cNvPr>
          <p:cNvGrpSpPr/>
          <p:nvPr/>
        </p:nvGrpSpPr>
        <p:grpSpPr>
          <a:xfrm>
            <a:off x="9143764" y="5721946"/>
            <a:ext cx="785504" cy="836912"/>
            <a:chOff x="5943481" y="2730343"/>
            <a:chExt cx="392752" cy="418456"/>
          </a:xfrm>
          <a:solidFill>
            <a:srgbClr val="5EBDC2"/>
          </a:solidFill>
        </p:grpSpPr>
        <p:sp>
          <p:nvSpPr>
            <p:cNvPr id="62" name="Google Shape;10155;p74">
              <a:extLst>
                <a:ext uri="{FF2B5EF4-FFF2-40B4-BE49-F238E27FC236}">
                  <a16:creationId xmlns:a16="http://schemas.microsoft.com/office/drawing/2014/main" id="{52368710-F7A7-B34F-2309-3896A2991768}"/>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3" name="Google Shape;10156;p74">
              <a:extLst>
                <a:ext uri="{FF2B5EF4-FFF2-40B4-BE49-F238E27FC236}">
                  <a16:creationId xmlns:a16="http://schemas.microsoft.com/office/drawing/2014/main" id="{A63B1B45-445A-89AF-2B9F-D28D35F30503}"/>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4" name="Google Shape;10157;p74">
              <a:extLst>
                <a:ext uri="{FF2B5EF4-FFF2-40B4-BE49-F238E27FC236}">
                  <a16:creationId xmlns:a16="http://schemas.microsoft.com/office/drawing/2014/main" id="{D55A008A-51A5-FB38-D7A3-6829DEB9E24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5" name="Google Shape;10158;p74">
              <a:extLst>
                <a:ext uri="{FF2B5EF4-FFF2-40B4-BE49-F238E27FC236}">
                  <a16:creationId xmlns:a16="http://schemas.microsoft.com/office/drawing/2014/main" id="{0609CEDB-EBA8-B58B-626C-759E1E41347E}"/>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6" name="Google Shape;10159;p74">
              <a:extLst>
                <a:ext uri="{FF2B5EF4-FFF2-40B4-BE49-F238E27FC236}">
                  <a16:creationId xmlns:a16="http://schemas.microsoft.com/office/drawing/2014/main" id="{A0CE9BAF-C2AA-4B1D-E6FB-EC155E63FAE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7" name="Google Shape;10160;p74">
              <a:extLst>
                <a:ext uri="{FF2B5EF4-FFF2-40B4-BE49-F238E27FC236}">
                  <a16:creationId xmlns:a16="http://schemas.microsoft.com/office/drawing/2014/main" id="{7279B640-29F0-CE95-A01B-46DADCEB8ACC}"/>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68" name="Google Shape;10161;p74">
              <a:extLst>
                <a:ext uri="{FF2B5EF4-FFF2-40B4-BE49-F238E27FC236}">
                  <a16:creationId xmlns:a16="http://schemas.microsoft.com/office/drawing/2014/main" id="{B69840C9-0303-C553-E34C-581993CE5106}"/>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69" name="Google Shape;10172;p74">
            <a:extLst>
              <a:ext uri="{FF2B5EF4-FFF2-40B4-BE49-F238E27FC236}">
                <a16:creationId xmlns:a16="http://schemas.microsoft.com/office/drawing/2014/main" id="{078FD8F6-C0C6-5584-9D70-80F1EE76C047}"/>
              </a:ext>
            </a:extLst>
          </p:cNvPr>
          <p:cNvGrpSpPr/>
          <p:nvPr/>
        </p:nvGrpSpPr>
        <p:grpSpPr>
          <a:xfrm>
            <a:off x="11394267" y="2708962"/>
            <a:ext cx="1025974" cy="1083416"/>
            <a:chOff x="7068732" y="1223851"/>
            <a:chExt cx="512987" cy="541708"/>
          </a:xfrm>
          <a:solidFill>
            <a:srgbClr val="5EBDC2"/>
          </a:solidFill>
        </p:grpSpPr>
        <p:sp>
          <p:nvSpPr>
            <p:cNvPr id="70" name="Google Shape;10173;p74">
              <a:extLst>
                <a:ext uri="{FF2B5EF4-FFF2-40B4-BE49-F238E27FC236}">
                  <a16:creationId xmlns:a16="http://schemas.microsoft.com/office/drawing/2014/main" id="{F0C65A34-F1D0-CE96-942E-FD62F49CFB91}"/>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1" name="Google Shape;10174;p74">
              <a:extLst>
                <a:ext uri="{FF2B5EF4-FFF2-40B4-BE49-F238E27FC236}">
                  <a16:creationId xmlns:a16="http://schemas.microsoft.com/office/drawing/2014/main" id="{7273D5E4-2720-3CD4-93B5-A1E7C440EDEE}"/>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2" name="Google Shape;10175;p74">
              <a:extLst>
                <a:ext uri="{FF2B5EF4-FFF2-40B4-BE49-F238E27FC236}">
                  <a16:creationId xmlns:a16="http://schemas.microsoft.com/office/drawing/2014/main" id="{EED99EAC-55C4-9B65-0ED4-FE4BF399A053}"/>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73" name="Google Shape;10184;p74">
            <a:extLst>
              <a:ext uri="{FF2B5EF4-FFF2-40B4-BE49-F238E27FC236}">
                <a16:creationId xmlns:a16="http://schemas.microsoft.com/office/drawing/2014/main" id="{CE1A494A-0453-AE01-2C9C-FB067B4F1F23}"/>
              </a:ext>
            </a:extLst>
          </p:cNvPr>
          <p:cNvGrpSpPr/>
          <p:nvPr/>
        </p:nvGrpSpPr>
        <p:grpSpPr>
          <a:xfrm>
            <a:off x="3670569" y="5719387"/>
            <a:ext cx="785506" cy="839290"/>
            <a:chOff x="3206883" y="2729063"/>
            <a:chExt cx="392753" cy="419645"/>
          </a:xfrm>
          <a:solidFill>
            <a:srgbClr val="5EBDC2"/>
          </a:solidFill>
        </p:grpSpPr>
        <p:sp>
          <p:nvSpPr>
            <p:cNvPr id="74" name="Google Shape;10185;p74">
              <a:extLst>
                <a:ext uri="{FF2B5EF4-FFF2-40B4-BE49-F238E27FC236}">
                  <a16:creationId xmlns:a16="http://schemas.microsoft.com/office/drawing/2014/main" id="{C63A8B26-436B-759E-8577-0C2F224EC977}"/>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5" name="Google Shape;10186;p74">
              <a:extLst>
                <a:ext uri="{FF2B5EF4-FFF2-40B4-BE49-F238E27FC236}">
                  <a16:creationId xmlns:a16="http://schemas.microsoft.com/office/drawing/2014/main" id="{D3A28E38-2EC6-6048-B2E6-177EC92BFF3A}"/>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
        <p:nvSpPr>
          <p:cNvPr id="76" name="Google Shape;10189;p74">
            <a:extLst>
              <a:ext uri="{FF2B5EF4-FFF2-40B4-BE49-F238E27FC236}">
                <a16:creationId xmlns:a16="http://schemas.microsoft.com/office/drawing/2014/main" id="{107A7E10-4EAE-0759-9B40-28E09B149CD0}"/>
              </a:ext>
            </a:extLst>
          </p:cNvPr>
          <p:cNvSpPr/>
          <p:nvPr/>
        </p:nvSpPr>
        <p:spPr>
          <a:xfrm>
            <a:off x="10378735" y="5837690"/>
            <a:ext cx="789418" cy="656008"/>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rgbClr val="5EBDC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nvGrpSpPr>
          <p:cNvPr id="77" name="Google Shape;10190;p74">
            <a:extLst>
              <a:ext uri="{FF2B5EF4-FFF2-40B4-BE49-F238E27FC236}">
                <a16:creationId xmlns:a16="http://schemas.microsoft.com/office/drawing/2014/main" id="{67C689B1-59E4-0110-D0B3-53EF3534C2A2}"/>
              </a:ext>
            </a:extLst>
          </p:cNvPr>
          <p:cNvGrpSpPr/>
          <p:nvPr/>
        </p:nvGrpSpPr>
        <p:grpSpPr>
          <a:xfrm>
            <a:off x="12981114" y="5746742"/>
            <a:ext cx="719376" cy="757452"/>
            <a:chOff x="7862157" y="2742742"/>
            <a:chExt cx="359688" cy="378726"/>
          </a:xfrm>
          <a:solidFill>
            <a:srgbClr val="5EBDC2"/>
          </a:solidFill>
        </p:grpSpPr>
        <p:sp>
          <p:nvSpPr>
            <p:cNvPr id="78" name="Google Shape;10191;p74">
              <a:extLst>
                <a:ext uri="{FF2B5EF4-FFF2-40B4-BE49-F238E27FC236}">
                  <a16:creationId xmlns:a16="http://schemas.microsoft.com/office/drawing/2014/main" id="{D44269B4-683D-8FC9-EDB0-ED94968CC350}"/>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79" name="Google Shape;10192;p74">
              <a:extLst>
                <a:ext uri="{FF2B5EF4-FFF2-40B4-BE49-F238E27FC236}">
                  <a16:creationId xmlns:a16="http://schemas.microsoft.com/office/drawing/2014/main" id="{EE527670-031A-F8A3-1C66-343DCAC7F7D3}"/>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0" name="Google Shape;10193;p74">
              <a:extLst>
                <a:ext uri="{FF2B5EF4-FFF2-40B4-BE49-F238E27FC236}">
                  <a16:creationId xmlns:a16="http://schemas.microsoft.com/office/drawing/2014/main" id="{22471BAE-5B12-3725-3491-F48E9012D2A6}"/>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1" name="Google Shape;10194;p74">
              <a:extLst>
                <a:ext uri="{FF2B5EF4-FFF2-40B4-BE49-F238E27FC236}">
                  <a16:creationId xmlns:a16="http://schemas.microsoft.com/office/drawing/2014/main" id="{9C8E2EE8-7EF9-E50C-BDE7-2E63F5ECFDB8}"/>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82" name="Google Shape;10221;p74">
            <a:extLst>
              <a:ext uri="{FF2B5EF4-FFF2-40B4-BE49-F238E27FC236}">
                <a16:creationId xmlns:a16="http://schemas.microsoft.com/office/drawing/2014/main" id="{06D90B16-469C-5DA3-5A17-ACD5F355CD45}"/>
              </a:ext>
            </a:extLst>
          </p:cNvPr>
          <p:cNvGrpSpPr/>
          <p:nvPr/>
        </p:nvGrpSpPr>
        <p:grpSpPr>
          <a:xfrm>
            <a:off x="4927741" y="7195155"/>
            <a:ext cx="633934" cy="766814"/>
            <a:chOff x="3835469" y="3466947"/>
            <a:chExt cx="316967" cy="383407"/>
          </a:xfrm>
          <a:solidFill>
            <a:srgbClr val="5EBDC2"/>
          </a:solidFill>
        </p:grpSpPr>
        <p:sp>
          <p:nvSpPr>
            <p:cNvPr id="83" name="Google Shape;10222;p74">
              <a:extLst>
                <a:ext uri="{FF2B5EF4-FFF2-40B4-BE49-F238E27FC236}">
                  <a16:creationId xmlns:a16="http://schemas.microsoft.com/office/drawing/2014/main" id="{5A77438F-BDCC-3A29-792B-2F2E6EC81BC1}"/>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4" name="Google Shape;10223;p74">
              <a:extLst>
                <a:ext uri="{FF2B5EF4-FFF2-40B4-BE49-F238E27FC236}">
                  <a16:creationId xmlns:a16="http://schemas.microsoft.com/office/drawing/2014/main" id="{697BCC24-A542-4035-E9D3-C229042D4404}"/>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5" name="Google Shape;10224;p74">
              <a:extLst>
                <a:ext uri="{FF2B5EF4-FFF2-40B4-BE49-F238E27FC236}">
                  <a16:creationId xmlns:a16="http://schemas.microsoft.com/office/drawing/2014/main" id="{6A0570AB-833F-F735-F90B-F28009BE2DE3}"/>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86" name="Google Shape;10240;p74">
            <a:extLst>
              <a:ext uri="{FF2B5EF4-FFF2-40B4-BE49-F238E27FC236}">
                <a16:creationId xmlns:a16="http://schemas.microsoft.com/office/drawing/2014/main" id="{E3714269-8851-ECF4-EA74-180398CA2F2B}"/>
              </a:ext>
            </a:extLst>
          </p:cNvPr>
          <p:cNvGrpSpPr/>
          <p:nvPr/>
        </p:nvGrpSpPr>
        <p:grpSpPr>
          <a:xfrm>
            <a:off x="7705103" y="7202489"/>
            <a:ext cx="730038" cy="720730"/>
            <a:chOff x="5224150" y="3470614"/>
            <a:chExt cx="365019" cy="360365"/>
          </a:xfrm>
          <a:solidFill>
            <a:srgbClr val="5EBDC2"/>
          </a:solidFill>
        </p:grpSpPr>
        <p:sp>
          <p:nvSpPr>
            <p:cNvPr id="87" name="Google Shape;10241;p74">
              <a:extLst>
                <a:ext uri="{FF2B5EF4-FFF2-40B4-BE49-F238E27FC236}">
                  <a16:creationId xmlns:a16="http://schemas.microsoft.com/office/drawing/2014/main" id="{D73A3A8C-7057-34E7-7C69-242841BB4828}"/>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88" name="Google Shape;10242;p74">
              <a:extLst>
                <a:ext uri="{FF2B5EF4-FFF2-40B4-BE49-F238E27FC236}">
                  <a16:creationId xmlns:a16="http://schemas.microsoft.com/office/drawing/2014/main" id="{BB18E5E4-1CF7-0DA7-4326-1231CF9BCCA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89" name="Google Shape;10303;p74">
            <a:extLst>
              <a:ext uri="{FF2B5EF4-FFF2-40B4-BE49-F238E27FC236}">
                <a16:creationId xmlns:a16="http://schemas.microsoft.com/office/drawing/2014/main" id="{342FCF4B-6E00-F2C4-FE49-93296981F994}"/>
              </a:ext>
            </a:extLst>
          </p:cNvPr>
          <p:cNvGrpSpPr/>
          <p:nvPr/>
        </p:nvGrpSpPr>
        <p:grpSpPr>
          <a:xfrm>
            <a:off x="9105981" y="7139705"/>
            <a:ext cx="720474" cy="767786"/>
            <a:chOff x="5924589" y="3439222"/>
            <a:chExt cx="360237" cy="383893"/>
          </a:xfrm>
          <a:solidFill>
            <a:srgbClr val="5EBDC2"/>
          </a:solidFill>
        </p:grpSpPr>
        <p:sp>
          <p:nvSpPr>
            <p:cNvPr id="90" name="Google Shape;10304;p74">
              <a:extLst>
                <a:ext uri="{FF2B5EF4-FFF2-40B4-BE49-F238E27FC236}">
                  <a16:creationId xmlns:a16="http://schemas.microsoft.com/office/drawing/2014/main" id="{AB6C310F-3D86-FCF2-CB39-E7B58DA817D3}"/>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1" name="Google Shape;10305;p74">
              <a:extLst>
                <a:ext uri="{FF2B5EF4-FFF2-40B4-BE49-F238E27FC236}">
                  <a16:creationId xmlns:a16="http://schemas.microsoft.com/office/drawing/2014/main" id="{D724DB2B-0B1E-6B1A-E9AE-8D48A417ED93}"/>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2" name="Google Shape;10306;p74">
              <a:extLst>
                <a:ext uri="{FF2B5EF4-FFF2-40B4-BE49-F238E27FC236}">
                  <a16:creationId xmlns:a16="http://schemas.microsoft.com/office/drawing/2014/main" id="{5A27CB3C-BC39-ACA7-19F0-C0BB9CBD90A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3" name="Google Shape;10307;p74">
              <a:extLst>
                <a:ext uri="{FF2B5EF4-FFF2-40B4-BE49-F238E27FC236}">
                  <a16:creationId xmlns:a16="http://schemas.microsoft.com/office/drawing/2014/main" id="{DD0DA1C4-E791-ED1F-2EE6-A077F03F5CE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4" name="Google Shape;10308;p74">
              <a:extLst>
                <a:ext uri="{FF2B5EF4-FFF2-40B4-BE49-F238E27FC236}">
                  <a16:creationId xmlns:a16="http://schemas.microsoft.com/office/drawing/2014/main" id="{F12238FF-2A9A-6AB7-55B6-75804EC81476}"/>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5" name="Google Shape;10309;p74">
              <a:extLst>
                <a:ext uri="{FF2B5EF4-FFF2-40B4-BE49-F238E27FC236}">
                  <a16:creationId xmlns:a16="http://schemas.microsoft.com/office/drawing/2014/main" id="{0A2AA7B8-EA14-0B13-F7A3-F3021A3767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6" name="Google Shape;10310;p74">
              <a:extLst>
                <a:ext uri="{FF2B5EF4-FFF2-40B4-BE49-F238E27FC236}">
                  <a16:creationId xmlns:a16="http://schemas.microsoft.com/office/drawing/2014/main" id="{B82F5396-19C5-93EF-47C4-11AAC794F19E}"/>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7" name="Google Shape;10311;p74">
              <a:extLst>
                <a:ext uri="{FF2B5EF4-FFF2-40B4-BE49-F238E27FC236}">
                  <a16:creationId xmlns:a16="http://schemas.microsoft.com/office/drawing/2014/main" id="{38CEA80A-D005-9D35-8591-FCB74EDB97E3}"/>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8" name="Google Shape;10312;p74">
              <a:extLst>
                <a:ext uri="{FF2B5EF4-FFF2-40B4-BE49-F238E27FC236}">
                  <a16:creationId xmlns:a16="http://schemas.microsoft.com/office/drawing/2014/main" id="{98BBB610-359B-05F2-99BB-8336E8788630}"/>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99" name="Google Shape;10313;p74">
              <a:extLst>
                <a:ext uri="{FF2B5EF4-FFF2-40B4-BE49-F238E27FC236}">
                  <a16:creationId xmlns:a16="http://schemas.microsoft.com/office/drawing/2014/main" id="{8887E37F-007F-8F40-962D-8D99765D6870}"/>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0" name="Google Shape;10314;p74">
              <a:extLst>
                <a:ext uri="{FF2B5EF4-FFF2-40B4-BE49-F238E27FC236}">
                  <a16:creationId xmlns:a16="http://schemas.microsoft.com/office/drawing/2014/main" id="{9DF0A94D-3244-4D07-233A-61DC2CC3F374}"/>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1" name="Google Shape;10315;p74">
              <a:extLst>
                <a:ext uri="{FF2B5EF4-FFF2-40B4-BE49-F238E27FC236}">
                  <a16:creationId xmlns:a16="http://schemas.microsoft.com/office/drawing/2014/main" id="{161EB568-F998-0B60-4AF2-456A095F97F2}"/>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02" name="Google Shape;10341;p74">
            <a:extLst>
              <a:ext uri="{FF2B5EF4-FFF2-40B4-BE49-F238E27FC236}">
                <a16:creationId xmlns:a16="http://schemas.microsoft.com/office/drawing/2014/main" id="{9E3CC942-57E1-2B28-BA75-86E5C659BFDB}"/>
              </a:ext>
            </a:extLst>
          </p:cNvPr>
          <p:cNvGrpSpPr/>
          <p:nvPr/>
        </p:nvGrpSpPr>
        <p:grpSpPr>
          <a:xfrm>
            <a:off x="14312206" y="5759308"/>
            <a:ext cx="519012" cy="725192"/>
            <a:chOff x="8527703" y="2749024"/>
            <a:chExt cx="259506" cy="362596"/>
          </a:xfrm>
          <a:solidFill>
            <a:srgbClr val="5EBDC2"/>
          </a:solidFill>
        </p:grpSpPr>
        <p:sp>
          <p:nvSpPr>
            <p:cNvPr id="103" name="Google Shape;10342;p74">
              <a:extLst>
                <a:ext uri="{FF2B5EF4-FFF2-40B4-BE49-F238E27FC236}">
                  <a16:creationId xmlns:a16="http://schemas.microsoft.com/office/drawing/2014/main" id="{933B0DE8-0795-DFE6-FCF7-22BDF1EF53C5}"/>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4" name="Google Shape;10343;p74">
              <a:extLst>
                <a:ext uri="{FF2B5EF4-FFF2-40B4-BE49-F238E27FC236}">
                  <a16:creationId xmlns:a16="http://schemas.microsoft.com/office/drawing/2014/main" id="{AF3EDA7A-F9EC-ED07-2363-AEABCC65BA3A}"/>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5" name="Google Shape;10344;p74">
              <a:extLst>
                <a:ext uri="{FF2B5EF4-FFF2-40B4-BE49-F238E27FC236}">
                  <a16:creationId xmlns:a16="http://schemas.microsoft.com/office/drawing/2014/main" id="{4530940A-6F4E-54FF-B8CF-EBFE5D3E3E09}"/>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6" name="Google Shape;10345;p74">
              <a:extLst>
                <a:ext uri="{FF2B5EF4-FFF2-40B4-BE49-F238E27FC236}">
                  <a16:creationId xmlns:a16="http://schemas.microsoft.com/office/drawing/2014/main" id="{46942422-FA8E-90AA-8C3F-72242E9FAAD2}"/>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07" name="Google Shape;10346;p74">
              <a:extLst>
                <a:ext uri="{FF2B5EF4-FFF2-40B4-BE49-F238E27FC236}">
                  <a16:creationId xmlns:a16="http://schemas.microsoft.com/office/drawing/2014/main" id="{F8E13680-3D17-467C-45BF-AABB9C0D64D1}"/>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08" name="Google Shape;10359;p74">
            <a:extLst>
              <a:ext uri="{FF2B5EF4-FFF2-40B4-BE49-F238E27FC236}">
                <a16:creationId xmlns:a16="http://schemas.microsoft.com/office/drawing/2014/main" id="{04839A65-7E9E-B0C7-9D54-82990F384FCE}"/>
              </a:ext>
            </a:extLst>
          </p:cNvPr>
          <p:cNvGrpSpPr/>
          <p:nvPr/>
        </p:nvGrpSpPr>
        <p:grpSpPr>
          <a:xfrm>
            <a:off x="10426301" y="7223900"/>
            <a:ext cx="722358" cy="677716"/>
            <a:chOff x="6584749" y="3481321"/>
            <a:chExt cx="361179" cy="338858"/>
          </a:xfrm>
          <a:solidFill>
            <a:srgbClr val="5EBDC2"/>
          </a:solidFill>
        </p:grpSpPr>
        <p:sp>
          <p:nvSpPr>
            <p:cNvPr id="109" name="Google Shape;10360;p74">
              <a:extLst>
                <a:ext uri="{FF2B5EF4-FFF2-40B4-BE49-F238E27FC236}">
                  <a16:creationId xmlns:a16="http://schemas.microsoft.com/office/drawing/2014/main" id="{038FD7B6-4398-208A-C35E-43063F57984C}"/>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0" name="Google Shape;10361;p74">
              <a:extLst>
                <a:ext uri="{FF2B5EF4-FFF2-40B4-BE49-F238E27FC236}">
                  <a16:creationId xmlns:a16="http://schemas.microsoft.com/office/drawing/2014/main" id="{56599B0E-E469-B4B0-6861-674ABA0B3DDF}"/>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1" name="Google Shape;10362;p74">
              <a:extLst>
                <a:ext uri="{FF2B5EF4-FFF2-40B4-BE49-F238E27FC236}">
                  <a16:creationId xmlns:a16="http://schemas.microsoft.com/office/drawing/2014/main" id="{BCB4C39F-6A95-E139-6E27-65E960B96DFB}"/>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2" name="Google Shape;10363;p74">
              <a:extLst>
                <a:ext uri="{FF2B5EF4-FFF2-40B4-BE49-F238E27FC236}">
                  <a16:creationId xmlns:a16="http://schemas.microsoft.com/office/drawing/2014/main" id="{C7A2BF42-0A6D-2D8E-DBD7-3939AE95F822}"/>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3" name="Google Shape;10364;p74">
              <a:extLst>
                <a:ext uri="{FF2B5EF4-FFF2-40B4-BE49-F238E27FC236}">
                  <a16:creationId xmlns:a16="http://schemas.microsoft.com/office/drawing/2014/main" id="{D82883DC-59CF-805F-F05F-7BDE8C0D5358}"/>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4" name="Google Shape;10365;p74">
              <a:extLst>
                <a:ext uri="{FF2B5EF4-FFF2-40B4-BE49-F238E27FC236}">
                  <a16:creationId xmlns:a16="http://schemas.microsoft.com/office/drawing/2014/main" id="{6FF16D7F-749A-7809-02CB-FEA51DBC274D}"/>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5" name="Google Shape;10366;p74">
              <a:extLst>
                <a:ext uri="{FF2B5EF4-FFF2-40B4-BE49-F238E27FC236}">
                  <a16:creationId xmlns:a16="http://schemas.microsoft.com/office/drawing/2014/main" id="{E38D4648-B4E9-BCF0-3719-71E2760D4C64}"/>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16" name="Google Shape;10399;p74">
            <a:extLst>
              <a:ext uri="{FF2B5EF4-FFF2-40B4-BE49-F238E27FC236}">
                <a16:creationId xmlns:a16="http://schemas.microsoft.com/office/drawing/2014/main" id="{3C5C051F-6268-2D32-80B3-A82277F97620}"/>
              </a:ext>
            </a:extLst>
          </p:cNvPr>
          <p:cNvGrpSpPr/>
          <p:nvPr/>
        </p:nvGrpSpPr>
        <p:grpSpPr>
          <a:xfrm>
            <a:off x="3521390" y="7082280"/>
            <a:ext cx="720420" cy="763688"/>
            <a:chOff x="3132295" y="3410510"/>
            <a:chExt cx="360210" cy="381844"/>
          </a:xfrm>
          <a:solidFill>
            <a:srgbClr val="5EBDC2"/>
          </a:solidFill>
        </p:grpSpPr>
        <p:sp>
          <p:nvSpPr>
            <p:cNvPr id="117" name="Google Shape;10400;p74">
              <a:extLst>
                <a:ext uri="{FF2B5EF4-FFF2-40B4-BE49-F238E27FC236}">
                  <a16:creationId xmlns:a16="http://schemas.microsoft.com/office/drawing/2014/main" id="{5B9762B3-AB57-9377-FD0C-8F53F5A46862}"/>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8" name="Google Shape;10401;p74">
              <a:extLst>
                <a:ext uri="{FF2B5EF4-FFF2-40B4-BE49-F238E27FC236}">
                  <a16:creationId xmlns:a16="http://schemas.microsoft.com/office/drawing/2014/main" id="{551126F9-A3B0-636C-5B7C-E8DA17DBE57F}"/>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19" name="Google Shape;10402;p74">
              <a:extLst>
                <a:ext uri="{FF2B5EF4-FFF2-40B4-BE49-F238E27FC236}">
                  <a16:creationId xmlns:a16="http://schemas.microsoft.com/office/drawing/2014/main" id="{FE669ED3-DE0D-DD12-629F-99DC50C1B496}"/>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0" name="Google Shape;10403;p74">
              <a:extLst>
                <a:ext uri="{FF2B5EF4-FFF2-40B4-BE49-F238E27FC236}">
                  <a16:creationId xmlns:a16="http://schemas.microsoft.com/office/drawing/2014/main" id="{F128E5E7-CAA7-4764-E7C3-D607465ABB3D}"/>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1" name="Google Shape;10404;p74">
              <a:extLst>
                <a:ext uri="{FF2B5EF4-FFF2-40B4-BE49-F238E27FC236}">
                  <a16:creationId xmlns:a16="http://schemas.microsoft.com/office/drawing/2014/main" id="{271E114E-22AD-F8C2-9086-94AD2B4F1AE9}"/>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2" name="Google Shape;10405;p74">
              <a:extLst>
                <a:ext uri="{FF2B5EF4-FFF2-40B4-BE49-F238E27FC236}">
                  <a16:creationId xmlns:a16="http://schemas.microsoft.com/office/drawing/2014/main" id="{EA01A92D-EF81-D686-1BFA-CBA8009F146B}"/>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3" name="Google Shape;10406;p74">
              <a:extLst>
                <a:ext uri="{FF2B5EF4-FFF2-40B4-BE49-F238E27FC236}">
                  <a16:creationId xmlns:a16="http://schemas.microsoft.com/office/drawing/2014/main" id="{2CC186E3-B222-2621-C030-2718506AAD0A}"/>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4" name="Google Shape;10407;p74">
              <a:extLst>
                <a:ext uri="{FF2B5EF4-FFF2-40B4-BE49-F238E27FC236}">
                  <a16:creationId xmlns:a16="http://schemas.microsoft.com/office/drawing/2014/main" id="{801AC6E7-9603-46B0-5906-C9248345514F}"/>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25" name="Google Shape;10421;p74">
            <a:extLst>
              <a:ext uri="{FF2B5EF4-FFF2-40B4-BE49-F238E27FC236}">
                <a16:creationId xmlns:a16="http://schemas.microsoft.com/office/drawing/2014/main" id="{0E0513DA-2CBA-1F8B-BD2B-8261F2B9E928}"/>
              </a:ext>
            </a:extLst>
          </p:cNvPr>
          <p:cNvGrpSpPr/>
          <p:nvPr/>
        </p:nvGrpSpPr>
        <p:grpSpPr>
          <a:xfrm>
            <a:off x="11529855" y="7099836"/>
            <a:ext cx="724278" cy="773964"/>
            <a:chOff x="7136526" y="3419289"/>
            <a:chExt cx="362139" cy="386982"/>
          </a:xfrm>
          <a:solidFill>
            <a:srgbClr val="5EBDC2"/>
          </a:solidFill>
        </p:grpSpPr>
        <p:sp>
          <p:nvSpPr>
            <p:cNvPr id="126" name="Google Shape;10422;p74">
              <a:extLst>
                <a:ext uri="{FF2B5EF4-FFF2-40B4-BE49-F238E27FC236}">
                  <a16:creationId xmlns:a16="http://schemas.microsoft.com/office/drawing/2014/main" id="{79D31654-C1A0-9DD2-FB3C-EA66892746A1}"/>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7" name="Google Shape;10423;p74">
              <a:extLst>
                <a:ext uri="{FF2B5EF4-FFF2-40B4-BE49-F238E27FC236}">
                  <a16:creationId xmlns:a16="http://schemas.microsoft.com/office/drawing/2014/main" id="{C7DBF1FF-784C-1F56-65D8-62FA1E27E315}"/>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8" name="Google Shape;10424;p74">
              <a:extLst>
                <a:ext uri="{FF2B5EF4-FFF2-40B4-BE49-F238E27FC236}">
                  <a16:creationId xmlns:a16="http://schemas.microsoft.com/office/drawing/2014/main" id="{9475E910-01E4-563A-248E-FB7D65059624}"/>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29" name="Google Shape;10425;p74">
              <a:extLst>
                <a:ext uri="{FF2B5EF4-FFF2-40B4-BE49-F238E27FC236}">
                  <a16:creationId xmlns:a16="http://schemas.microsoft.com/office/drawing/2014/main" id="{E33553E1-CC7C-987A-16CA-D130CFCFA18C}"/>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0" name="Google Shape;10426;p74">
              <a:extLst>
                <a:ext uri="{FF2B5EF4-FFF2-40B4-BE49-F238E27FC236}">
                  <a16:creationId xmlns:a16="http://schemas.microsoft.com/office/drawing/2014/main" id="{A6A1C996-D3BA-89B8-4048-17474646706A}"/>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1" name="Google Shape;10427;p74">
              <a:extLst>
                <a:ext uri="{FF2B5EF4-FFF2-40B4-BE49-F238E27FC236}">
                  <a16:creationId xmlns:a16="http://schemas.microsoft.com/office/drawing/2014/main" id="{D7350705-EA3C-E42F-3BA7-2B63408EE10E}"/>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2" name="Google Shape;10428;p74">
              <a:extLst>
                <a:ext uri="{FF2B5EF4-FFF2-40B4-BE49-F238E27FC236}">
                  <a16:creationId xmlns:a16="http://schemas.microsoft.com/office/drawing/2014/main" id="{B43F5CD1-2149-622A-CF5C-43843A6D36D3}"/>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3" name="Google Shape;10429;p74">
              <a:extLst>
                <a:ext uri="{FF2B5EF4-FFF2-40B4-BE49-F238E27FC236}">
                  <a16:creationId xmlns:a16="http://schemas.microsoft.com/office/drawing/2014/main" id="{EBF01EA1-9DB0-A40B-020F-4863C23E725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34" name="Google Shape;10435;p74">
            <a:extLst>
              <a:ext uri="{FF2B5EF4-FFF2-40B4-BE49-F238E27FC236}">
                <a16:creationId xmlns:a16="http://schemas.microsoft.com/office/drawing/2014/main" id="{4CEB13EC-670D-3C25-1F48-DF190853DA19}"/>
              </a:ext>
            </a:extLst>
          </p:cNvPr>
          <p:cNvGrpSpPr/>
          <p:nvPr/>
        </p:nvGrpSpPr>
        <p:grpSpPr>
          <a:xfrm>
            <a:off x="11487278" y="8190717"/>
            <a:ext cx="1064452" cy="1051870"/>
            <a:chOff x="7115239" y="3964728"/>
            <a:chExt cx="532226" cy="525935"/>
          </a:xfrm>
          <a:solidFill>
            <a:srgbClr val="5EBDC2"/>
          </a:solidFill>
        </p:grpSpPr>
        <p:sp>
          <p:nvSpPr>
            <p:cNvPr id="135" name="Google Shape;10436;p74">
              <a:extLst>
                <a:ext uri="{FF2B5EF4-FFF2-40B4-BE49-F238E27FC236}">
                  <a16:creationId xmlns:a16="http://schemas.microsoft.com/office/drawing/2014/main" id="{0D771368-DD1A-40E9-9D51-736E183F5775}"/>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6" name="Google Shape;10437;p74">
              <a:extLst>
                <a:ext uri="{FF2B5EF4-FFF2-40B4-BE49-F238E27FC236}">
                  <a16:creationId xmlns:a16="http://schemas.microsoft.com/office/drawing/2014/main" id="{63511E1B-07CE-67D8-18A6-4036B6320DCE}"/>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7" name="Google Shape;10438;p74">
              <a:extLst>
                <a:ext uri="{FF2B5EF4-FFF2-40B4-BE49-F238E27FC236}">
                  <a16:creationId xmlns:a16="http://schemas.microsoft.com/office/drawing/2014/main" id="{FCACCBB0-63D3-DAAF-F74A-F6CB46C00206}"/>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8" name="Google Shape;10439;p74">
              <a:extLst>
                <a:ext uri="{FF2B5EF4-FFF2-40B4-BE49-F238E27FC236}">
                  <a16:creationId xmlns:a16="http://schemas.microsoft.com/office/drawing/2014/main" id="{A292E083-6D3C-DF96-103B-DBE73286ABA1}"/>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39" name="Google Shape;10440;p74">
              <a:extLst>
                <a:ext uri="{FF2B5EF4-FFF2-40B4-BE49-F238E27FC236}">
                  <a16:creationId xmlns:a16="http://schemas.microsoft.com/office/drawing/2014/main" id="{C55E4609-B5FE-1990-4A4C-68A67097CF00}"/>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0" name="Google Shape;10441;p74">
              <a:extLst>
                <a:ext uri="{FF2B5EF4-FFF2-40B4-BE49-F238E27FC236}">
                  <a16:creationId xmlns:a16="http://schemas.microsoft.com/office/drawing/2014/main" id="{12A0C00C-3EAC-5F7C-A806-7F8AC36F9808}"/>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1" name="Google Shape;10442;p74">
              <a:extLst>
                <a:ext uri="{FF2B5EF4-FFF2-40B4-BE49-F238E27FC236}">
                  <a16:creationId xmlns:a16="http://schemas.microsoft.com/office/drawing/2014/main" id="{7A3C5CD1-3B88-5FA5-0EA4-DCB3B8826DD9}"/>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42" name="Google Shape;10443;p74">
            <a:extLst>
              <a:ext uri="{FF2B5EF4-FFF2-40B4-BE49-F238E27FC236}">
                <a16:creationId xmlns:a16="http://schemas.microsoft.com/office/drawing/2014/main" id="{5770523A-C6C7-5E10-2C41-43554C10F0A6}"/>
              </a:ext>
            </a:extLst>
          </p:cNvPr>
          <p:cNvGrpSpPr/>
          <p:nvPr/>
        </p:nvGrpSpPr>
        <p:grpSpPr>
          <a:xfrm>
            <a:off x="14228395" y="6935611"/>
            <a:ext cx="826690" cy="881098"/>
            <a:chOff x="8485796" y="3337175"/>
            <a:chExt cx="413345" cy="440549"/>
          </a:xfrm>
          <a:solidFill>
            <a:srgbClr val="5EBDC2"/>
          </a:solidFill>
        </p:grpSpPr>
        <p:sp>
          <p:nvSpPr>
            <p:cNvPr id="143" name="Google Shape;10444;p74">
              <a:extLst>
                <a:ext uri="{FF2B5EF4-FFF2-40B4-BE49-F238E27FC236}">
                  <a16:creationId xmlns:a16="http://schemas.microsoft.com/office/drawing/2014/main" id="{E26406EB-83B1-9724-BFAA-7A64103D63BE}"/>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4" name="Google Shape;10445;p74">
              <a:extLst>
                <a:ext uri="{FF2B5EF4-FFF2-40B4-BE49-F238E27FC236}">
                  <a16:creationId xmlns:a16="http://schemas.microsoft.com/office/drawing/2014/main" id="{1EB1B271-86F7-0C38-A659-D42BFAA2534F}"/>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5" name="Google Shape;10446;p74">
              <a:extLst>
                <a:ext uri="{FF2B5EF4-FFF2-40B4-BE49-F238E27FC236}">
                  <a16:creationId xmlns:a16="http://schemas.microsoft.com/office/drawing/2014/main" id="{0042ACD1-9B12-FC33-057D-45962EB24E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6" name="Google Shape;10447;p74">
              <a:extLst>
                <a:ext uri="{FF2B5EF4-FFF2-40B4-BE49-F238E27FC236}">
                  <a16:creationId xmlns:a16="http://schemas.microsoft.com/office/drawing/2014/main" id="{B16D84A6-52C3-718F-C6DB-5C6126FA753B}"/>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7" name="Google Shape;10448;p74">
              <a:extLst>
                <a:ext uri="{FF2B5EF4-FFF2-40B4-BE49-F238E27FC236}">
                  <a16:creationId xmlns:a16="http://schemas.microsoft.com/office/drawing/2014/main" id="{B05B8AC1-CD4E-B658-DC96-9D58425E3C3E}"/>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48" name="Google Shape;10449;p74">
              <a:extLst>
                <a:ext uri="{FF2B5EF4-FFF2-40B4-BE49-F238E27FC236}">
                  <a16:creationId xmlns:a16="http://schemas.microsoft.com/office/drawing/2014/main" id="{2EE5962C-2292-51F7-0B85-C2B8A2D06EF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49" name="Google Shape;10468;p74">
            <a:extLst>
              <a:ext uri="{FF2B5EF4-FFF2-40B4-BE49-F238E27FC236}">
                <a16:creationId xmlns:a16="http://schemas.microsoft.com/office/drawing/2014/main" id="{9C84B0E8-28EE-3D8C-D511-C58FD55578F9}"/>
              </a:ext>
            </a:extLst>
          </p:cNvPr>
          <p:cNvGrpSpPr/>
          <p:nvPr/>
        </p:nvGrpSpPr>
        <p:grpSpPr>
          <a:xfrm>
            <a:off x="6293832" y="7272001"/>
            <a:ext cx="724296" cy="769870"/>
            <a:chOff x="4518516" y="3505370"/>
            <a:chExt cx="362148" cy="384935"/>
          </a:xfrm>
          <a:solidFill>
            <a:srgbClr val="5EBDC2"/>
          </a:solidFill>
        </p:grpSpPr>
        <p:sp>
          <p:nvSpPr>
            <p:cNvPr id="150" name="Google Shape;10469;p74">
              <a:extLst>
                <a:ext uri="{FF2B5EF4-FFF2-40B4-BE49-F238E27FC236}">
                  <a16:creationId xmlns:a16="http://schemas.microsoft.com/office/drawing/2014/main" id="{486D5AB1-5A16-6C16-5876-108B283EB36C}"/>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1" name="Google Shape;10470;p74">
              <a:extLst>
                <a:ext uri="{FF2B5EF4-FFF2-40B4-BE49-F238E27FC236}">
                  <a16:creationId xmlns:a16="http://schemas.microsoft.com/office/drawing/2014/main" id="{140336EE-7CC2-683E-4CA6-82DE9F30F4BC}"/>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2" name="Google Shape;10471;p74">
              <a:extLst>
                <a:ext uri="{FF2B5EF4-FFF2-40B4-BE49-F238E27FC236}">
                  <a16:creationId xmlns:a16="http://schemas.microsoft.com/office/drawing/2014/main" id="{1805B234-813D-9C54-4FE8-7153F9CC753A}"/>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53" name="Google Shape;10483;p74">
            <a:extLst>
              <a:ext uri="{FF2B5EF4-FFF2-40B4-BE49-F238E27FC236}">
                <a16:creationId xmlns:a16="http://schemas.microsoft.com/office/drawing/2014/main" id="{0E5CF172-1209-15C4-0E6B-278DB1459389}"/>
              </a:ext>
            </a:extLst>
          </p:cNvPr>
          <p:cNvGrpSpPr/>
          <p:nvPr/>
        </p:nvGrpSpPr>
        <p:grpSpPr>
          <a:xfrm>
            <a:off x="12979818" y="7071818"/>
            <a:ext cx="680092" cy="720748"/>
            <a:chOff x="7861508" y="3405280"/>
            <a:chExt cx="340046" cy="360374"/>
          </a:xfrm>
          <a:solidFill>
            <a:srgbClr val="5EBDC2"/>
          </a:solidFill>
        </p:grpSpPr>
        <p:sp>
          <p:nvSpPr>
            <p:cNvPr id="154" name="Google Shape;10484;p74">
              <a:extLst>
                <a:ext uri="{FF2B5EF4-FFF2-40B4-BE49-F238E27FC236}">
                  <a16:creationId xmlns:a16="http://schemas.microsoft.com/office/drawing/2014/main" id="{9AD5189A-2E19-119D-9FFE-616CDF4FA9F9}"/>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5" name="Google Shape;10485;p74">
              <a:extLst>
                <a:ext uri="{FF2B5EF4-FFF2-40B4-BE49-F238E27FC236}">
                  <a16:creationId xmlns:a16="http://schemas.microsoft.com/office/drawing/2014/main" id="{153C23A9-D5BE-71D7-FCCB-638F5CF6FB83}"/>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6" name="Google Shape;10486;p74">
              <a:extLst>
                <a:ext uri="{FF2B5EF4-FFF2-40B4-BE49-F238E27FC236}">
                  <a16:creationId xmlns:a16="http://schemas.microsoft.com/office/drawing/2014/main" id="{A1BEFC8D-E0BE-C833-4DAA-7CE067A79422}"/>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7" name="Google Shape;10487;p74">
              <a:extLst>
                <a:ext uri="{FF2B5EF4-FFF2-40B4-BE49-F238E27FC236}">
                  <a16:creationId xmlns:a16="http://schemas.microsoft.com/office/drawing/2014/main" id="{8B454DB8-10A2-6987-195E-F367590EA105}"/>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58" name="Google Shape;10488;p74">
              <a:extLst>
                <a:ext uri="{FF2B5EF4-FFF2-40B4-BE49-F238E27FC236}">
                  <a16:creationId xmlns:a16="http://schemas.microsoft.com/office/drawing/2014/main" id="{913043C0-D7C6-0A9D-36EB-663DB978CDDC}"/>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59" name="Google Shape;10497;p74">
            <a:extLst>
              <a:ext uri="{FF2B5EF4-FFF2-40B4-BE49-F238E27FC236}">
                <a16:creationId xmlns:a16="http://schemas.microsoft.com/office/drawing/2014/main" id="{AE1DF6AC-E5DF-3FB2-3CB3-EB0AE1FE339C}"/>
              </a:ext>
            </a:extLst>
          </p:cNvPr>
          <p:cNvGrpSpPr/>
          <p:nvPr/>
        </p:nvGrpSpPr>
        <p:grpSpPr>
          <a:xfrm>
            <a:off x="12817969" y="4170408"/>
            <a:ext cx="945598" cy="1005108"/>
            <a:chOff x="7780583" y="1954575"/>
            <a:chExt cx="472799" cy="502554"/>
          </a:xfrm>
          <a:solidFill>
            <a:srgbClr val="5EBDC2"/>
          </a:solidFill>
        </p:grpSpPr>
        <p:sp>
          <p:nvSpPr>
            <p:cNvPr id="160" name="Google Shape;10498;p74">
              <a:extLst>
                <a:ext uri="{FF2B5EF4-FFF2-40B4-BE49-F238E27FC236}">
                  <a16:creationId xmlns:a16="http://schemas.microsoft.com/office/drawing/2014/main" id="{097686C6-25C0-0419-3ED7-E372E9296BA0}"/>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1" name="Google Shape;10499;p74">
              <a:extLst>
                <a:ext uri="{FF2B5EF4-FFF2-40B4-BE49-F238E27FC236}">
                  <a16:creationId xmlns:a16="http://schemas.microsoft.com/office/drawing/2014/main" id="{875E43C5-18E9-C91F-142B-8C03A43F1855}"/>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2" name="Google Shape;10500;p74">
              <a:extLst>
                <a:ext uri="{FF2B5EF4-FFF2-40B4-BE49-F238E27FC236}">
                  <a16:creationId xmlns:a16="http://schemas.microsoft.com/office/drawing/2014/main" id="{B09A498F-9050-E351-5093-9DCABF7B90B9}"/>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3" name="Google Shape;10501;p74">
              <a:extLst>
                <a:ext uri="{FF2B5EF4-FFF2-40B4-BE49-F238E27FC236}">
                  <a16:creationId xmlns:a16="http://schemas.microsoft.com/office/drawing/2014/main" id="{803A6319-0952-C331-F425-9BBEF0D5E834}"/>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4" name="Google Shape;10502;p74">
              <a:extLst>
                <a:ext uri="{FF2B5EF4-FFF2-40B4-BE49-F238E27FC236}">
                  <a16:creationId xmlns:a16="http://schemas.microsoft.com/office/drawing/2014/main" id="{20C732A0-1240-0061-C70C-A90D4E1D02E3}"/>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5" name="Google Shape;10503;p74">
              <a:extLst>
                <a:ext uri="{FF2B5EF4-FFF2-40B4-BE49-F238E27FC236}">
                  <a16:creationId xmlns:a16="http://schemas.microsoft.com/office/drawing/2014/main" id="{22CB212A-30B6-B1EF-F56C-08D9BFFCEC99}"/>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66" name="Google Shape;10234;p74">
            <a:extLst>
              <a:ext uri="{FF2B5EF4-FFF2-40B4-BE49-F238E27FC236}">
                <a16:creationId xmlns:a16="http://schemas.microsoft.com/office/drawing/2014/main" id="{40777073-7E34-A2AD-5014-1195AEBAB0C7}"/>
              </a:ext>
            </a:extLst>
          </p:cNvPr>
          <p:cNvGrpSpPr/>
          <p:nvPr/>
        </p:nvGrpSpPr>
        <p:grpSpPr>
          <a:xfrm>
            <a:off x="4830684" y="4242738"/>
            <a:ext cx="940588" cy="1005108"/>
            <a:chOff x="3786941" y="1990740"/>
            <a:chExt cx="470294" cy="502554"/>
          </a:xfrm>
          <a:solidFill>
            <a:srgbClr val="5EBDC2"/>
          </a:solidFill>
        </p:grpSpPr>
        <p:sp>
          <p:nvSpPr>
            <p:cNvPr id="167" name="Google Shape;10235;p74">
              <a:extLst>
                <a:ext uri="{FF2B5EF4-FFF2-40B4-BE49-F238E27FC236}">
                  <a16:creationId xmlns:a16="http://schemas.microsoft.com/office/drawing/2014/main" id="{E906E86E-1A68-A2E9-42B2-F718595CA12D}"/>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8" name="Google Shape;10236;p74">
              <a:extLst>
                <a:ext uri="{FF2B5EF4-FFF2-40B4-BE49-F238E27FC236}">
                  <a16:creationId xmlns:a16="http://schemas.microsoft.com/office/drawing/2014/main" id="{C1AA01E5-4E39-3C6A-9F08-7BFE51E29057}"/>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69" name="Google Shape;10237;p74">
              <a:extLst>
                <a:ext uri="{FF2B5EF4-FFF2-40B4-BE49-F238E27FC236}">
                  <a16:creationId xmlns:a16="http://schemas.microsoft.com/office/drawing/2014/main" id="{874FE68F-02ED-3AD1-4A1A-0551D3D67033}"/>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0" name="Google Shape;10238;p74">
              <a:extLst>
                <a:ext uri="{FF2B5EF4-FFF2-40B4-BE49-F238E27FC236}">
                  <a16:creationId xmlns:a16="http://schemas.microsoft.com/office/drawing/2014/main" id="{EAC6E253-6F32-2ED9-4AC4-C741BC0E5835}"/>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1" name="Google Shape;10239;p74">
              <a:extLst>
                <a:ext uri="{FF2B5EF4-FFF2-40B4-BE49-F238E27FC236}">
                  <a16:creationId xmlns:a16="http://schemas.microsoft.com/office/drawing/2014/main" id="{93DFDCE3-4EDB-2A58-B230-8507F237CFE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72" name="Google Shape;10251;p74">
            <a:extLst>
              <a:ext uri="{FF2B5EF4-FFF2-40B4-BE49-F238E27FC236}">
                <a16:creationId xmlns:a16="http://schemas.microsoft.com/office/drawing/2014/main" id="{CB2CB46E-2E53-D30C-80C4-0601F0E33347}"/>
              </a:ext>
            </a:extLst>
          </p:cNvPr>
          <p:cNvGrpSpPr/>
          <p:nvPr/>
        </p:nvGrpSpPr>
        <p:grpSpPr>
          <a:xfrm>
            <a:off x="11507576" y="4251077"/>
            <a:ext cx="609520" cy="1005090"/>
            <a:chOff x="7125388" y="1994909"/>
            <a:chExt cx="304760" cy="502545"/>
          </a:xfrm>
          <a:solidFill>
            <a:srgbClr val="5EBDC2"/>
          </a:solidFill>
        </p:grpSpPr>
        <p:sp>
          <p:nvSpPr>
            <p:cNvPr id="173" name="Google Shape;10252;p74">
              <a:extLst>
                <a:ext uri="{FF2B5EF4-FFF2-40B4-BE49-F238E27FC236}">
                  <a16:creationId xmlns:a16="http://schemas.microsoft.com/office/drawing/2014/main" id="{99D5FBE7-4160-AE11-376D-AE36AF660E7B}"/>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4" name="Google Shape;10253;p74">
              <a:extLst>
                <a:ext uri="{FF2B5EF4-FFF2-40B4-BE49-F238E27FC236}">
                  <a16:creationId xmlns:a16="http://schemas.microsoft.com/office/drawing/2014/main" id="{08DC458C-0A52-1CDD-5D29-B664D5C02EAC}"/>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5" name="Google Shape;10254;p74">
              <a:extLst>
                <a:ext uri="{FF2B5EF4-FFF2-40B4-BE49-F238E27FC236}">
                  <a16:creationId xmlns:a16="http://schemas.microsoft.com/office/drawing/2014/main" id="{7F58C369-26E1-1406-6775-97D3546259B5}"/>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6" name="Google Shape;10255;p74">
              <a:extLst>
                <a:ext uri="{FF2B5EF4-FFF2-40B4-BE49-F238E27FC236}">
                  <a16:creationId xmlns:a16="http://schemas.microsoft.com/office/drawing/2014/main" id="{FD1A9225-F511-4453-878B-BA2642F2AB7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7" name="Google Shape;10256;p74">
              <a:extLst>
                <a:ext uri="{FF2B5EF4-FFF2-40B4-BE49-F238E27FC236}">
                  <a16:creationId xmlns:a16="http://schemas.microsoft.com/office/drawing/2014/main" id="{2A374D77-BD22-FFA4-6F9C-BDCDB1A7B6A4}"/>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8" name="Google Shape;10257;p74">
              <a:extLst>
                <a:ext uri="{FF2B5EF4-FFF2-40B4-BE49-F238E27FC236}">
                  <a16:creationId xmlns:a16="http://schemas.microsoft.com/office/drawing/2014/main" id="{E0E0406A-DEFD-1609-CC4D-60E2C2810BC7}"/>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79" name="Google Shape;10258;p74">
              <a:extLst>
                <a:ext uri="{FF2B5EF4-FFF2-40B4-BE49-F238E27FC236}">
                  <a16:creationId xmlns:a16="http://schemas.microsoft.com/office/drawing/2014/main" id="{A6708B98-47CD-5C2F-0E2F-F746A2CC973B}"/>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80" name="Google Shape;10297;p74">
            <a:extLst>
              <a:ext uri="{FF2B5EF4-FFF2-40B4-BE49-F238E27FC236}">
                <a16:creationId xmlns:a16="http://schemas.microsoft.com/office/drawing/2014/main" id="{BAEEFA00-6648-CAB9-3210-64BF5D82F940}"/>
              </a:ext>
            </a:extLst>
          </p:cNvPr>
          <p:cNvGrpSpPr/>
          <p:nvPr/>
        </p:nvGrpSpPr>
        <p:grpSpPr>
          <a:xfrm>
            <a:off x="6284107" y="4224396"/>
            <a:ext cx="940514" cy="999748"/>
            <a:chOff x="4513652" y="1981568"/>
            <a:chExt cx="470257" cy="499874"/>
          </a:xfrm>
          <a:solidFill>
            <a:srgbClr val="5EBDC2"/>
          </a:solidFill>
        </p:grpSpPr>
        <p:sp>
          <p:nvSpPr>
            <p:cNvPr id="181" name="Google Shape;10298;p74">
              <a:extLst>
                <a:ext uri="{FF2B5EF4-FFF2-40B4-BE49-F238E27FC236}">
                  <a16:creationId xmlns:a16="http://schemas.microsoft.com/office/drawing/2014/main" id="{F9B8A98F-5FA9-F575-1971-4AE29887FD6F}"/>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2" name="Google Shape;10299;p74">
              <a:extLst>
                <a:ext uri="{FF2B5EF4-FFF2-40B4-BE49-F238E27FC236}">
                  <a16:creationId xmlns:a16="http://schemas.microsoft.com/office/drawing/2014/main" id="{A353F33B-56B3-EDC1-A9A9-EC1848FF882B}"/>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3" name="Google Shape;10300;p74">
              <a:extLst>
                <a:ext uri="{FF2B5EF4-FFF2-40B4-BE49-F238E27FC236}">
                  <a16:creationId xmlns:a16="http://schemas.microsoft.com/office/drawing/2014/main" id="{9717E9AE-5CD7-D15B-3BF3-3704D4C404A0}"/>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4" name="Google Shape;10301;p74">
              <a:extLst>
                <a:ext uri="{FF2B5EF4-FFF2-40B4-BE49-F238E27FC236}">
                  <a16:creationId xmlns:a16="http://schemas.microsoft.com/office/drawing/2014/main" id="{CA6495CE-ABF0-E790-FAF0-4094E8939434}"/>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5" name="Google Shape;10302;p74">
              <a:extLst>
                <a:ext uri="{FF2B5EF4-FFF2-40B4-BE49-F238E27FC236}">
                  <a16:creationId xmlns:a16="http://schemas.microsoft.com/office/drawing/2014/main" id="{D97A0588-156E-6EE2-81BE-D14E962DF683}"/>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86" name="Google Shape;10352;p74">
            <a:extLst>
              <a:ext uri="{FF2B5EF4-FFF2-40B4-BE49-F238E27FC236}">
                <a16:creationId xmlns:a16="http://schemas.microsoft.com/office/drawing/2014/main" id="{4E2B4F46-0D65-A5E6-641B-BFAA09602024}"/>
              </a:ext>
            </a:extLst>
          </p:cNvPr>
          <p:cNvGrpSpPr/>
          <p:nvPr/>
        </p:nvGrpSpPr>
        <p:grpSpPr>
          <a:xfrm>
            <a:off x="7623388" y="4241369"/>
            <a:ext cx="943056" cy="1008638"/>
            <a:chOff x="5183294" y="1990054"/>
            <a:chExt cx="471528" cy="504319"/>
          </a:xfrm>
          <a:solidFill>
            <a:srgbClr val="5EBDC2"/>
          </a:solidFill>
        </p:grpSpPr>
        <p:sp>
          <p:nvSpPr>
            <p:cNvPr id="187" name="Google Shape;10353;p74">
              <a:extLst>
                <a:ext uri="{FF2B5EF4-FFF2-40B4-BE49-F238E27FC236}">
                  <a16:creationId xmlns:a16="http://schemas.microsoft.com/office/drawing/2014/main" id="{76DF9B9B-06C0-16D9-E93C-C9AC1D21BF19}"/>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8" name="Google Shape;10354;p74">
              <a:extLst>
                <a:ext uri="{FF2B5EF4-FFF2-40B4-BE49-F238E27FC236}">
                  <a16:creationId xmlns:a16="http://schemas.microsoft.com/office/drawing/2014/main" id="{9116B720-4127-454B-1704-271D60539934}"/>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89" name="Google Shape;10355;p74">
              <a:extLst>
                <a:ext uri="{FF2B5EF4-FFF2-40B4-BE49-F238E27FC236}">
                  <a16:creationId xmlns:a16="http://schemas.microsoft.com/office/drawing/2014/main" id="{687B9950-1F00-C022-343D-B10CC973D24E}"/>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0" name="Google Shape;10356;p74">
              <a:extLst>
                <a:ext uri="{FF2B5EF4-FFF2-40B4-BE49-F238E27FC236}">
                  <a16:creationId xmlns:a16="http://schemas.microsoft.com/office/drawing/2014/main" id="{4DF5B7D0-7E8F-2FE1-B000-C6C7694C56F3}"/>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1" name="Google Shape;10357;p74">
              <a:extLst>
                <a:ext uri="{FF2B5EF4-FFF2-40B4-BE49-F238E27FC236}">
                  <a16:creationId xmlns:a16="http://schemas.microsoft.com/office/drawing/2014/main" id="{A0DFAEA5-1110-26BA-AB0C-61D171266C2E}"/>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2" name="Google Shape;10358;p74">
              <a:extLst>
                <a:ext uri="{FF2B5EF4-FFF2-40B4-BE49-F238E27FC236}">
                  <a16:creationId xmlns:a16="http://schemas.microsoft.com/office/drawing/2014/main" id="{755E52DA-7178-451D-AFB5-392F3C6DA5B2}"/>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193" name="Google Shape;10390;p74">
            <a:extLst>
              <a:ext uri="{FF2B5EF4-FFF2-40B4-BE49-F238E27FC236}">
                <a16:creationId xmlns:a16="http://schemas.microsoft.com/office/drawing/2014/main" id="{F4803AF2-6E83-32CF-13BD-4E68FB83F33B}"/>
              </a:ext>
            </a:extLst>
          </p:cNvPr>
          <p:cNvGrpSpPr/>
          <p:nvPr/>
        </p:nvGrpSpPr>
        <p:grpSpPr>
          <a:xfrm>
            <a:off x="3514553" y="4264646"/>
            <a:ext cx="943058" cy="1005108"/>
            <a:chOff x="3128875" y="2001694"/>
            <a:chExt cx="471529" cy="502554"/>
          </a:xfrm>
          <a:solidFill>
            <a:srgbClr val="5EBDC2"/>
          </a:solidFill>
        </p:grpSpPr>
        <p:sp>
          <p:nvSpPr>
            <p:cNvPr id="194" name="Google Shape;10391;p74">
              <a:extLst>
                <a:ext uri="{FF2B5EF4-FFF2-40B4-BE49-F238E27FC236}">
                  <a16:creationId xmlns:a16="http://schemas.microsoft.com/office/drawing/2014/main" id="{BC2D1CBE-21C4-7B0E-0D69-E04E0CB7834D}"/>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5" name="Google Shape;10392;p74">
              <a:extLst>
                <a:ext uri="{FF2B5EF4-FFF2-40B4-BE49-F238E27FC236}">
                  <a16:creationId xmlns:a16="http://schemas.microsoft.com/office/drawing/2014/main" id="{B2E4700B-A137-615B-7C9C-9781AE0EE299}"/>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6" name="Google Shape;10393;p74">
              <a:extLst>
                <a:ext uri="{FF2B5EF4-FFF2-40B4-BE49-F238E27FC236}">
                  <a16:creationId xmlns:a16="http://schemas.microsoft.com/office/drawing/2014/main" id="{37B51D80-66AA-E76B-E54F-78920F809F51}"/>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7" name="Google Shape;10394;p74">
              <a:extLst>
                <a:ext uri="{FF2B5EF4-FFF2-40B4-BE49-F238E27FC236}">
                  <a16:creationId xmlns:a16="http://schemas.microsoft.com/office/drawing/2014/main" id="{2A901EA8-B57F-29A3-9020-2D59635C56FF}"/>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8" name="Google Shape;10395;p74">
              <a:extLst>
                <a:ext uri="{FF2B5EF4-FFF2-40B4-BE49-F238E27FC236}">
                  <a16:creationId xmlns:a16="http://schemas.microsoft.com/office/drawing/2014/main" id="{68D85235-1A2C-94FF-4523-EDAEF94BC196}"/>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199" name="Google Shape;10396;p74">
              <a:extLst>
                <a:ext uri="{FF2B5EF4-FFF2-40B4-BE49-F238E27FC236}">
                  <a16:creationId xmlns:a16="http://schemas.microsoft.com/office/drawing/2014/main" id="{0947DCD5-E03B-CC59-93C8-DB0810C8B014}"/>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0" name="Google Shape;10397;p74">
              <a:extLst>
                <a:ext uri="{FF2B5EF4-FFF2-40B4-BE49-F238E27FC236}">
                  <a16:creationId xmlns:a16="http://schemas.microsoft.com/office/drawing/2014/main" id="{14A3B7F1-DF42-FC2D-E711-518C2865C85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1" name="Google Shape;10398;p74">
              <a:extLst>
                <a:ext uri="{FF2B5EF4-FFF2-40B4-BE49-F238E27FC236}">
                  <a16:creationId xmlns:a16="http://schemas.microsoft.com/office/drawing/2014/main" id="{91AC7695-7421-5016-E63B-1BCB55BCEABF}"/>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202" name="Google Shape;10412;p74">
            <a:extLst>
              <a:ext uri="{FF2B5EF4-FFF2-40B4-BE49-F238E27FC236}">
                <a16:creationId xmlns:a16="http://schemas.microsoft.com/office/drawing/2014/main" id="{CBBA9426-3BF7-A2A9-F20A-3760320BD2D4}"/>
              </a:ext>
            </a:extLst>
          </p:cNvPr>
          <p:cNvGrpSpPr/>
          <p:nvPr/>
        </p:nvGrpSpPr>
        <p:grpSpPr>
          <a:xfrm>
            <a:off x="9046396" y="4242080"/>
            <a:ext cx="882888" cy="1000920"/>
            <a:chOff x="5894798" y="1990411"/>
            <a:chExt cx="441444" cy="500460"/>
          </a:xfrm>
          <a:solidFill>
            <a:srgbClr val="5EBDC2"/>
          </a:solidFill>
        </p:grpSpPr>
        <p:sp>
          <p:nvSpPr>
            <p:cNvPr id="203" name="Google Shape;10413;p74">
              <a:extLst>
                <a:ext uri="{FF2B5EF4-FFF2-40B4-BE49-F238E27FC236}">
                  <a16:creationId xmlns:a16="http://schemas.microsoft.com/office/drawing/2014/main" id="{5C421018-1A19-A478-3B96-4AD5C2F9ECCD}"/>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4" name="Google Shape;10414;p74">
              <a:extLst>
                <a:ext uri="{FF2B5EF4-FFF2-40B4-BE49-F238E27FC236}">
                  <a16:creationId xmlns:a16="http://schemas.microsoft.com/office/drawing/2014/main" id="{4BAA2442-464C-C2C7-4EDA-4E83EEC473F6}"/>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5" name="Google Shape;10415;p74">
              <a:extLst>
                <a:ext uri="{FF2B5EF4-FFF2-40B4-BE49-F238E27FC236}">
                  <a16:creationId xmlns:a16="http://schemas.microsoft.com/office/drawing/2014/main" id="{399AAC40-A851-1DD6-85DC-D6C06DCBCBD7}"/>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6" name="Google Shape;10416;p74">
              <a:extLst>
                <a:ext uri="{FF2B5EF4-FFF2-40B4-BE49-F238E27FC236}">
                  <a16:creationId xmlns:a16="http://schemas.microsoft.com/office/drawing/2014/main" id="{3E8D8949-BD96-E30D-02C8-D2617EA9B2DD}"/>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7" name="Google Shape;10417;p74">
              <a:extLst>
                <a:ext uri="{FF2B5EF4-FFF2-40B4-BE49-F238E27FC236}">
                  <a16:creationId xmlns:a16="http://schemas.microsoft.com/office/drawing/2014/main" id="{82FF989F-975A-3631-FDA7-20B4FFAB1032}"/>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8" name="Google Shape;10418;p74">
              <a:extLst>
                <a:ext uri="{FF2B5EF4-FFF2-40B4-BE49-F238E27FC236}">
                  <a16:creationId xmlns:a16="http://schemas.microsoft.com/office/drawing/2014/main" id="{A78B1002-837C-834B-BB2D-BCE32BB7B4FB}"/>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09" name="Google Shape;10419;p74">
              <a:extLst>
                <a:ext uri="{FF2B5EF4-FFF2-40B4-BE49-F238E27FC236}">
                  <a16:creationId xmlns:a16="http://schemas.microsoft.com/office/drawing/2014/main" id="{76FAA49F-7167-C985-A7F9-2AAB9884660C}"/>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10" name="Google Shape;10420;p74">
              <a:extLst>
                <a:ext uri="{FF2B5EF4-FFF2-40B4-BE49-F238E27FC236}">
                  <a16:creationId xmlns:a16="http://schemas.microsoft.com/office/drawing/2014/main" id="{E6E505C0-2945-FACD-A5E5-B87D75557C19}"/>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211" name="Google Shape;10478;p74">
            <a:extLst>
              <a:ext uri="{FF2B5EF4-FFF2-40B4-BE49-F238E27FC236}">
                <a16:creationId xmlns:a16="http://schemas.microsoft.com/office/drawing/2014/main" id="{51FEC84F-42F0-8C14-6DC8-578B0145BEB0}"/>
              </a:ext>
            </a:extLst>
          </p:cNvPr>
          <p:cNvGrpSpPr/>
          <p:nvPr/>
        </p:nvGrpSpPr>
        <p:grpSpPr>
          <a:xfrm>
            <a:off x="10160502" y="4241750"/>
            <a:ext cx="958108" cy="1002364"/>
            <a:chOff x="6451850" y="1990246"/>
            <a:chExt cx="479054" cy="501182"/>
          </a:xfrm>
          <a:solidFill>
            <a:srgbClr val="5EBDC2"/>
          </a:solidFill>
        </p:grpSpPr>
        <p:sp>
          <p:nvSpPr>
            <p:cNvPr id="212" name="Google Shape;10479;p74">
              <a:extLst>
                <a:ext uri="{FF2B5EF4-FFF2-40B4-BE49-F238E27FC236}">
                  <a16:creationId xmlns:a16="http://schemas.microsoft.com/office/drawing/2014/main" id="{31A2A68C-EC4F-BB02-D5BE-7B64BE9B7631}"/>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13" name="Google Shape;10480;p74">
              <a:extLst>
                <a:ext uri="{FF2B5EF4-FFF2-40B4-BE49-F238E27FC236}">
                  <a16:creationId xmlns:a16="http://schemas.microsoft.com/office/drawing/2014/main" id="{EC823F6D-3BAC-F41D-F900-99CA36DCED0F}"/>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14" name="Google Shape;10481;p74">
              <a:extLst>
                <a:ext uri="{FF2B5EF4-FFF2-40B4-BE49-F238E27FC236}">
                  <a16:creationId xmlns:a16="http://schemas.microsoft.com/office/drawing/2014/main" id="{5FF60762-9E03-7715-F3C7-A41D0FE8E0BB}"/>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15" name="Google Shape;10482;p74">
              <a:extLst>
                <a:ext uri="{FF2B5EF4-FFF2-40B4-BE49-F238E27FC236}">
                  <a16:creationId xmlns:a16="http://schemas.microsoft.com/office/drawing/2014/main" id="{B3535CE0-5882-E555-0480-AA32716D6492}"/>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216" name="Google Shape;10101;p74">
            <a:extLst>
              <a:ext uri="{FF2B5EF4-FFF2-40B4-BE49-F238E27FC236}">
                <a16:creationId xmlns:a16="http://schemas.microsoft.com/office/drawing/2014/main" id="{9C3A5B88-60D4-80C8-88CB-880EF730C6DB}"/>
              </a:ext>
            </a:extLst>
          </p:cNvPr>
          <p:cNvGrpSpPr/>
          <p:nvPr/>
        </p:nvGrpSpPr>
        <p:grpSpPr>
          <a:xfrm>
            <a:off x="14333694" y="8594278"/>
            <a:ext cx="655844" cy="648308"/>
            <a:chOff x="8538447" y="4166509"/>
            <a:chExt cx="327922" cy="324154"/>
          </a:xfrm>
          <a:solidFill>
            <a:srgbClr val="5EBDC2"/>
          </a:solidFill>
        </p:grpSpPr>
        <p:sp>
          <p:nvSpPr>
            <p:cNvPr id="217" name="Google Shape;10102;p74">
              <a:extLst>
                <a:ext uri="{FF2B5EF4-FFF2-40B4-BE49-F238E27FC236}">
                  <a16:creationId xmlns:a16="http://schemas.microsoft.com/office/drawing/2014/main" id="{F34C4CD5-5DF4-0A96-D7BA-20C7081F9F82}"/>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18" name="Google Shape;10103;p74">
              <a:extLst>
                <a:ext uri="{FF2B5EF4-FFF2-40B4-BE49-F238E27FC236}">
                  <a16:creationId xmlns:a16="http://schemas.microsoft.com/office/drawing/2014/main" id="{9D42034F-BDDF-A329-9DD3-B9A99BC552BF}"/>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19" name="Google Shape;10104;p74">
              <a:extLst>
                <a:ext uri="{FF2B5EF4-FFF2-40B4-BE49-F238E27FC236}">
                  <a16:creationId xmlns:a16="http://schemas.microsoft.com/office/drawing/2014/main" id="{26F7B0AE-8B72-B44C-9E1E-F45517113CBF}"/>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20" name="Google Shape;10105;p74">
              <a:extLst>
                <a:ext uri="{FF2B5EF4-FFF2-40B4-BE49-F238E27FC236}">
                  <a16:creationId xmlns:a16="http://schemas.microsoft.com/office/drawing/2014/main" id="{2202557E-475D-F5E7-D540-DFBD200331E3}"/>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21" name="Google Shape;10106;p74">
              <a:extLst>
                <a:ext uri="{FF2B5EF4-FFF2-40B4-BE49-F238E27FC236}">
                  <a16:creationId xmlns:a16="http://schemas.microsoft.com/office/drawing/2014/main" id="{FC21C607-206F-4C39-A8C3-723C25903610}"/>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grpSp>
        <p:nvGrpSpPr>
          <p:cNvPr id="222" name="Google Shape;10125;p74">
            <a:extLst>
              <a:ext uri="{FF2B5EF4-FFF2-40B4-BE49-F238E27FC236}">
                <a16:creationId xmlns:a16="http://schemas.microsoft.com/office/drawing/2014/main" id="{60522D64-20C1-A85C-40FE-BCD8871D5CBF}"/>
              </a:ext>
            </a:extLst>
          </p:cNvPr>
          <p:cNvGrpSpPr/>
          <p:nvPr/>
        </p:nvGrpSpPr>
        <p:grpSpPr>
          <a:xfrm>
            <a:off x="12876874" y="2889539"/>
            <a:ext cx="891008" cy="952034"/>
            <a:chOff x="7810036" y="1314139"/>
            <a:chExt cx="445504" cy="476017"/>
          </a:xfrm>
          <a:solidFill>
            <a:srgbClr val="5EBDC2"/>
          </a:solidFill>
        </p:grpSpPr>
        <p:sp>
          <p:nvSpPr>
            <p:cNvPr id="223" name="Google Shape;10126;p74">
              <a:extLst>
                <a:ext uri="{FF2B5EF4-FFF2-40B4-BE49-F238E27FC236}">
                  <a16:creationId xmlns:a16="http://schemas.microsoft.com/office/drawing/2014/main" id="{2CEC0EC5-7F88-7A27-43F8-C03949282A19}"/>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24" name="Google Shape;10127;p74">
              <a:extLst>
                <a:ext uri="{FF2B5EF4-FFF2-40B4-BE49-F238E27FC236}">
                  <a16:creationId xmlns:a16="http://schemas.microsoft.com/office/drawing/2014/main" id="{EE8DC23F-0FC4-C6A0-26AB-187151ACFB4B}"/>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sp>
          <p:nvSpPr>
            <p:cNvPr id="225" name="Google Shape;10128;p74">
              <a:extLst>
                <a:ext uri="{FF2B5EF4-FFF2-40B4-BE49-F238E27FC236}">
                  <a16:creationId xmlns:a16="http://schemas.microsoft.com/office/drawing/2014/main" id="{8328FD00-3711-D274-85AF-3BBA700C4F3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a:solidFill>
                  <a:schemeClr val="bg1"/>
                </a:solidFill>
                <a:cs typeface="B Nazanin" panose="00000700000000000000" pitchFamily="2" charset="-78"/>
              </a:endParaRPr>
            </a:p>
          </p:txBody>
        </p:sp>
      </p:grpSp>
    </p:spTree>
    <p:extLst>
      <p:ext uri="{BB962C8B-B14F-4D97-AF65-F5344CB8AC3E}">
        <p14:creationId xmlns:p14="http://schemas.microsoft.com/office/powerpoint/2010/main" val="312160953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grpSp>
        <p:nvGrpSpPr>
          <p:cNvPr id="23" name="Group 7">
            <a:extLst>
              <a:ext uri="{FF2B5EF4-FFF2-40B4-BE49-F238E27FC236}">
                <a16:creationId xmlns:a16="http://schemas.microsoft.com/office/drawing/2014/main" id="{54B90396-4B31-AF10-8C50-AEB71500053F}"/>
              </a:ext>
            </a:extLst>
          </p:cNvPr>
          <p:cNvGrpSpPr/>
          <p:nvPr/>
        </p:nvGrpSpPr>
        <p:grpSpPr>
          <a:xfrm>
            <a:off x="490479" y="505800"/>
            <a:ext cx="17402400" cy="9458640"/>
            <a:chOff x="0" y="0"/>
            <a:chExt cx="23203200" cy="12611520"/>
          </a:xfrm>
        </p:grpSpPr>
        <p:sp>
          <p:nvSpPr>
            <p:cNvPr id="24" name="Freeform 8">
              <a:extLst>
                <a:ext uri="{FF2B5EF4-FFF2-40B4-BE49-F238E27FC236}">
                  <a16:creationId xmlns:a16="http://schemas.microsoft.com/office/drawing/2014/main" id="{A4D858B1-6C0B-2DF5-074F-ABE3220EC2EA}"/>
                </a:ext>
              </a:extLst>
            </p:cNvPr>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25" name="Group 8">
            <a:extLst>
              <a:ext uri="{FF2B5EF4-FFF2-40B4-BE49-F238E27FC236}">
                <a16:creationId xmlns:a16="http://schemas.microsoft.com/office/drawing/2014/main" id="{0B4BF9B0-DAA1-4B81-E34E-DB6C2ED1F226}"/>
              </a:ext>
            </a:extLst>
          </p:cNvPr>
          <p:cNvGrpSpPr/>
          <p:nvPr/>
        </p:nvGrpSpPr>
        <p:grpSpPr>
          <a:xfrm rot="5400000">
            <a:off x="10698432" y="-4254351"/>
            <a:ext cx="152400" cy="12699702"/>
            <a:chOff x="0" y="0"/>
            <a:chExt cx="557760" cy="13955520"/>
          </a:xfrm>
        </p:grpSpPr>
        <p:sp>
          <p:nvSpPr>
            <p:cNvPr id="26" name="Freeform 9">
              <a:extLst>
                <a:ext uri="{FF2B5EF4-FFF2-40B4-BE49-F238E27FC236}">
                  <a16:creationId xmlns:a16="http://schemas.microsoft.com/office/drawing/2014/main" id="{B0F400BD-EE03-3BCB-E8CC-4432FDDC697A}"/>
                </a:ext>
              </a:extLst>
            </p:cNvPr>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27" name="Freeform 10">
              <a:extLst>
                <a:ext uri="{FF2B5EF4-FFF2-40B4-BE49-F238E27FC236}">
                  <a16:creationId xmlns:a16="http://schemas.microsoft.com/office/drawing/2014/main" id="{0C2F88FB-2E9C-AD6E-671F-8B0C325302D2}"/>
                </a:ext>
              </a:extLst>
            </p:cNvPr>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sp>
        <p:nvSpPr>
          <p:cNvPr id="2" name="Google Shape;1197;p70">
            <a:extLst>
              <a:ext uri="{FF2B5EF4-FFF2-40B4-BE49-F238E27FC236}">
                <a16:creationId xmlns:a16="http://schemas.microsoft.com/office/drawing/2014/main" id="{C9A90DFB-FF47-1C06-0EF4-25229019DC3F}"/>
              </a:ext>
            </a:extLst>
          </p:cNvPr>
          <p:cNvSpPr txBox="1"/>
          <p:nvPr/>
        </p:nvSpPr>
        <p:spPr>
          <a:xfrm>
            <a:off x="1433550" y="23760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solidFill>
                  <a:srgbClr val="5EBDC2"/>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3" name="Google Shape;1198;p70">
            <a:extLst>
              <a:ext uri="{FF2B5EF4-FFF2-40B4-BE49-F238E27FC236}">
                <a16:creationId xmlns:a16="http://schemas.microsoft.com/office/drawing/2014/main" id="{F4D36D00-B2F3-0D10-9F65-8AADC6D09728}"/>
              </a:ext>
            </a:extLst>
          </p:cNvPr>
          <p:cNvGrpSpPr/>
          <p:nvPr/>
        </p:nvGrpSpPr>
        <p:grpSpPr>
          <a:xfrm>
            <a:off x="10235280" y="6171473"/>
            <a:ext cx="948588" cy="1102582"/>
            <a:chOff x="4727025" y="1332775"/>
            <a:chExt cx="59900" cy="69625"/>
          </a:xfrm>
        </p:grpSpPr>
        <p:sp>
          <p:nvSpPr>
            <p:cNvPr id="4" name="Google Shape;1199;p70">
              <a:extLst>
                <a:ext uri="{FF2B5EF4-FFF2-40B4-BE49-F238E27FC236}">
                  <a16:creationId xmlns:a16="http://schemas.microsoft.com/office/drawing/2014/main" id="{682BB2DA-D634-ACF4-6B81-5475F2F13A29}"/>
                </a:ext>
              </a:extLst>
            </p:cNvPr>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5" name="Google Shape;1200;p70">
              <a:extLst>
                <a:ext uri="{FF2B5EF4-FFF2-40B4-BE49-F238E27FC236}">
                  <a16:creationId xmlns:a16="http://schemas.microsoft.com/office/drawing/2014/main" id="{4AC84B58-BB82-A6CF-608B-E68C9B6187DC}"/>
                </a:ext>
              </a:extLst>
            </p:cNvPr>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6" name="Google Shape;1201;p70">
            <a:extLst>
              <a:ext uri="{FF2B5EF4-FFF2-40B4-BE49-F238E27FC236}">
                <a16:creationId xmlns:a16="http://schemas.microsoft.com/office/drawing/2014/main" id="{150401E6-BBB7-E95A-EE02-6DAE2EDBFCAC}"/>
              </a:ext>
            </a:extLst>
          </p:cNvPr>
          <p:cNvGrpSpPr/>
          <p:nvPr/>
        </p:nvGrpSpPr>
        <p:grpSpPr>
          <a:xfrm>
            <a:off x="11462593" y="4628681"/>
            <a:ext cx="1111306" cy="1114062"/>
            <a:chOff x="4820425" y="1329900"/>
            <a:chExt cx="70175" cy="70350"/>
          </a:xfrm>
        </p:grpSpPr>
        <p:sp>
          <p:nvSpPr>
            <p:cNvPr id="7" name="Google Shape;1202;p70">
              <a:extLst>
                <a:ext uri="{FF2B5EF4-FFF2-40B4-BE49-F238E27FC236}">
                  <a16:creationId xmlns:a16="http://schemas.microsoft.com/office/drawing/2014/main" id="{AFC77819-3801-EAD6-631A-5A0C6A57AB39}"/>
                </a:ext>
              </a:extLst>
            </p:cNvPr>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8" name="Google Shape;1203;p70">
              <a:extLst>
                <a:ext uri="{FF2B5EF4-FFF2-40B4-BE49-F238E27FC236}">
                  <a16:creationId xmlns:a16="http://schemas.microsoft.com/office/drawing/2014/main" id="{34C3FB96-6E43-4217-2B55-5A838AE1AB68}"/>
                </a:ext>
              </a:extLst>
            </p:cNvPr>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9" name="Google Shape;1204;p70">
              <a:extLst>
                <a:ext uri="{FF2B5EF4-FFF2-40B4-BE49-F238E27FC236}">
                  <a16:creationId xmlns:a16="http://schemas.microsoft.com/office/drawing/2014/main" id="{F96DF83D-8FA8-AEC4-C966-354D242245AC}"/>
                </a:ext>
              </a:extLst>
            </p:cNvPr>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0" name="Google Shape;1205;p70">
              <a:extLst>
                <a:ext uri="{FF2B5EF4-FFF2-40B4-BE49-F238E27FC236}">
                  <a16:creationId xmlns:a16="http://schemas.microsoft.com/office/drawing/2014/main" id="{5DF1FE9A-9584-B7A7-18A5-39C1835619F8}"/>
                </a:ext>
              </a:extLst>
            </p:cNvPr>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1" name="Google Shape;1206;p70">
            <a:extLst>
              <a:ext uri="{FF2B5EF4-FFF2-40B4-BE49-F238E27FC236}">
                <a16:creationId xmlns:a16="http://schemas.microsoft.com/office/drawing/2014/main" id="{671A6825-92DA-6E9C-A346-84D1AFCE3996}"/>
              </a:ext>
            </a:extLst>
          </p:cNvPr>
          <p:cNvGrpSpPr/>
          <p:nvPr/>
        </p:nvGrpSpPr>
        <p:grpSpPr>
          <a:xfrm>
            <a:off x="12715328" y="4637691"/>
            <a:ext cx="1165148" cy="1067742"/>
            <a:chOff x="4903200" y="1331525"/>
            <a:chExt cx="73575" cy="67425"/>
          </a:xfrm>
        </p:grpSpPr>
        <p:sp>
          <p:nvSpPr>
            <p:cNvPr id="12" name="Google Shape;1207;p70">
              <a:extLst>
                <a:ext uri="{FF2B5EF4-FFF2-40B4-BE49-F238E27FC236}">
                  <a16:creationId xmlns:a16="http://schemas.microsoft.com/office/drawing/2014/main" id="{E28AD4DD-66EE-86AE-14AE-241AB8118ABA}"/>
                </a:ext>
              </a:extLst>
            </p:cNvPr>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3" name="Google Shape;1208;p70">
              <a:extLst>
                <a:ext uri="{FF2B5EF4-FFF2-40B4-BE49-F238E27FC236}">
                  <a16:creationId xmlns:a16="http://schemas.microsoft.com/office/drawing/2014/main" id="{C5FF50EB-8B37-6246-FD96-D5C983DA18FB}"/>
                </a:ext>
              </a:extLst>
            </p:cNvPr>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4" name="Google Shape;1209;p70">
            <a:extLst>
              <a:ext uri="{FF2B5EF4-FFF2-40B4-BE49-F238E27FC236}">
                <a16:creationId xmlns:a16="http://schemas.microsoft.com/office/drawing/2014/main" id="{EF0005EC-4487-6734-4C60-2FFCCDD3C3EF}"/>
              </a:ext>
            </a:extLst>
          </p:cNvPr>
          <p:cNvGrpSpPr/>
          <p:nvPr/>
        </p:nvGrpSpPr>
        <p:grpSpPr>
          <a:xfrm>
            <a:off x="11434284" y="6157419"/>
            <a:ext cx="1167920" cy="1130690"/>
            <a:chOff x="4815575" y="1416800"/>
            <a:chExt cx="73750" cy="71400"/>
          </a:xfrm>
        </p:grpSpPr>
        <p:sp>
          <p:nvSpPr>
            <p:cNvPr id="28" name="Google Shape;1210;p70">
              <a:extLst>
                <a:ext uri="{FF2B5EF4-FFF2-40B4-BE49-F238E27FC236}">
                  <a16:creationId xmlns:a16="http://schemas.microsoft.com/office/drawing/2014/main" id="{DB88CACF-82C7-57F1-65F2-808B7755562A}"/>
                </a:ext>
              </a:extLst>
            </p:cNvPr>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9" name="Google Shape;1211;p70">
              <a:extLst>
                <a:ext uri="{FF2B5EF4-FFF2-40B4-BE49-F238E27FC236}">
                  <a16:creationId xmlns:a16="http://schemas.microsoft.com/office/drawing/2014/main" id="{8EF693C3-4413-B184-AD57-EF1A873C06C3}"/>
                </a:ext>
              </a:extLst>
            </p:cNvPr>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0" name="Google Shape;1212;p70">
              <a:extLst>
                <a:ext uri="{FF2B5EF4-FFF2-40B4-BE49-F238E27FC236}">
                  <a16:creationId xmlns:a16="http://schemas.microsoft.com/office/drawing/2014/main" id="{C220D24D-F802-EAC5-4766-7EDE7A62E6E1}"/>
                </a:ext>
              </a:extLst>
            </p:cNvPr>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31" name="Google Shape;1213;p70">
            <a:extLst>
              <a:ext uri="{FF2B5EF4-FFF2-40B4-BE49-F238E27FC236}">
                <a16:creationId xmlns:a16="http://schemas.microsoft.com/office/drawing/2014/main" id="{9AE5479F-2FDF-3350-98F1-6469F72B5613}"/>
              </a:ext>
            </a:extLst>
          </p:cNvPr>
          <p:cNvGrpSpPr/>
          <p:nvPr/>
        </p:nvGrpSpPr>
        <p:grpSpPr>
          <a:xfrm>
            <a:off x="12703848" y="6217792"/>
            <a:ext cx="1179796" cy="1009940"/>
            <a:chOff x="4902475" y="1418875"/>
            <a:chExt cx="74500" cy="63775"/>
          </a:xfrm>
        </p:grpSpPr>
        <p:sp>
          <p:nvSpPr>
            <p:cNvPr id="32" name="Google Shape;1214;p70">
              <a:extLst>
                <a:ext uri="{FF2B5EF4-FFF2-40B4-BE49-F238E27FC236}">
                  <a16:creationId xmlns:a16="http://schemas.microsoft.com/office/drawing/2014/main" id="{DB649ED8-EBF2-BF57-EB31-9779AACC8BBD}"/>
                </a:ext>
              </a:extLst>
            </p:cNvPr>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3" name="Google Shape;1215;p70">
              <a:extLst>
                <a:ext uri="{FF2B5EF4-FFF2-40B4-BE49-F238E27FC236}">
                  <a16:creationId xmlns:a16="http://schemas.microsoft.com/office/drawing/2014/main" id="{98C945C4-00C1-1E56-E4AE-2A9E73A299B0}"/>
                </a:ext>
              </a:extLst>
            </p:cNvPr>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34" name="Google Shape;1216;p70">
            <a:extLst>
              <a:ext uri="{FF2B5EF4-FFF2-40B4-BE49-F238E27FC236}">
                <a16:creationId xmlns:a16="http://schemas.microsoft.com/office/drawing/2014/main" id="{A924EA81-5264-4746-AB07-36BEE9760366}"/>
              </a:ext>
            </a:extLst>
          </p:cNvPr>
          <p:cNvGrpSpPr/>
          <p:nvPr/>
        </p:nvGrpSpPr>
        <p:grpSpPr>
          <a:xfrm>
            <a:off x="11454279" y="7652001"/>
            <a:ext cx="1127934" cy="1134254"/>
            <a:chOff x="4818100" y="1507675"/>
            <a:chExt cx="71225" cy="71625"/>
          </a:xfrm>
        </p:grpSpPr>
        <p:sp>
          <p:nvSpPr>
            <p:cNvPr id="35" name="Google Shape;1217;p70">
              <a:extLst>
                <a:ext uri="{FF2B5EF4-FFF2-40B4-BE49-F238E27FC236}">
                  <a16:creationId xmlns:a16="http://schemas.microsoft.com/office/drawing/2014/main" id="{E8BA13DB-D34E-1E22-5141-0F7EE2A39107}"/>
                </a:ext>
              </a:extLst>
            </p:cNvPr>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6" name="Google Shape;1218;p70">
              <a:extLst>
                <a:ext uri="{FF2B5EF4-FFF2-40B4-BE49-F238E27FC236}">
                  <a16:creationId xmlns:a16="http://schemas.microsoft.com/office/drawing/2014/main" id="{898785AC-0BCD-86E1-BA8E-96AE619407F8}"/>
                </a:ext>
              </a:extLst>
            </p:cNvPr>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7" name="Google Shape;1219;p70">
              <a:extLst>
                <a:ext uri="{FF2B5EF4-FFF2-40B4-BE49-F238E27FC236}">
                  <a16:creationId xmlns:a16="http://schemas.microsoft.com/office/drawing/2014/main" id="{E4B23AAC-A976-337C-42CE-48767561C788}"/>
                </a:ext>
              </a:extLst>
            </p:cNvPr>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8" name="Google Shape;1220;p70">
              <a:extLst>
                <a:ext uri="{FF2B5EF4-FFF2-40B4-BE49-F238E27FC236}">
                  <a16:creationId xmlns:a16="http://schemas.microsoft.com/office/drawing/2014/main" id="{4A01B0B6-65C5-7F62-4CB8-A681C911F6E8}"/>
                </a:ext>
              </a:extLst>
            </p:cNvPr>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39" name="Google Shape;1221;p70">
            <a:extLst>
              <a:ext uri="{FF2B5EF4-FFF2-40B4-BE49-F238E27FC236}">
                <a16:creationId xmlns:a16="http://schemas.microsoft.com/office/drawing/2014/main" id="{FEAA807E-515B-6CD9-6C25-1CF3433B0995}"/>
              </a:ext>
            </a:extLst>
          </p:cNvPr>
          <p:cNvGrpSpPr/>
          <p:nvPr/>
        </p:nvGrpSpPr>
        <p:grpSpPr>
          <a:xfrm>
            <a:off x="10081273" y="7658923"/>
            <a:ext cx="1256602" cy="1177010"/>
            <a:chOff x="4721450" y="1509475"/>
            <a:chExt cx="79350" cy="74325"/>
          </a:xfrm>
        </p:grpSpPr>
        <p:sp>
          <p:nvSpPr>
            <p:cNvPr id="40" name="Google Shape;1222;p70">
              <a:extLst>
                <a:ext uri="{FF2B5EF4-FFF2-40B4-BE49-F238E27FC236}">
                  <a16:creationId xmlns:a16="http://schemas.microsoft.com/office/drawing/2014/main" id="{DDD18B97-DE40-814E-537B-C2AA27DDAFF2}"/>
                </a:ext>
              </a:extLst>
            </p:cNvPr>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41" name="Google Shape;1223;p70">
              <a:extLst>
                <a:ext uri="{FF2B5EF4-FFF2-40B4-BE49-F238E27FC236}">
                  <a16:creationId xmlns:a16="http://schemas.microsoft.com/office/drawing/2014/main" id="{12F424E4-66DE-B37B-FB89-45CD8E0944BB}"/>
                </a:ext>
              </a:extLst>
            </p:cNvPr>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42" name="Google Shape;1224;p70">
              <a:extLst>
                <a:ext uri="{FF2B5EF4-FFF2-40B4-BE49-F238E27FC236}">
                  <a16:creationId xmlns:a16="http://schemas.microsoft.com/office/drawing/2014/main" id="{6E588FF5-E735-2989-A1E6-E27FEF7DAD81}"/>
                </a:ext>
              </a:extLst>
            </p:cNvPr>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43" name="Google Shape;1225;p70">
              <a:extLst>
                <a:ext uri="{FF2B5EF4-FFF2-40B4-BE49-F238E27FC236}">
                  <a16:creationId xmlns:a16="http://schemas.microsoft.com/office/drawing/2014/main" id="{1FF63D56-F276-E6EE-2744-17D5FC0A33F5}"/>
                </a:ext>
              </a:extLst>
            </p:cNvPr>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44" name="Google Shape;1226;p70">
            <a:extLst>
              <a:ext uri="{FF2B5EF4-FFF2-40B4-BE49-F238E27FC236}">
                <a16:creationId xmlns:a16="http://schemas.microsoft.com/office/drawing/2014/main" id="{909A8EEE-F584-5C44-C83D-8B13DAA0168E}"/>
              </a:ext>
            </a:extLst>
          </p:cNvPr>
          <p:cNvGrpSpPr/>
          <p:nvPr/>
        </p:nvGrpSpPr>
        <p:grpSpPr>
          <a:xfrm>
            <a:off x="12772340" y="7628054"/>
            <a:ext cx="1114076" cy="1125544"/>
            <a:chOff x="4906800" y="1507500"/>
            <a:chExt cx="70350" cy="71075"/>
          </a:xfrm>
        </p:grpSpPr>
        <p:sp>
          <p:nvSpPr>
            <p:cNvPr id="45" name="Google Shape;1227;p70">
              <a:extLst>
                <a:ext uri="{FF2B5EF4-FFF2-40B4-BE49-F238E27FC236}">
                  <a16:creationId xmlns:a16="http://schemas.microsoft.com/office/drawing/2014/main" id="{9F0E0C8E-5A1F-53A3-300B-7A7B95A6CF79}"/>
                </a:ext>
              </a:extLst>
            </p:cNvPr>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46" name="Google Shape;1228;p70">
              <a:extLst>
                <a:ext uri="{FF2B5EF4-FFF2-40B4-BE49-F238E27FC236}">
                  <a16:creationId xmlns:a16="http://schemas.microsoft.com/office/drawing/2014/main" id="{45720A4F-AFA2-119D-F909-9534F399374C}"/>
                </a:ext>
              </a:extLst>
            </p:cNvPr>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47" name="Google Shape;1229;p70">
              <a:extLst>
                <a:ext uri="{FF2B5EF4-FFF2-40B4-BE49-F238E27FC236}">
                  <a16:creationId xmlns:a16="http://schemas.microsoft.com/office/drawing/2014/main" id="{D7DCB9B3-9BE2-361B-AE02-AD0D91952A02}"/>
                </a:ext>
              </a:extLst>
            </p:cNvPr>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48" name="Google Shape;1230;p70">
              <a:extLst>
                <a:ext uri="{FF2B5EF4-FFF2-40B4-BE49-F238E27FC236}">
                  <a16:creationId xmlns:a16="http://schemas.microsoft.com/office/drawing/2014/main" id="{274C0DF8-9766-ACDE-E259-5FE4B1B9F9E7}"/>
                </a:ext>
              </a:extLst>
            </p:cNvPr>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49" name="Google Shape;1231;p70">
              <a:extLst>
                <a:ext uri="{FF2B5EF4-FFF2-40B4-BE49-F238E27FC236}">
                  <a16:creationId xmlns:a16="http://schemas.microsoft.com/office/drawing/2014/main" id="{02C8F2EF-2C1D-6547-74E0-3C45EFF22C3F}"/>
                </a:ext>
              </a:extLst>
            </p:cNvPr>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50" name="Google Shape;1232;p70">
            <a:extLst>
              <a:ext uri="{FF2B5EF4-FFF2-40B4-BE49-F238E27FC236}">
                <a16:creationId xmlns:a16="http://schemas.microsoft.com/office/drawing/2014/main" id="{2ACCC570-64BA-0876-DF4B-F8C559716879}"/>
              </a:ext>
            </a:extLst>
          </p:cNvPr>
          <p:cNvGrpSpPr/>
          <p:nvPr/>
        </p:nvGrpSpPr>
        <p:grpSpPr>
          <a:xfrm>
            <a:off x="8847556" y="4681926"/>
            <a:ext cx="1035868" cy="1035868"/>
            <a:chOff x="3736598" y="2170606"/>
            <a:chExt cx="404889" cy="404889"/>
          </a:xfrm>
        </p:grpSpPr>
        <p:sp>
          <p:nvSpPr>
            <p:cNvPr id="51" name="Google Shape;1233;p70">
              <a:extLst>
                <a:ext uri="{FF2B5EF4-FFF2-40B4-BE49-F238E27FC236}">
                  <a16:creationId xmlns:a16="http://schemas.microsoft.com/office/drawing/2014/main" id="{9756C393-47FE-9D31-D7C2-C6BAA7BD7673}"/>
                </a:ext>
              </a:extLst>
            </p:cNvPr>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52" name="Google Shape;1234;p70">
              <a:extLst>
                <a:ext uri="{FF2B5EF4-FFF2-40B4-BE49-F238E27FC236}">
                  <a16:creationId xmlns:a16="http://schemas.microsoft.com/office/drawing/2014/main" id="{79231909-76DC-BE06-A22D-30902028CA1F}"/>
                </a:ext>
              </a:extLst>
            </p:cNvPr>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53" name="Google Shape;1235;p70">
              <a:extLst>
                <a:ext uri="{FF2B5EF4-FFF2-40B4-BE49-F238E27FC236}">
                  <a16:creationId xmlns:a16="http://schemas.microsoft.com/office/drawing/2014/main" id="{8C6488E6-1845-4620-69AE-0066F695D850}"/>
                </a:ext>
              </a:extLst>
            </p:cNvPr>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54" name="Google Shape;1236;p70">
              <a:extLst>
                <a:ext uri="{FF2B5EF4-FFF2-40B4-BE49-F238E27FC236}">
                  <a16:creationId xmlns:a16="http://schemas.microsoft.com/office/drawing/2014/main" id="{00A8B595-8095-A27A-93AC-CE6F7841CFD5}"/>
                </a:ext>
              </a:extLst>
            </p:cNvPr>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55" name="Google Shape;1237;p70">
            <a:extLst>
              <a:ext uri="{FF2B5EF4-FFF2-40B4-BE49-F238E27FC236}">
                <a16:creationId xmlns:a16="http://schemas.microsoft.com/office/drawing/2014/main" id="{86C09671-21E8-6790-4083-8020926C13CD}"/>
              </a:ext>
            </a:extLst>
          </p:cNvPr>
          <p:cNvGrpSpPr/>
          <p:nvPr/>
        </p:nvGrpSpPr>
        <p:grpSpPr>
          <a:xfrm>
            <a:off x="7381678" y="4682122"/>
            <a:ext cx="1173972" cy="1035480"/>
            <a:chOff x="3161917" y="2170682"/>
            <a:chExt cx="458870" cy="404737"/>
          </a:xfrm>
        </p:grpSpPr>
        <p:sp>
          <p:nvSpPr>
            <p:cNvPr id="56" name="Google Shape;1238;p70">
              <a:extLst>
                <a:ext uri="{FF2B5EF4-FFF2-40B4-BE49-F238E27FC236}">
                  <a16:creationId xmlns:a16="http://schemas.microsoft.com/office/drawing/2014/main" id="{CAA87627-AC59-9517-8D38-32981AD3A16E}"/>
                </a:ext>
              </a:extLst>
            </p:cNvPr>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57" name="Google Shape;1239;p70">
              <a:extLst>
                <a:ext uri="{FF2B5EF4-FFF2-40B4-BE49-F238E27FC236}">
                  <a16:creationId xmlns:a16="http://schemas.microsoft.com/office/drawing/2014/main" id="{DCE1185B-B6E6-19F0-FDB4-EFFB5A6A4BE4}"/>
                </a:ext>
              </a:extLst>
            </p:cNvPr>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58" name="Google Shape;1240;p70">
              <a:extLst>
                <a:ext uri="{FF2B5EF4-FFF2-40B4-BE49-F238E27FC236}">
                  <a16:creationId xmlns:a16="http://schemas.microsoft.com/office/drawing/2014/main" id="{09FFC057-822F-4247-8926-8FC12F7DD7BE}"/>
                </a:ext>
              </a:extLst>
            </p:cNvPr>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59" name="Google Shape;1241;p70">
            <a:extLst>
              <a:ext uri="{FF2B5EF4-FFF2-40B4-BE49-F238E27FC236}">
                <a16:creationId xmlns:a16="http://schemas.microsoft.com/office/drawing/2014/main" id="{DD263521-C0BC-D1E5-8DA8-C59980C2FDDF}"/>
              </a:ext>
            </a:extLst>
          </p:cNvPr>
          <p:cNvGrpSpPr/>
          <p:nvPr/>
        </p:nvGrpSpPr>
        <p:grpSpPr>
          <a:xfrm>
            <a:off x="7427721" y="6204801"/>
            <a:ext cx="1081886" cy="1035926"/>
            <a:chOff x="3179914" y="2889488"/>
            <a:chExt cx="422876" cy="404911"/>
          </a:xfrm>
        </p:grpSpPr>
        <p:sp>
          <p:nvSpPr>
            <p:cNvPr id="60" name="Google Shape;1242;p70">
              <a:extLst>
                <a:ext uri="{FF2B5EF4-FFF2-40B4-BE49-F238E27FC236}">
                  <a16:creationId xmlns:a16="http://schemas.microsoft.com/office/drawing/2014/main" id="{4C179988-83C7-9D50-21BF-767CD8081A3A}"/>
                </a:ext>
              </a:extLst>
            </p:cNvPr>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61" name="Google Shape;1243;p70">
              <a:extLst>
                <a:ext uri="{FF2B5EF4-FFF2-40B4-BE49-F238E27FC236}">
                  <a16:creationId xmlns:a16="http://schemas.microsoft.com/office/drawing/2014/main" id="{E14A77A8-1026-1E3F-2F91-D711F34C971D}"/>
                </a:ext>
              </a:extLst>
            </p:cNvPr>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62" name="Google Shape;1244;p70">
              <a:extLst>
                <a:ext uri="{FF2B5EF4-FFF2-40B4-BE49-F238E27FC236}">
                  <a16:creationId xmlns:a16="http://schemas.microsoft.com/office/drawing/2014/main" id="{A2FB374D-C51F-91A9-49BE-262788A8A0B6}"/>
                </a:ext>
              </a:extLst>
            </p:cNvPr>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63" name="Google Shape;1245;p70">
              <a:extLst>
                <a:ext uri="{FF2B5EF4-FFF2-40B4-BE49-F238E27FC236}">
                  <a16:creationId xmlns:a16="http://schemas.microsoft.com/office/drawing/2014/main" id="{C74CDC7B-3028-1843-033C-89DF8A10A13B}"/>
                </a:ext>
              </a:extLst>
            </p:cNvPr>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64" name="Google Shape;1246;p70">
              <a:extLst>
                <a:ext uri="{FF2B5EF4-FFF2-40B4-BE49-F238E27FC236}">
                  <a16:creationId xmlns:a16="http://schemas.microsoft.com/office/drawing/2014/main" id="{70888BB5-2FD4-8427-2F67-D25D507F93FF}"/>
                </a:ext>
              </a:extLst>
            </p:cNvPr>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65" name="Google Shape;1247;p70">
              <a:extLst>
                <a:ext uri="{FF2B5EF4-FFF2-40B4-BE49-F238E27FC236}">
                  <a16:creationId xmlns:a16="http://schemas.microsoft.com/office/drawing/2014/main" id="{178E5B79-06F0-474C-991F-805BB62E82F0}"/>
                </a:ext>
              </a:extLst>
            </p:cNvPr>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66" name="Google Shape;1248;p70">
            <a:extLst>
              <a:ext uri="{FF2B5EF4-FFF2-40B4-BE49-F238E27FC236}">
                <a16:creationId xmlns:a16="http://schemas.microsoft.com/office/drawing/2014/main" id="{E5F4FB1C-A95F-A407-3E00-F56FBDAF7194}"/>
              </a:ext>
            </a:extLst>
          </p:cNvPr>
          <p:cNvGrpSpPr/>
          <p:nvPr/>
        </p:nvGrpSpPr>
        <p:grpSpPr>
          <a:xfrm>
            <a:off x="8829308" y="6204717"/>
            <a:ext cx="1072360" cy="1036094"/>
            <a:chOff x="3729467" y="2889422"/>
            <a:chExt cx="419153" cy="404977"/>
          </a:xfrm>
        </p:grpSpPr>
        <p:sp>
          <p:nvSpPr>
            <p:cNvPr id="67" name="Google Shape;1249;p70">
              <a:extLst>
                <a:ext uri="{FF2B5EF4-FFF2-40B4-BE49-F238E27FC236}">
                  <a16:creationId xmlns:a16="http://schemas.microsoft.com/office/drawing/2014/main" id="{CFDCB5E4-58BC-D0CB-A198-0391D3CD24D0}"/>
                </a:ext>
              </a:extLst>
            </p:cNvPr>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68" name="Google Shape;1250;p70">
              <a:extLst>
                <a:ext uri="{FF2B5EF4-FFF2-40B4-BE49-F238E27FC236}">
                  <a16:creationId xmlns:a16="http://schemas.microsoft.com/office/drawing/2014/main" id="{618E1799-A62C-9A20-9C2F-3C89F837B0D0}"/>
                </a:ext>
              </a:extLst>
            </p:cNvPr>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69" name="Google Shape;1251;p70">
              <a:extLst>
                <a:ext uri="{FF2B5EF4-FFF2-40B4-BE49-F238E27FC236}">
                  <a16:creationId xmlns:a16="http://schemas.microsoft.com/office/drawing/2014/main" id="{317416B3-5B52-1679-0E94-0BC5AFCFBC3A}"/>
                </a:ext>
              </a:extLst>
            </p:cNvPr>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70" name="Google Shape;1252;p70">
              <a:extLst>
                <a:ext uri="{FF2B5EF4-FFF2-40B4-BE49-F238E27FC236}">
                  <a16:creationId xmlns:a16="http://schemas.microsoft.com/office/drawing/2014/main" id="{2A712FBE-8E99-C06B-38EE-5A00CC351FFF}"/>
                </a:ext>
              </a:extLst>
            </p:cNvPr>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71" name="Google Shape;1253;p70">
              <a:extLst>
                <a:ext uri="{FF2B5EF4-FFF2-40B4-BE49-F238E27FC236}">
                  <a16:creationId xmlns:a16="http://schemas.microsoft.com/office/drawing/2014/main" id="{9E76F255-411B-B78E-4AC6-4C70C0AF5C9B}"/>
                </a:ext>
              </a:extLst>
            </p:cNvPr>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72" name="Google Shape;1254;p70">
              <a:extLst>
                <a:ext uri="{FF2B5EF4-FFF2-40B4-BE49-F238E27FC236}">
                  <a16:creationId xmlns:a16="http://schemas.microsoft.com/office/drawing/2014/main" id="{D57F1BDB-993D-967B-15F1-8CF9DE44A963}"/>
                </a:ext>
              </a:extLst>
            </p:cNvPr>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73" name="Google Shape;1255;p70">
              <a:extLst>
                <a:ext uri="{FF2B5EF4-FFF2-40B4-BE49-F238E27FC236}">
                  <a16:creationId xmlns:a16="http://schemas.microsoft.com/office/drawing/2014/main" id="{94ADC1B6-A301-6262-4785-469E458AAD4F}"/>
                </a:ext>
              </a:extLst>
            </p:cNvPr>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74" name="Google Shape;1256;p70">
            <a:extLst>
              <a:ext uri="{FF2B5EF4-FFF2-40B4-BE49-F238E27FC236}">
                <a16:creationId xmlns:a16="http://schemas.microsoft.com/office/drawing/2014/main" id="{1852F1F7-1C1F-A44A-07A5-9C39013A900A}"/>
              </a:ext>
            </a:extLst>
          </p:cNvPr>
          <p:cNvGrpSpPr/>
          <p:nvPr/>
        </p:nvGrpSpPr>
        <p:grpSpPr>
          <a:xfrm>
            <a:off x="3903377" y="6891575"/>
            <a:ext cx="1930702" cy="269222"/>
            <a:chOff x="4411970" y="2962952"/>
            <a:chExt cx="706544" cy="104212"/>
          </a:xfrm>
        </p:grpSpPr>
        <p:sp>
          <p:nvSpPr>
            <p:cNvPr id="75" name="Google Shape;1257;p70">
              <a:extLst>
                <a:ext uri="{FF2B5EF4-FFF2-40B4-BE49-F238E27FC236}">
                  <a16:creationId xmlns:a16="http://schemas.microsoft.com/office/drawing/2014/main" id="{4A3DCEB7-6B6A-9F05-D70D-60554CD26FCC}"/>
                </a:ext>
              </a:extLst>
            </p:cNvPr>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76" name="Google Shape;1258;p70">
              <a:extLst>
                <a:ext uri="{FF2B5EF4-FFF2-40B4-BE49-F238E27FC236}">
                  <a16:creationId xmlns:a16="http://schemas.microsoft.com/office/drawing/2014/main" id="{21E0D4E9-64F1-F15A-CEB7-E83E5764FD4A}"/>
                </a:ext>
              </a:extLst>
            </p:cNvPr>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77" name="Google Shape;1259;p70">
              <a:extLst>
                <a:ext uri="{FF2B5EF4-FFF2-40B4-BE49-F238E27FC236}">
                  <a16:creationId xmlns:a16="http://schemas.microsoft.com/office/drawing/2014/main" id="{AE40D6B9-672B-1EF2-FAA3-95734DBF24F8}"/>
                </a:ext>
              </a:extLst>
            </p:cNvPr>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78" name="Google Shape;1260;p70">
              <a:extLst>
                <a:ext uri="{FF2B5EF4-FFF2-40B4-BE49-F238E27FC236}">
                  <a16:creationId xmlns:a16="http://schemas.microsoft.com/office/drawing/2014/main" id="{E362B2AE-1910-1667-9460-750695A805A2}"/>
                </a:ext>
              </a:extLst>
            </p:cNvPr>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79" name="Google Shape;1261;p70">
            <a:extLst>
              <a:ext uri="{FF2B5EF4-FFF2-40B4-BE49-F238E27FC236}">
                <a16:creationId xmlns:a16="http://schemas.microsoft.com/office/drawing/2014/main" id="{21B0E7FB-2166-1D95-441B-06410FD5BFAB}"/>
              </a:ext>
            </a:extLst>
          </p:cNvPr>
          <p:cNvGrpSpPr/>
          <p:nvPr/>
        </p:nvGrpSpPr>
        <p:grpSpPr>
          <a:xfrm>
            <a:off x="3903376" y="6082154"/>
            <a:ext cx="1920316" cy="578344"/>
            <a:chOff x="4411970" y="2726085"/>
            <a:chExt cx="643107" cy="193659"/>
          </a:xfrm>
        </p:grpSpPr>
        <p:sp>
          <p:nvSpPr>
            <p:cNvPr id="80" name="Google Shape;1262;p70">
              <a:extLst>
                <a:ext uri="{FF2B5EF4-FFF2-40B4-BE49-F238E27FC236}">
                  <a16:creationId xmlns:a16="http://schemas.microsoft.com/office/drawing/2014/main" id="{8FB73C83-83FA-9714-F408-D913DB68DA9C}"/>
                </a:ext>
              </a:extLst>
            </p:cNvPr>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81" name="Google Shape;1263;p70">
              <a:extLst>
                <a:ext uri="{FF2B5EF4-FFF2-40B4-BE49-F238E27FC236}">
                  <a16:creationId xmlns:a16="http://schemas.microsoft.com/office/drawing/2014/main" id="{502BEAC5-8DB6-FB29-547F-A6D1A07C13C8}"/>
                </a:ext>
              </a:extLst>
            </p:cNvPr>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82" name="Google Shape;1264;p70">
              <a:extLst>
                <a:ext uri="{FF2B5EF4-FFF2-40B4-BE49-F238E27FC236}">
                  <a16:creationId xmlns:a16="http://schemas.microsoft.com/office/drawing/2014/main" id="{B2CE393D-205B-F191-C03E-A99C3736EB05}"/>
                </a:ext>
              </a:extLst>
            </p:cNvPr>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83" name="Google Shape;1265;p70">
            <a:extLst>
              <a:ext uri="{FF2B5EF4-FFF2-40B4-BE49-F238E27FC236}">
                <a16:creationId xmlns:a16="http://schemas.microsoft.com/office/drawing/2014/main" id="{D6F4B179-BD5A-7F47-176D-CB175EA8E0E6}"/>
              </a:ext>
            </a:extLst>
          </p:cNvPr>
          <p:cNvGrpSpPr/>
          <p:nvPr/>
        </p:nvGrpSpPr>
        <p:grpSpPr>
          <a:xfrm>
            <a:off x="1920371" y="6590800"/>
            <a:ext cx="1623006" cy="505168"/>
            <a:chOff x="4411970" y="4340222"/>
            <a:chExt cx="779467" cy="242683"/>
          </a:xfrm>
        </p:grpSpPr>
        <p:sp>
          <p:nvSpPr>
            <p:cNvPr id="84" name="Google Shape;1266;p70">
              <a:extLst>
                <a:ext uri="{FF2B5EF4-FFF2-40B4-BE49-F238E27FC236}">
                  <a16:creationId xmlns:a16="http://schemas.microsoft.com/office/drawing/2014/main" id="{D7FFBE72-4025-D258-2D87-01D9FF00D9AF}"/>
                </a:ext>
              </a:extLst>
            </p:cNvPr>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85" name="Google Shape;1267;p70">
              <a:extLst>
                <a:ext uri="{FF2B5EF4-FFF2-40B4-BE49-F238E27FC236}">
                  <a16:creationId xmlns:a16="http://schemas.microsoft.com/office/drawing/2014/main" id="{2E04DAEA-C2D1-AF8E-9275-4F0B91C7BB95}"/>
                </a:ext>
              </a:extLst>
            </p:cNvPr>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86" name="Google Shape;1268;p70">
              <a:extLst>
                <a:ext uri="{FF2B5EF4-FFF2-40B4-BE49-F238E27FC236}">
                  <a16:creationId xmlns:a16="http://schemas.microsoft.com/office/drawing/2014/main" id="{2343C508-230C-A06F-150A-A851B6802B57}"/>
                </a:ext>
              </a:extLst>
            </p:cNvPr>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87" name="Google Shape;1269;p70">
            <a:extLst>
              <a:ext uri="{FF2B5EF4-FFF2-40B4-BE49-F238E27FC236}">
                <a16:creationId xmlns:a16="http://schemas.microsoft.com/office/drawing/2014/main" id="{DA2617C7-0EDE-9429-1F83-8786C3D02680}"/>
              </a:ext>
            </a:extLst>
          </p:cNvPr>
          <p:cNvGrpSpPr/>
          <p:nvPr/>
        </p:nvGrpSpPr>
        <p:grpSpPr>
          <a:xfrm>
            <a:off x="3903376" y="5418616"/>
            <a:ext cx="1930320" cy="432460"/>
            <a:chOff x="4411970" y="2468674"/>
            <a:chExt cx="747317" cy="167425"/>
          </a:xfrm>
        </p:grpSpPr>
        <p:sp>
          <p:nvSpPr>
            <p:cNvPr id="88" name="Google Shape;1270;p70">
              <a:extLst>
                <a:ext uri="{FF2B5EF4-FFF2-40B4-BE49-F238E27FC236}">
                  <a16:creationId xmlns:a16="http://schemas.microsoft.com/office/drawing/2014/main" id="{27D72DA7-495E-53DF-8093-30BA81AB014F}"/>
                </a:ext>
              </a:extLst>
            </p:cNvPr>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89" name="Google Shape;1271;p70">
              <a:extLst>
                <a:ext uri="{FF2B5EF4-FFF2-40B4-BE49-F238E27FC236}">
                  <a16:creationId xmlns:a16="http://schemas.microsoft.com/office/drawing/2014/main" id="{377F8D61-01D1-E781-3F25-C5BAF843FBF7}"/>
                </a:ext>
              </a:extLst>
            </p:cNvPr>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sp>
        <p:nvSpPr>
          <p:cNvPr id="90" name="Google Shape;1272;p70">
            <a:extLst>
              <a:ext uri="{FF2B5EF4-FFF2-40B4-BE49-F238E27FC236}">
                <a16:creationId xmlns:a16="http://schemas.microsoft.com/office/drawing/2014/main" id="{C2D481CA-9A35-4B79-7664-A68D18B9EE94}"/>
              </a:ext>
            </a:extLst>
          </p:cNvPr>
          <p:cNvSpPr/>
          <p:nvPr/>
        </p:nvSpPr>
        <p:spPr>
          <a:xfrm>
            <a:off x="1916870" y="60281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nvGrpSpPr>
          <p:cNvPr id="91" name="Google Shape;1273;p70">
            <a:extLst>
              <a:ext uri="{FF2B5EF4-FFF2-40B4-BE49-F238E27FC236}">
                <a16:creationId xmlns:a16="http://schemas.microsoft.com/office/drawing/2014/main" id="{B30634FB-FA8C-633F-63C7-57C2BCDCDEBF}"/>
              </a:ext>
            </a:extLst>
          </p:cNvPr>
          <p:cNvGrpSpPr/>
          <p:nvPr/>
        </p:nvGrpSpPr>
        <p:grpSpPr>
          <a:xfrm>
            <a:off x="1918509" y="4669374"/>
            <a:ext cx="3918082" cy="417568"/>
            <a:chOff x="6336019" y="3733725"/>
            <a:chExt cx="2566206" cy="351310"/>
          </a:xfrm>
        </p:grpSpPr>
        <p:sp>
          <p:nvSpPr>
            <p:cNvPr id="92" name="Google Shape;1274;p70">
              <a:extLst>
                <a:ext uri="{FF2B5EF4-FFF2-40B4-BE49-F238E27FC236}">
                  <a16:creationId xmlns:a16="http://schemas.microsoft.com/office/drawing/2014/main" id="{EABFDE9F-54F2-B4B1-9264-F793EA379ADA}"/>
                </a:ext>
              </a:extLst>
            </p:cNvPr>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93" name="Google Shape;1275;p70">
              <a:extLst>
                <a:ext uri="{FF2B5EF4-FFF2-40B4-BE49-F238E27FC236}">
                  <a16:creationId xmlns:a16="http://schemas.microsoft.com/office/drawing/2014/main" id="{027C129E-54EA-18EC-49E0-BBEEA79D4449}"/>
                </a:ext>
              </a:extLst>
            </p:cNvPr>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94" name="Google Shape;1276;p70">
              <a:extLst>
                <a:ext uri="{FF2B5EF4-FFF2-40B4-BE49-F238E27FC236}">
                  <a16:creationId xmlns:a16="http://schemas.microsoft.com/office/drawing/2014/main" id="{5E3A1F85-943B-AE9F-2896-F4D4315CCE09}"/>
                </a:ext>
              </a:extLst>
            </p:cNvPr>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95" name="Google Shape;1277;p70">
              <a:extLst>
                <a:ext uri="{FF2B5EF4-FFF2-40B4-BE49-F238E27FC236}">
                  <a16:creationId xmlns:a16="http://schemas.microsoft.com/office/drawing/2014/main" id="{17812685-AF86-B82B-AC6A-216F5AE600C7}"/>
                </a:ext>
              </a:extLst>
            </p:cNvPr>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96" name="Google Shape;1278;p70">
            <a:extLst>
              <a:ext uri="{FF2B5EF4-FFF2-40B4-BE49-F238E27FC236}">
                <a16:creationId xmlns:a16="http://schemas.microsoft.com/office/drawing/2014/main" id="{17D6067F-FEC0-9640-07ED-95783864A090}"/>
              </a:ext>
            </a:extLst>
          </p:cNvPr>
          <p:cNvGrpSpPr/>
          <p:nvPr/>
        </p:nvGrpSpPr>
        <p:grpSpPr>
          <a:xfrm>
            <a:off x="3903377" y="7901204"/>
            <a:ext cx="1893102" cy="306400"/>
            <a:chOff x="4404545" y="3301592"/>
            <a:chExt cx="782403" cy="129272"/>
          </a:xfrm>
        </p:grpSpPr>
        <p:sp>
          <p:nvSpPr>
            <p:cNvPr id="97" name="Google Shape;1279;p70">
              <a:extLst>
                <a:ext uri="{FF2B5EF4-FFF2-40B4-BE49-F238E27FC236}">
                  <a16:creationId xmlns:a16="http://schemas.microsoft.com/office/drawing/2014/main" id="{8C09205F-27D1-547A-5DAB-E36CDDBAE62B}"/>
                </a:ext>
              </a:extLst>
            </p:cNvPr>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98" name="Google Shape;1280;p70">
              <a:extLst>
                <a:ext uri="{FF2B5EF4-FFF2-40B4-BE49-F238E27FC236}">
                  <a16:creationId xmlns:a16="http://schemas.microsoft.com/office/drawing/2014/main" id="{A82BFFC6-1B4E-869E-8ADC-9A5EAD2B10E5}"/>
                </a:ext>
              </a:extLst>
            </p:cNvPr>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99" name="Google Shape;1281;p70">
            <a:extLst>
              <a:ext uri="{FF2B5EF4-FFF2-40B4-BE49-F238E27FC236}">
                <a16:creationId xmlns:a16="http://schemas.microsoft.com/office/drawing/2014/main" id="{B7248D6B-6E72-581E-D120-599AC9EB99C8}"/>
              </a:ext>
            </a:extLst>
          </p:cNvPr>
          <p:cNvGrpSpPr/>
          <p:nvPr/>
        </p:nvGrpSpPr>
        <p:grpSpPr>
          <a:xfrm>
            <a:off x="3903377" y="7391875"/>
            <a:ext cx="1924514" cy="278254"/>
            <a:chOff x="4411970" y="3131459"/>
            <a:chExt cx="710520" cy="117397"/>
          </a:xfrm>
        </p:grpSpPr>
        <p:sp>
          <p:nvSpPr>
            <p:cNvPr id="100" name="Google Shape;1282;p70">
              <a:extLst>
                <a:ext uri="{FF2B5EF4-FFF2-40B4-BE49-F238E27FC236}">
                  <a16:creationId xmlns:a16="http://schemas.microsoft.com/office/drawing/2014/main" id="{70AF33B8-C88D-7323-1ACB-420CF01B9D01}"/>
                </a:ext>
              </a:extLst>
            </p:cNvPr>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01" name="Google Shape;1283;p70">
              <a:extLst>
                <a:ext uri="{FF2B5EF4-FFF2-40B4-BE49-F238E27FC236}">
                  <a16:creationId xmlns:a16="http://schemas.microsoft.com/office/drawing/2014/main" id="{A78EFA98-A329-0E89-DB9F-F7470E38405C}"/>
                </a:ext>
              </a:extLst>
            </p:cNvPr>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sp>
        <p:nvSpPr>
          <p:cNvPr id="102" name="Google Shape;1284;p70" descr="Timeline background shape">
            <a:extLst>
              <a:ext uri="{FF2B5EF4-FFF2-40B4-BE49-F238E27FC236}">
                <a16:creationId xmlns:a16="http://schemas.microsoft.com/office/drawing/2014/main" id="{6D045C19-4CF8-994D-F759-4CB20F91A33D}"/>
              </a:ext>
            </a:extLst>
          </p:cNvPr>
          <p:cNvSpPr/>
          <p:nvPr/>
        </p:nvSpPr>
        <p:spPr>
          <a:xfrm>
            <a:off x="3903376" y="84386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nvGrpSpPr>
          <p:cNvPr id="103" name="Google Shape;1285;p70">
            <a:extLst>
              <a:ext uri="{FF2B5EF4-FFF2-40B4-BE49-F238E27FC236}">
                <a16:creationId xmlns:a16="http://schemas.microsoft.com/office/drawing/2014/main" id="{0FCC93B9-2280-3128-9290-728850AB6EEF}"/>
              </a:ext>
            </a:extLst>
          </p:cNvPr>
          <p:cNvGrpSpPr/>
          <p:nvPr/>
        </p:nvGrpSpPr>
        <p:grpSpPr>
          <a:xfrm>
            <a:off x="1903666" y="7243206"/>
            <a:ext cx="1647676" cy="917976"/>
            <a:chOff x="4411970" y="1801825"/>
            <a:chExt cx="734586" cy="409262"/>
          </a:xfrm>
        </p:grpSpPr>
        <p:sp>
          <p:nvSpPr>
            <p:cNvPr id="104" name="Google Shape;1286;p70">
              <a:extLst>
                <a:ext uri="{FF2B5EF4-FFF2-40B4-BE49-F238E27FC236}">
                  <a16:creationId xmlns:a16="http://schemas.microsoft.com/office/drawing/2014/main" id="{D3A5E784-AB48-3B93-8A5F-C2FC82667F3A}"/>
                </a:ext>
              </a:extLst>
            </p:cNvPr>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05" name="Google Shape;1287;p70">
              <a:extLst>
                <a:ext uri="{FF2B5EF4-FFF2-40B4-BE49-F238E27FC236}">
                  <a16:creationId xmlns:a16="http://schemas.microsoft.com/office/drawing/2014/main" id="{F21869E8-D859-33DA-5B6D-7B4FD110514D}"/>
                </a:ext>
              </a:extLst>
            </p:cNvPr>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06" name="Google Shape;1288;p70">
            <a:extLst>
              <a:ext uri="{FF2B5EF4-FFF2-40B4-BE49-F238E27FC236}">
                <a16:creationId xmlns:a16="http://schemas.microsoft.com/office/drawing/2014/main" id="{E3039117-E039-4A50-ECC3-3019A5D96624}"/>
              </a:ext>
            </a:extLst>
          </p:cNvPr>
          <p:cNvGrpSpPr/>
          <p:nvPr/>
        </p:nvGrpSpPr>
        <p:grpSpPr>
          <a:xfrm>
            <a:off x="6113608" y="4678346"/>
            <a:ext cx="1043028" cy="1043028"/>
            <a:chOff x="5681300" y="2527788"/>
            <a:chExt cx="805800" cy="805800"/>
          </a:xfrm>
        </p:grpSpPr>
        <p:sp>
          <p:nvSpPr>
            <p:cNvPr id="107" name="Google Shape;1289;p70">
              <a:extLst>
                <a:ext uri="{FF2B5EF4-FFF2-40B4-BE49-F238E27FC236}">
                  <a16:creationId xmlns:a16="http://schemas.microsoft.com/office/drawing/2014/main" id="{93D0F5E5-1125-FDFC-57E7-432CBB19D9CF}"/>
                </a:ext>
              </a:extLst>
            </p:cNvPr>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08" name="Google Shape;1290;p70">
              <a:extLst>
                <a:ext uri="{FF2B5EF4-FFF2-40B4-BE49-F238E27FC236}">
                  <a16:creationId xmlns:a16="http://schemas.microsoft.com/office/drawing/2014/main" id="{D9A4FFA9-85AC-52FB-93A7-41B6F74993BC}"/>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09" name="Google Shape;1291;p70">
            <a:extLst>
              <a:ext uri="{FF2B5EF4-FFF2-40B4-BE49-F238E27FC236}">
                <a16:creationId xmlns:a16="http://schemas.microsoft.com/office/drawing/2014/main" id="{6BE42F71-2E85-3C2A-7E6D-DD6C731F0F04}"/>
              </a:ext>
            </a:extLst>
          </p:cNvPr>
          <p:cNvGrpSpPr/>
          <p:nvPr/>
        </p:nvGrpSpPr>
        <p:grpSpPr>
          <a:xfrm>
            <a:off x="6102089" y="6189731"/>
            <a:ext cx="1066066" cy="1066066"/>
            <a:chOff x="4049800" y="640400"/>
            <a:chExt cx="858900" cy="858900"/>
          </a:xfrm>
        </p:grpSpPr>
        <p:sp>
          <p:nvSpPr>
            <p:cNvPr id="110" name="Google Shape;1292;p70">
              <a:extLst>
                <a:ext uri="{FF2B5EF4-FFF2-40B4-BE49-F238E27FC236}">
                  <a16:creationId xmlns:a16="http://schemas.microsoft.com/office/drawing/2014/main" id="{39866213-0B8A-131A-5458-A9C31CB63FCF}"/>
                </a:ext>
              </a:extLst>
            </p:cNvPr>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11" name="Google Shape;1293;p70">
              <a:extLst>
                <a:ext uri="{FF2B5EF4-FFF2-40B4-BE49-F238E27FC236}">
                  <a16:creationId xmlns:a16="http://schemas.microsoft.com/office/drawing/2014/main" id="{5ED925F8-A49C-EB2F-D64E-8D4F943991A1}"/>
                </a:ext>
              </a:extLst>
            </p:cNvPr>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12" name="Google Shape;1294;p70">
            <a:extLst>
              <a:ext uri="{FF2B5EF4-FFF2-40B4-BE49-F238E27FC236}">
                <a16:creationId xmlns:a16="http://schemas.microsoft.com/office/drawing/2014/main" id="{DFF5413E-432E-C9DB-6AA5-A607F5337D63}"/>
              </a:ext>
            </a:extLst>
          </p:cNvPr>
          <p:cNvGrpSpPr/>
          <p:nvPr/>
        </p:nvGrpSpPr>
        <p:grpSpPr>
          <a:xfrm>
            <a:off x="5953054" y="7545086"/>
            <a:ext cx="1364136" cy="1364136"/>
            <a:chOff x="5080188" y="927900"/>
            <a:chExt cx="961200" cy="961200"/>
          </a:xfrm>
        </p:grpSpPr>
        <p:sp>
          <p:nvSpPr>
            <p:cNvPr id="113" name="Google Shape;1295;p70">
              <a:extLst>
                <a:ext uri="{FF2B5EF4-FFF2-40B4-BE49-F238E27FC236}">
                  <a16:creationId xmlns:a16="http://schemas.microsoft.com/office/drawing/2014/main" id="{73EB9074-C7ED-1B4D-AEA9-3D3AD0C5C5F8}"/>
                </a:ext>
              </a:extLst>
            </p:cNvPr>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14" name="Google Shape;1296;p70">
              <a:extLst>
                <a:ext uri="{FF2B5EF4-FFF2-40B4-BE49-F238E27FC236}">
                  <a16:creationId xmlns:a16="http://schemas.microsoft.com/office/drawing/2014/main" id="{86A20288-D3CB-4DA5-4A18-F68E507940B3}"/>
                </a:ext>
              </a:extLst>
            </p:cNvPr>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15" name="Google Shape;1297;p70">
              <a:extLst>
                <a:ext uri="{FF2B5EF4-FFF2-40B4-BE49-F238E27FC236}">
                  <a16:creationId xmlns:a16="http://schemas.microsoft.com/office/drawing/2014/main" id="{7DB01CAB-6596-FED4-3E4F-D2C4E550540B}"/>
                </a:ext>
              </a:extLst>
            </p:cNvPr>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16" name="Google Shape;1298;p70">
              <a:extLst>
                <a:ext uri="{FF2B5EF4-FFF2-40B4-BE49-F238E27FC236}">
                  <a16:creationId xmlns:a16="http://schemas.microsoft.com/office/drawing/2014/main" id="{A3712C16-8B79-F0E6-C4B9-8523B398EE81}"/>
                </a:ext>
              </a:extLst>
            </p:cNvPr>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17" name="Google Shape;1299;p70">
              <a:extLst>
                <a:ext uri="{FF2B5EF4-FFF2-40B4-BE49-F238E27FC236}">
                  <a16:creationId xmlns:a16="http://schemas.microsoft.com/office/drawing/2014/main" id="{34772779-2FC9-747A-60F2-E95CAD2D96E5}"/>
                </a:ext>
              </a:extLst>
            </p:cNvPr>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18" name="Google Shape;1300;p70">
              <a:extLst>
                <a:ext uri="{FF2B5EF4-FFF2-40B4-BE49-F238E27FC236}">
                  <a16:creationId xmlns:a16="http://schemas.microsoft.com/office/drawing/2014/main" id="{BD0905E8-BE60-343B-A25B-A735B333AD7D}"/>
                </a:ext>
              </a:extLst>
            </p:cNvPr>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19" name="Google Shape;1301;p70">
              <a:extLst>
                <a:ext uri="{FF2B5EF4-FFF2-40B4-BE49-F238E27FC236}">
                  <a16:creationId xmlns:a16="http://schemas.microsoft.com/office/drawing/2014/main" id="{316007ED-A4F9-BC93-EEF5-99D4F2E3CD10}"/>
                </a:ext>
              </a:extLst>
            </p:cNvPr>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20" name="Google Shape;1302;p70">
              <a:extLst>
                <a:ext uri="{FF2B5EF4-FFF2-40B4-BE49-F238E27FC236}">
                  <a16:creationId xmlns:a16="http://schemas.microsoft.com/office/drawing/2014/main" id="{1268059C-B88E-6BD6-97F1-C059D9ACFBDF}"/>
                </a:ext>
              </a:extLst>
            </p:cNvPr>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21" name="Google Shape;1303;p70">
            <a:extLst>
              <a:ext uri="{FF2B5EF4-FFF2-40B4-BE49-F238E27FC236}">
                <a16:creationId xmlns:a16="http://schemas.microsoft.com/office/drawing/2014/main" id="{C519DFAE-A42F-A3D6-84FE-34A6DCBE0A6D}"/>
              </a:ext>
            </a:extLst>
          </p:cNvPr>
          <p:cNvGrpSpPr/>
          <p:nvPr/>
        </p:nvGrpSpPr>
        <p:grpSpPr>
          <a:xfrm>
            <a:off x="8880052" y="7738468"/>
            <a:ext cx="1011300" cy="1008012"/>
            <a:chOff x="6039282" y="1042577"/>
            <a:chExt cx="734315" cy="731929"/>
          </a:xfrm>
        </p:grpSpPr>
        <p:sp>
          <p:nvSpPr>
            <p:cNvPr id="122" name="Google Shape;1304;p70">
              <a:extLst>
                <a:ext uri="{FF2B5EF4-FFF2-40B4-BE49-F238E27FC236}">
                  <a16:creationId xmlns:a16="http://schemas.microsoft.com/office/drawing/2014/main" id="{B063BCF2-C450-E0C8-3736-97851C53636D}"/>
                </a:ext>
              </a:extLst>
            </p:cNvPr>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23" name="Google Shape;1305;p70">
              <a:extLst>
                <a:ext uri="{FF2B5EF4-FFF2-40B4-BE49-F238E27FC236}">
                  <a16:creationId xmlns:a16="http://schemas.microsoft.com/office/drawing/2014/main" id="{A81ED306-FCFE-CA76-1D05-E635CBAEFD28}"/>
                </a:ext>
              </a:extLst>
            </p:cNvPr>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24" name="Google Shape;1306;p70">
              <a:extLst>
                <a:ext uri="{FF2B5EF4-FFF2-40B4-BE49-F238E27FC236}">
                  <a16:creationId xmlns:a16="http://schemas.microsoft.com/office/drawing/2014/main" id="{95281E82-14C4-E017-8E2D-98DE1EE0F923}"/>
                </a:ext>
              </a:extLst>
            </p:cNvPr>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25" name="Google Shape;1307;p70">
              <a:extLst>
                <a:ext uri="{FF2B5EF4-FFF2-40B4-BE49-F238E27FC236}">
                  <a16:creationId xmlns:a16="http://schemas.microsoft.com/office/drawing/2014/main" id="{5CD1AD2E-B441-61E5-5BBD-42B9BA5D3356}"/>
                </a:ext>
              </a:extLst>
            </p:cNvPr>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26" name="Google Shape;1308;p70">
              <a:extLst>
                <a:ext uri="{FF2B5EF4-FFF2-40B4-BE49-F238E27FC236}">
                  <a16:creationId xmlns:a16="http://schemas.microsoft.com/office/drawing/2014/main" id="{23CF6338-8455-5FAE-3FF3-5CCF76370FDE}"/>
                </a:ext>
              </a:extLst>
            </p:cNvPr>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27" name="Google Shape;1309;p70">
              <a:extLst>
                <a:ext uri="{FF2B5EF4-FFF2-40B4-BE49-F238E27FC236}">
                  <a16:creationId xmlns:a16="http://schemas.microsoft.com/office/drawing/2014/main" id="{F9AAF3BD-E587-03C1-9A4A-174AF56887FE}"/>
                </a:ext>
              </a:extLst>
            </p:cNvPr>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28" name="Google Shape;1310;p70">
              <a:extLst>
                <a:ext uri="{FF2B5EF4-FFF2-40B4-BE49-F238E27FC236}">
                  <a16:creationId xmlns:a16="http://schemas.microsoft.com/office/drawing/2014/main" id="{75A1BBBA-2ED1-694C-45BB-3C81F10D0108}"/>
                </a:ext>
              </a:extLst>
            </p:cNvPr>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29" name="Google Shape;1311;p70">
              <a:extLst>
                <a:ext uri="{FF2B5EF4-FFF2-40B4-BE49-F238E27FC236}">
                  <a16:creationId xmlns:a16="http://schemas.microsoft.com/office/drawing/2014/main" id="{B447CECD-8325-9854-8A20-18B1992D11A1}"/>
                </a:ext>
              </a:extLst>
            </p:cNvPr>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30" name="Google Shape;1312;p70">
              <a:extLst>
                <a:ext uri="{FF2B5EF4-FFF2-40B4-BE49-F238E27FC236}">
                  <a16:creationId xmlns:a16="http://schemas.microsoft.com/office/drawing/2014/main" id="{6A95E91C-09BF-85E4-A5DC-85B1AC53E42C}"/>
                </a:ext>
              </a:extLst>
            </p:cNvPr>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31" name="Google Shape;1313;p70">
              <a:extLst>
                <a:ext uri="{FF2B5EF4-FFF2-40B4-BE49-F238E27FC236}">
                  <a16:creationId xmlns:a16="http://schemas.microsoft.com/office/drawing/2014/main" id="{D7EBAFE0-0702-708C-3FA7-D185CBC5333E}"/>
                </a:ext>
              </a:extLst>
            </p:cNvPr>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32" name="Google Shape;1314;p70">
              <a:extLst>
                <a:ext uri="{FF2B5EF4-FFF2-40B4-BE49-F238E27FC236}">
                  <a16:creationId xmlns:a16="http://schemas.microsoft.com/office/drawing/2014/main" id="{48E082F2-5C35-4DF7-18A1-F7F78B81CA57}"/>
                </a:ext>
              </a:extLst>
            </p:cNvPr>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33" name="Google Shape;1315;p70">
              <a:extLst>
                <a:ext uri="{FF2B5EF4-FFF2-40B4-BE49-F238E27FC236}">
                  <a16:creationId xmlns:a16="http://schemas.microsoft.com/office/drawing/2014/main" id="{E2B4D452-1765-4F2A-B32D-E08277BF12AA}"/>
                </a:ext>
              </a:extLst>
            </p:cNvPr>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34" name="Google Shape;1316;p70">
              <a:extLst>
                <a:ext uri="{FF2B5EF4-FFF2-40B4-BE49-F238E27FC236}">
                  <a16:creationId xmlns:a16="http://schemas.microsoft.com/office/drawing/2014/main" id="{B6581F7C-1681-D187-D3EA-A911AA101411}"/>
                </a:ext>
              </a:extLst>
            </p:cNvPr>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35" name="Google Shape;1317;p70">
              <a:extLst>
                <a:ext uri="{FF2B5EF4-FFF2-40B4-BE49-F238E27FC236}">
                  <a16:creationId xmlns:a16="http://schemas.microsoft.com/office/drawing/2014/main" id="{4CF28024-EA7C-8FB9-5D3F-965E74D15246}"/>
                </a:ext>
              </a:extLst>
            </p:cNvPr>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36" name="Google Shape;1318;p70">
              <a:extLst>
                <a:ext uri="{FF2B5EF4-FFF2-40B4-BE49-F238E27FC236}">
                  <a16:creationId xmlns:a16="http://schemas.microsoft.com/office/drawing/2014/main" id="{211D5D00-58EC-702B-9168-3F44D8AFDAA0}"/>
                </a:ext>
              </a:extLst>
            </p:cNvPr>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37" name="Google Shape;1319;p70">
              <a:extLst>
                <a:ext uri="{FF2B5EF4-FFF2-40B4-BE49-F238E27FC236}">
                  <a16:creationId xmlns:a16="http://schemas.microsoft.com/office/drawing/2014/main" id="{BE7F122B-4DA5-2D09-230B-616334D87AEC}"/>
                </a:ext>
              </a:extLst>
            </p:cNvPr>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38" name="Google Shape;1320;p70">
              <a:extLst>
                <a:ext uri="{FF2B5EF4-FFF2-40B4-BE49-F238E27FC236}">
                  <a16:creationId xmlns:a16="http://schemas.microsoft.com/office/drawing/2014/main" id="{6B1738E2-779A-418B-8CF4-63BEA9A50491}"/>
                </a:ext>
              </a:extLst>
            </p:cNvPr>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39" name="Google Shape;1321;p70">
              <a:extLst>
                <a:ext uri="{FF2B5EF4-FFF2-40B4-BE49-F238E27FC236}">
                  <a16:creationId xmlns:a16="http://schemas.microsoft.com/office/drawing/2014/main" id="{13EA9B2F-9C13-9107-5D73-D0D741FF6D5D}"/>
                </a:ext>
              </a:extLst>
            </p:cNvPr>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40" name="Google Shape;1322;p70">
              <a:extLst>
                <a:ext uri="{FF2B5EF4-FFF2-40B4-BE49-F238E27FC236}">
                  <a16:creationId xmlns:a16="http://schemas.microsoft.com/office/drawing/2014/main" id="{0A37E599-9A49-7AAF-E55C-97F431D6DB11}"/>
                </a:ext>
              </a:extLst>
            </p:cNvPr>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41" name="Google Shape;1323;p70">
              <a:extLst>
                <a:ext uri="{FF2B5EF4-FFF2-40B4-BE49-F238E27FC236}">
                  <a16:creationId xmlns:a16="http://schemas.microsoft.com/office/drawing/2014/main" id="{A77B625B-D55A-9794-E68D-BDF85FFBB36A}"/>
                </a:ext>
              </a:extLst>
            </p:cNvPr>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42" name="Google Shape;1324;p70">
              <a:extLst>
                <a:ext uri="{FF2B5EF4-FFF2-40B4-BE49-F238E27FC236}">
                  <a16:creationId xmlns:a16="http://schemas.microsoft.com/office/drawing/2014/main" id="{10DCDC0A-3749-8DBA-08B8-63F220B45B6A}"/>
                </a:ext>
              </a:extLst>
            </p:cNvPr>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43" name="Google Shape;1325;p70">
            <a:extLst>
              <a:ext uri="{FF2B5EF4-FFF2-40B4-BE49-F238E27FC236}">
                <a16:creationId xmlns:a16="http://schemas.microsoft.com/office/drawing/2014/main" id="{1179175B-F4A9-CC65-D770-4C2219C6CED4}"/>
              </a:ext>
            </a:extLst>
          </p:cNvPr>
          <p:cNvGrpSpPr/>
          <p:nvPr/>
        </p:nvGrpSpPr>
        <p:grpSpPr>
          <a:xfrm>
            <a:off x="10105256" y="4597724"/>
            <a:ext cx="1135488" cy="1204272"/>
            <a:chOff x="1825800" y="1651625"/>
            <a:chExt cx="539989" cy="571775"/>
          </a:xfrm>
        </p:grpSpPr>
        <p:sp>
          <p:nvSpPr>
            <p:cNvPr id="144" name="Google Shape;1326;p70">
              <a:extLst>
                <a:ext uri="{FF2B5EF4-FFF2-40B4-BE49-F238E27FC236}">
                  <a16:creationId xmlns:a16="http://schemas.microsoft.com/office/drawing/2014/main" id="{999ABB0D-963B-6029-C987-CE075D36F122}"/>
                </a:ext>
              </a:extLst>
            </p:cNvPr>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45" name="Google Shape;1327;p70">
              <a:extLst>
                <a:ext uri="{FF2B5EF4-FFF2-40B4-BE49-F238E27FC236}">
                  <a16:creationId xmlns:a16="http://schemas.microsoft.com/office/drawing/2014/main" id="{0BCAB7C9-044C-1BBE-0D7C-AE202042078C}"/>
                </a:ext>
              </a:extLst>
            </p:cNvPr>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46" name="Google Shape;1328;p70">
              <a:extLst>
                <a:ext uri="{FF2B5EF4-FFF2-40B4-BE49-F238E27FC236}">
                  <a16:creationId xmlns:a16="http://schemas.microsoft.com/office/drawing/2014/main" id="{5A3AB88E-6CF7-C622-8AD4-FF3D890B3098}"/>
                </a:ext>
              </a:extLst>
            </p:cNvPr>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47" name="Google Shape;1329;p70">
              <a:extLst>
                <a:ext uri="{FF2B5EF4-FFF2-40B4-BE49-F238E27FC236}">
                  <a16:creationId xmlns:a16="http://schemas.microsoft.com/office/drawing/2014/main" id="{A3833F55-A06E-94DB-E14B-A365E2CE6D13}"/>
                </a:ext>
              </a:extLst>
            </p:cNvPr>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48" name="Google Shape;1330;p70">
            <a:extLst>
              <a:ext uri="{FF2B5EF4-FFF2-40B4-BE49-F238E27FC236}">
                <a16:creationId xmlns:a16="http://schemas.microsoft.com/office/drawing/2014/main" id="{F53A1C0D-DDBE-AA54-B8A8-F99E57937380}"/>
              </a:ext>
            </a:extLst>
          </p:cNvPr>
          <p:cNvGrpSpPr/>
          <p:nvPr/>
        </p:nvGrpSpPr>
        <p:grpSpPr>
          <a:xfrm>
            <a:off x="7455115" y="7711159"/>
            <a:ext cx="1016246" cy="1015910"/>
            <a:chOff x="1897577" y="2802432"/>
            <a:chExt cx="492176" cy="492014"/>
          </a:xfrm>
        </p:grpSpPr>
        <p:sp>
          <p:nvSpPr>
            <p:cNvPr id="149" name="Google Shape;1331;p70">
              <a:extLst>
                <a:ext uri="{FF2B5EF4-FFF2-40B4-BE49-F238E27FC236}">
                  <a16:creationId xmlns:a16="http://schemas.microsoft.com/office/drawing/2014/main" id="{EFC0A7C1-DF30-52C9-DFD3-D7D78CC4A075}"/>
                </a:ext>
              </a:extLst>
            </p:cNvPr>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50" name="Google Shape;1332;p70">
              <a:extLst>
                <a:ext uri="{FF2B5EF4-FFF2-40B4-BE49-F238E27FC236}">
                  <a16:creationId xmlns:a16="http://schemas.microsoft.com/office/drawing/2014/main" id="{20B7A72F-21EC-7165-7D2C-40600DB4D94A}"/>
                </a:ext>
              </a:extLst>
            </p:cNvPr>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51" name="Google Shape;1333;p70">
              <a:extLst>
                <a:ext uri="{FF2B5EF4-FFF2-40B4-BE49-F238E27FC236}">
                  <a16:creationId xmlns:a16="http://schemas.microsoft.com/office/drawing/2014/main" id="{C8CE7303-1776-CBAC-3897-EF1102B0A508}"/>
                </a:ext>
              </a:extLst>
            </p:cNvPr>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52" name="Google Shape;1334;p70">
              <a:extLst>
                <a:ext uri="{FF2B5EF4-FFF2-40B4-BE49-F238E27FC236}">
                  <a16:creationId xmlns:a16="http://schemas.microsoft.com/office/drawing/2014/main" id="{0AB2173B-522C-2015-71C5-A8D5BDE75BF3}"/>
                </a:ext>
              </a:extLst>
            </p:cNvPr>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53" name="Google Shape;1335;p70">
              <a:extLst>
                <a:ext uri="{FF2B5EF4-FFF2-40B4-BE49-F238E27FC236}">
                  <a16:creationId xmlns:a16="http://schemas.microsoft.com/office/drawing/2014/main" id="{A087EBA0-238E-3155-CBE2-8B965270CEB7}"/>
                </a:ext>
              </a:extLst>
            </p:cNvPr>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54" name="Google Shape;1336;p70">
              <a:extLst>
                <a:ext uri="{FF2B5EF4-FFF2-40B4-BE49-F238E27FC236}">
                  <a16:creationId xmlns:a16="http://schemas.microsoft.com/office/drawing/2014/main" id="{42A5F7C2-0B68-0DCF-6697-F06618192743}"/>
                </a:ext>
              </a:extLst>
            </p:cNvPr>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55" name="Google Shape;1337;p70">
              <a:extLst>
                <a:ext uri="{FF2B5EF4-FFF2-40B4-BE49-F238E27FC236}">
                  <a16:creationId xmlns:a16="http://schemas.microsoft.com/office/drawing/2014/main" id="{FF3B4809-FBE1-4D7D-2891-8B0837ED26A8}"/>
                </a:ext>
              </a:extLst>
            </p:cNvPr>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56" name="Google Shape;1338;p70">
              <a:extLst>
                <a:ext uri="{FF2B5EF4-FFF2-40B4-BE49-F238E27FC236}">
                  <a16:creationId xmlns:a16="http://schemas.microsoft.com/office/drawing/2014/main" id="{4FA6196A-32FB-A85D-CA55-74174DB110CD}"/>
                </a:ext>
              </a:extLst>
            </p:cNvPr>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57" name="Google Shape;1339;p70">
              <a:extLst>
                <a:ext uri="{FF2B5EF4-FFF2-40B4-BE49-F238E27FC236}">
                  <a16:creationId xmlns:a16="http://schemas.microsoft.com/office/drawing/2014/main" id="{7D7B012C-2B90-EEE0-F293-2A3A3A1E1D83}"/>
                </a:ext>
              </a:extLst>
            </p:cNvPr>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58" name="Google Shape;1340;p70">
              <a:extLst>
                <a:ext uri="{FF2B5EF4-FFF2-40B4-BE49-F238E27FC236}">
                  <a16:creationId xmlns:a16="http://schemas.microsoft.com/office/drawing/2014/main" id="{86512887-31B3-C366-3A86-7FCE38A331E4}"/>
                </a:ext>
              </a:extLst>
            </p:cNvPr>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59" name="Google Shape;1341;p70">
              <a:extLst>
                <a:ext uri="{FF2B5EF4-FFF2-40B4-BE49-F238E27FC236}">
                  <a16:creationId xmlns:a16="http://schemas.microsoft.com/office/drawing/2014/main" id="{8F8BCC25-FD79-F8FC-D241-788D41587ED8}"/>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60" name="Google Shape;1342;p70">
              <a:extLst>
                <a:ext uri="{FF2B5EF4-FFF2-40B4-BE49-F238E27FC236}">
                  <a16:creationId xmlns:a16="http://schemas.microsoft.com/office/drawing/2014/main" id="{4D1C226D-8951-401F-E36B-34043909D307}"/>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61" name="Google Shape;1343;p70">
            <a:extLst>
              <a:ext uri="{FF2B5EF4-FFF2-40B4-BE49-F238E27FC236}">
                <a16:creationId xmlns:a16="http://schemas.microsoft.com/office/drawing/2014/main" id="{68D45042-F371-FA6E-4C30-A1B88261B4C9}"/>
              </a:ext>
            </a:extLst>
          </p:cNvPr>
          <p:cNvGrpSpPr/>
          <p:nvPr/>
        </p:nvGrpSpPr>
        <p:grpSpPr>
          <a:xfrm>
            <a:off x="1918175" y="8338246"/>
            <a:ext cx="1618454" cy="401684"/>
            <a:chOff x="2013045" y="4813233"/>
            <a:chExt cx="921986" cy="228854"/>
          </a:xfrm>
        </p:grpSpPr>
        <p:sp>
          <p:nvSpPr>
            <p:cNvPr id="162" name="Google Shape;1344;p70">
              <a:extLst>
                <a:ext uri="{FF2B5EF4-FFF2-40B4-BE49-F238E27FC236}">
                  <a16:creationId xmlns:a16="http://schemas.microsoft.com/office/drawing/2014/main" id="{292C28D1-5EA0-6D51-E309-07BAD1F4AF00}"/>
                </a:ext>
              </a:extLst>
            </p:cNvPr>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63" name="Google Shape;1345;p70">
              <a:extLst>
                <a:ext uri="{FF2B5EF4-FFF2-40B4-BE49-F238E27FC236}">
                  <a16:creationId xmlns:a16="http://schemas.microsoft.com/office/drawing/2014/main" id="{B2274740-6B40-62E4-A9E3-67B7BF61C75E}"/>
                </a:ext>
              </a:extLst>
            </p:cNvPr>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64" name="Google Shape;1346;p70">
            <a:extLst>
              <a:ext uri="{FF2B5EF4-FFF2-40B4-BE49-F238E27FC236}">
                <a16:creationId xmlns:a16="http://schemas.microsoft.com/office/drawing/2014/main" id="{3A1B2674-F380-FA23-80F3-AD6B29E68118}"/>
              </a:ext>
            </a:extLst>
          </p:cNvPr>
          <p:cNvGrpSpPr/>
          <p:nvPr/>
        </p:nvGrpSpPr>
        <p:grpSpPr>
          <a:xfrm>
            <a:off x="1935095" y="5312009"/>
            <a:ext cx="1584842" cy="539882"/>
            <a:chOff x="1046767" y="4756633"/>
            <a:chExt cx="859646" cy="292841"/>
          </a:xfrm>
        </p:grpSpPr>
        <p:sp>
          <p:nvSpPr>
            <p:cNvPr id="165" name="Google Shape;1347;p70">
              <a:extLst>
                <a:ext uri="{FF2B5EF4-FFF2-40B4-BE49-F238E27FC236}">
                  <a16:creationId xmlns:a16="http://schemas.microsoft.com/office/drawing/2014/main" id="{4BE9495C-BCF7-3BF7-6B8C-999F0AC2C036}"/>
                </a:ext>
              </a:extLst>
            </p:cNvPr>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66" name="Google Shape;1348;p70">
              <a:extLst>
                <a:ext uri="{FF2B5EF4-FFF2-40B4-BE49-F238E27FC236}">
                  <a16:creationId xmlns:a16="http://schemas.microsoft.com/office/drawing/2014/main" id="{E4B226BC-9CF2-AD6B-0139-5078861D623A}"/>
                </a:ext>
              </a:extLst>
            </p:cNvPr>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67" name="Google Shape;1349;p70">
              <a:extLst>
                <a:ext uri="{FF2B5EF4-FFF2-40B4-BE49-F238E27FC236}">
                  <a16:creationId xmlns:a16="http://schemas.microsoft.com/office/drawing/2014/main" id="{1292B9AB-2EF5-25FF-A27D-FDA4849A99BD}"/>
                </a:ext>
              </a:extLst>
            </p:cNvPr>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sp>
        <p:nvSpPr>
          <p:cNvPr id="168" name="Google Shape;1350;p70">
            <a:extLst>
              <a:ext uri="{FF2B5EF4-FFF2-40B4-BE49-F238E27FC236}">
                <a16:creationId xmlns:a16="http://schemas.microsoft.com/office/drawing/2014/main" id="{0CC69266-8DFB-8EEB-D41D-F720BA3392EC}"/>
              </a:ext>
            </a:extLst>
          </p:cNvPr>
          <p:cNvSpPr/>
          <p:nvPr/>
        </p:nvSpPr>
        <p:spPr>
          <a:xfrm>
            <a:off x="14802600" y="47013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69" name="Google Shape;1351;p70">
            <a:extLst>
              <a:ext uri="{FF2B5EF4-FFF2-40B4-BE49-F238E27FC236}">
                <a16:creationId xmlns:a16="http://schemas.microsoft.com/office/drawing/2014/main" id="{A13FB56C-D7DD-A355-3393-A5ACAE02475A}"/>
              </a:ext>
            </a:extLst>
          </p:cNvPr>
          <p:cNvSpPr/>
          <p:nvPr/>
        </p:nvSpPr>
        <p:spPr>
          <a:xfrm>
            <a:off x="14201509" y="46661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70" name="Google Shape;1352;p70">
            <a:extLst>
              <a:ext uri="{FF2B5EF4-FFF2-40B4-BE49-F238E27FC236}">
                <a16:creationId xmlns:a16="http://schemas.microsoft.com/office/drawing/2014/main" id="{FE5D4EA7-A9FD-A33B-CE4D-4485A1A187C9}"/>
              </a:ext>
            </a:extLst>
          </p:cNvPr>
          <p:cNvSpPr/>
          <p:nvPr/>
        </p:nvSpPr>
        <p:spPr>
          <a:xfrm>
            <a:off x="15446087" y="46790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71" name="Google Shape;1353;p70">
            <a:extLst>
              <a:ext uri="{FF2B5EF4-FFF2-40B4-BE49-F238E27FC236}">
                <a16:creationId xmlns:a16="http://schemas.microsoft.com/office/drawing/2014/main" id="{FC545755-233D-0212-11AB-F499CC5FC41D}"/>
              </a:ext>
            </a:extLst>
          </p:cNvPr>
          <p:cNvSpPr/>
          <p:nvPr/>
        </p:nvSpPr>
        <p:spPr>
          <a:xfrm>
            <a:off x="16035497" y="46661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nvGrpSpPr>
          <p:cNvPr id="172" name="Google Shape;1354;p70">
            <a:extLst>
              <a:ext uri="{FF2B5EF4-FFF2-40B4-BE49-F238E27FC236}">
                <a16:creationId xmlns:a16="http://schemas.microsoft.com/office/drawing/2014/main" id="{09FB7860-E8B1-DC9B-FED5-3B8FA6FAC1EA}"/>
              </a:ext>
            </a:extLst>
          </p:cNvPr>
          <p:cNvGrpSpPr/>
          <p:nvPr/>
        </p:nvGrpSpPr>
        <p:grpSpPr>
          <a:xfrm>
            <a:off x="14206807" y="5101125"/>
            <a:ext cx="332946" cy="282994"/>
            <a:chOff x="4660325" y="1866850"/>
            <a:chExt cx="68350" cy="58100"/>
          </a:xfrm>
        </p:grpSpPr>
        <p:sp>
          <p:nvSpPr>
            <p:cNvPr id="173" name="Google Shape;1355;p70">
              <a:extLst>
                <a:ext uri="{FF2B5EF4-FFF2-40B4-BE49-F238E27FC236}">
                  <a16:creationId xmlns:a16="http://schemas.microsoft.com/office/drawing/2014/main" id="{D0A1123F-856B-54F0-7378-0C80FB03138D}"/>
                </a:ext>
              </a:extLst>
            </p:cNvPr>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74" name="Google Shape;1356;p70">
              <a:extLst>
                <a:ext uri="{FF2B5EF4-FFF2-40B4-BE49-F238E27FC236}">
                  <a16:creationId xmlns:a16="http://schemas.microsoft.com/office/drawing/2014/main" id="{AB08BDE7-8346-D3C3-1E13-ED3E3E368D9B}"/>
                </a:ext>
              </a:extLst>
            </p:cNvPr>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75" name="Google Shape;1357;p70">
            <a:extLst>
              <a:ext uri="{FF2B5EF4-FFF2-40B4-BE49-F238E27FC236}">
                <a16:creationId xmlns:a16="http://schemas.microsoft.com/office/drawing/2014/main" id="{01968361-B477-CF91-392E-96B297A68048}"/>
              </a:ext>
            </a:extLst>
          </p:cNvPr>
          <p:cNvGrpSpPr/>
          <p:nvPr/>
        </p:nvGrpSpPr>
        <p:grpSpPr>
          <a:xfrm>
            <a:off x="14825495" y="5152573"/>
            <a:ext cx="325030" cy="180098"/>
            <a:chOff x="4791775" y="1877500"/>
            <a:chExt cx="66725" cy="36975"/>
          </a:xfrm>
        </p:grpSpPr>
        <p:sp>
          <p:nvSpPr>
            <p:cNvPr id="176" name="Google Shape;1358;p70">
              <a:extLst>
                <a:ext uri="{FF2B5EF4-FFF2-40B4-BE49-F238E27FC236}">
                  <a16:creationId xmlns:a16="http://schemas.microsoft.com/office/drawing/2014/main" id="{3953E264-83C7-C705-D3DC-25EB121E55A4}"/>
                </a:ext>
              </a:extLst>
            </p:cNvPr>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77" name="Google Shape;1359;p70">
              <a:extLst>
                <a:ext uri="{FF2B5EF4-FFF2-40B4-BE49-F238E27FC236}">
                  <a16:creationId xmlns:a16="http://schemas.microsoft.com/office/drawing/2014/main" id="{47BDC744-4BFA-3F03-7D5D-79D4366E1017}"/>
                </a:ext>
              </a:extLst>
            </p:cNvPr>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78" name="Google Shape;1360;p70">
            <a:extLst>
              <a:ext uri="{FF2B5EF4-FFF2-40B4-BE49-F238E27FC236}">
                <a16:creationId xmlns:a16="http://schemas.microsoft.com/office/drawing/2014/main" id="{B76447E4-0696-4A01-51D7-A419F6A1C2F8}"/>
              </a:ext>
            </a:extLst>
          </p:cNvPr>
          <p:cNvGrpSpPr/>
          <p:nvPr/>
        </p:nvGrpSpPr>
        <p:grpSpPr>
          <a:xfrm>
            <a:off x="15468921" y="5152573"/>
            <a:ext cx="289958" cy="180098"/>
            <a:chOff x="4923925" y="1877500"/>
            <a:chExt cx="59525" cy="36975"/>
          </a:xfrm>
        </p:grpSpPr>
        <p:sp>
          <p:nvSpPr>
            <p:cNvPr id="179" name="Google Shape;1361;p70">
              <a:extLst>
                <a:ext uri="{FF2B5EF4-FFF2-40B4-BE49-F238E27FC236}">
                  <a16:creationId xmlns:a16="http://schemas.microsoft.com/office/drawing/2014/main" id="{F6C5E991-5810-A6D7-BC1A-66778BAF2DFB}"/>
                </a:ext>
              </a:extLst>
            </p:cNvPr>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80" name="Google Shape;1362;p70">
              <a:extLst>
                <a:ext uri="{FF2B5EF4-FFF2-40B4-BE49-F238E27FC236}">
                  <a16:creationId xmlns:a16="http://schemas.microsoft.com/office/drawing/2014/main" id="{B3690341-41B7-70DE-4F0D-7415C7E5458F}"/>
                </a:ext>
              </a:extLst>
            </p:cNvPr>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81" name="Google Shape;1363;p70">
            <a:extLst>
              <a:ext uri="{FF2B5EF4-FFF2-40B4-BE49-F238E27FC236}">
                <a16:creationId xmlns:a16="http://schemas.microsoft.com/office/drawing/2014/main" id="{09E20498-A9FE-3852-E110-DE934ADF5303}"/>
              </a:ext>
            </a:extLst>
          </p:cNvPr>
          <p:cNvGrpSpPr/>
          <p:nvPr/>
        </p:nvGrpSpPr>
        <p:grpSpPr>
          <a:xfrm>
            <a:off x="16057905" y="5116955"/>
            <a:ext cx="282894" cy="251334"/>
            <a:chOff x="5058450" y="1870100"/>
            <a:chExt cx="58075" cy="51600"/>
          </a:xfrm>
        </p:grpSpPr>
        <p:sp>
          <p:nvSpPr>
            <p:cNvPr id="182" name="Google Shape;1364;p70">
              <a:extLst>
                <a:ext uri="{FF2B5EF4-FFF2-40B4-BE49-F238E27FC236}">
                  <a16:creationId xmlns:a16="http://schemas.microsoft.com/office/drawing/2014/main" id="{60091140-FDA4-34EB-C500-433703683A91}"/>
                </a:ext>
              </a:extLst>
            </p:cNvPr>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83" name="Google Shape;1365;p70">
              <a:extLst>
                <a:ext uri="{FF2B5EF4-FFF2-40B4-BE49-F238E27FC236}">
                  <a16:creationId xmlns:a16="http://schemas.microsoft.com/office/drawing/2014/main" id="{FF37AA07-E141-6A75-33F2-145DB0D2E806}"/>
                </a:ext>
              </a:extLst>
            </p:cNvPr>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84" name="Google Shape;1366;p70">
            <a:extLst>
              <a:ext uri="{FF2B5EF4-FFF2-40B4-BE49-F238E27FC236}">
                <a16:creationId xmlns:a16="http://schemas.microsoft.com/office/drawing/2014/main" id="{01412AF3-B57B-0D3A-F665-3DBA478EE37E}"/>
              </a:ext>
            </a:extLst>
          </p:cNvPr>
          <p:cNvGrpSpPr/>
          <p:nvPr/>
        </p:nvGrpSpPr>
        <p:grpSpPr>
          <a:xfrm>
            <a:off x="14886933" y="5961771"/>
            <a:ext cx="202154" cy="215290"/>
            <a:chOff x="4811425" y="2065025"/>
            <a:chExt cx="41500" cy="44200"/>
          </a:xfrm>
        </p:grpSpPr>
        <p:sp>
          <p:nvSpPr>
            <p:cNvPr id="185" name="Google Shape;1367;p70">
              <a:extLst>
                <a:ext uri="{FF2B5EF4-FFF2-40B4-BE49-F238E27FC236}">
                  <a16:creationId xmlns:a16="http://schemas.microsoft.com/office/drawing/2014/main" id="{D3487E5D-3F0D-234B-6443-8CD5148A6C58}"/>
                </a:ext>
              </a:extLst>
            </p:cNvPr>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86" name="Google Shape;1368;p70">
              <a:extLst>
                <a:ext uri="{FF2B5EF4-FFF2-40B4-BE49-F238E27FC236}">
                  <a16:creationId xmlns:a16="http://schemas.microsoft.com/office/drawing/2014/main" id="{948490AC-B786-8766-46FD-00B4DEBA821C}"/>
                </a:ext>
              </a:extLst>
            </p:cNvPr>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87" name="Google Shape;1369;p70">
            <a:extLst>
              <a:ext uri="{FF2B5EF4-FFF2-40B4-BE49-F238E27FC236}">
                <a16:creationId xmlns:a16="http://schemas.microsoft.com/office/drawing/2014/main" id="{86AD125E-60B3-DC63-F4BA-36623CD0A6BE}"/>
              </a:ext>
            </a:extLst>
          </p:cNvPr>
          <p:cNvGrpSpPr/>
          <p:nvPr/>
        </p:nvGrpSpPr>
        <p:grpSpPr>
          <a:xfrm>
            <a:off x="15471809" y="5962196"/>
            <a:ext cx="241734" cy="214436"/>
            <a:chOff x="4929875" y="2065025"/>
            <a:chExt cx="49625" cy="44025"/>
          </a:xfrm>
        </p:grpSpPr>
        <p:sp>
          <p:nvSpPr>
            <p:cNvPr id="188" name="Google Shape;1370;p70">
              <a:extLst>
                <a:ext uri="{FF2B5EF4-FFF2-40B4-BE49-F238E27FC236}">
                  <a16:creationId xmlns:a16="http://schemas.microsoft.com/office/drawing/2014/main" id="{8DE9AF2B-140B-18AF-0520-BDD3307A9935}"/>
                </a:ext>
              </a:extLst>
            </p:cNvPr>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89" name="Google Shape;1371;p70">
              <a:extLst>
                <a:ext uri="{FF2B5EF4-FFF2-40B4-BE49-F238E27FC236}">
                  <a16:creationId xmlns:a16="http://schemas.microsoft.com/office/drawing/2014/main" id="{E90BEBA5-CB22-6B4F-6ABB-B61E9F89D161}"/>
                </a:ext>
              </a:extLst>
            </p:cNvPr>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90" name="Google Shape;1372;p70">
            <a:extLst>
              <a:ext uri="{FF2B5EF4-FFF2-40B4-BE49-F238E27FC236}">
                <a16:creationId xmlns:a16="http://schemas.microsoft.com/office/drawing/2014/main" id="{DBD6D1FB-6FA4-FEFE-E5FB-89758A7D5301}"/>
              </a:ext>
            </a:extLst>
          </p:cNvPr>
          <p:cNvGrpSpPr/>
          <p:nvPr/>
        </p:nvGrpSpPr>
        <p:grpSpPr>
          <a:xfrm>
            <a:off x="16129144" y="5968225"/>
            <a:ext cx="140412" cy="202382"/>
            <a:chOff x="5083925" y="2066350"/>
            <a:chExt cx="28825" cy="41550"/>
          </a:xfrm>
        </p:grpSpPr>
        <p:sp>
          <p:nvSpPr>
            <p:cNvPr id="191" name="Google Shape;1373;p70">
              <a:extLst>
                <a:ext uri="{FF2B5EF4-FFF2-40B4-BE49-F238E27FC236}">
                  <a16:creationId xmlns:a16="http://schemas.microsoft.com/office/drawing/2014/main" id="{D3C760BF-EF11-FF6C-DE66-3D925D114F27}"/>
                </a:ext>
              </a:extLst>
            </p:cNvPr>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92" name="Google Shape;1374;p70">
              <a:extLst>
                <a:ext uri="{FF2B5EF4-FFF2-40B4-BE49-F238E27FC236}">
                  <a16:creationId xmlns:a16="http://schemas.microsoft.com/office/drawing/2014/main" id="{FB3A1DE0-1292-9368-8314-FA8ACA560A0C}"/>
                </a:ext>
              </a:extLst>
            </p:cNvPr>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93" name="Google Shape;1375;p70">
            <a:extLst>
              <a:ext uri="{FF2B5EF4-FFF2-40B4-BE49-F238E27FC236}">
                <a16:creationId xmlns:a16="http://schemas.microsoft.com/office/drawing/2014/main" id="{B1F49874-B7F3-F23B-28AF-F31E90ED82B4}"/>
              </a:ext>
            </a:extLst>
          </p:cNvPr>
          <p:cNvGrpSpPr/>
          <p:nvPr/>
        </p:nvGrpSpPr>
        <p:grpSpPr>
          <a:xfrm>
            <a:off x="14192252" y="5999518"/>
            <a:ext cx="362052" cy="139792"/>
            <a:chOff x="4659775" y="2072775"/>
            <a:chExt cx="74325" cy="28700"/>
          </a:xfrm>
        </p:grpSpPr>
        <p:sp>
          <p:nvSpPr>
            <p:cNvPr id="194" name="Google Shape;1376;p70">
              <a:extLst>
                <a:ext uri="{FF2B5EF4-FFF2-40B4-BE49-F238E27FC236}">
                  <a16:creationId xmlns:a16="http://schemas.microsoft.com/office/drawing/2014/main" id="{5084E087-3D28-9814-4461-EAE1C78FE507}"/>
                </a:ext>
              </a:extLst>
            </p:cNvPr>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95" name="Google Shape;1377;p70">
              <a:extLst>
                <a:ext uri="{FF2B5EF4-FFF2-40B4-BE49-F238E27FC236}">
                  <a16:creationId xmlns:a16="http://schemas.microsoft.com/office/drawing/2014/main" id="{46DA6BF8-CE91-522D-E8DA-D62C90A41435}"/>
                </a:ext>
              </a:extLst>
            </p:cNvPr>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96" name="Google Shape;1378;p70">
              <a:extLst>
                <a:ext uri="{FF2B5EF4-FFF2-40B4-BE49-F238E27FC236}">
                  <a16:creationId xmlns:a16="http://schemas.microsoft.com/office/drawing/2014/main" id="{81FD888F-C7F7-7915-F368-58DC4B84ADD9}"/>
                </a:ext>
              </a:extLst>
            </p:cNvPr>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197" name="Google Shape;1379;p70">
            <a:extLst>
              <a:ext uri="{FF2B5EF4-FFF2-40B4-BE49-F238E27FC236}">
                <a16:creationId xmlns:a16="http://schemas.microsoft.com/office/drawing/2014/main" id="{00CB4331-3C27-D4C5-0A0F-0322DA07AB32}"/>
              </a:ext>
            </a:extLst>
          </p:cNvPr>
          <p:cNvGrpSpPr/>
          <p:nvPr/>
        </p:nvGrpSpPr>
        <p:grpSpPr>
          <a:xfrm>
            <a:off x="16031965" y="5580649"/>
            <a:ext cx="334774" cy="178394"/>
            <a:chOff x="4662475" y="1976500"/>
            <a:chExt cx="68725" cy="36625"/>
          </a:xfrm>
        </p:grpSpPr>
        <p:sp>
          <p:nvSpPr>
            <p:cNvPr id="198" name="Google Shape;1380;p70">
              <a:extLst>
                <a:ext uri="{FF2B5EF4-FFF2-40B4-BE49-F238E27FC236}">
                  <a16:creationId xmlns:a16="http://schemas.microsoft.com/office/drawing/2014/main" id="{C70D30E4-C2CB-9DE6-D58D-AC948D1E611A}"/>
                </a:ext>
              </a:extLst>
            </p:cNvPr>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199" name="Google Shape;1381;p70">
              <a:extLst>
                <a:ext uri="{FF2B5EF4-FFF2-40B4-BE49-F238E27FC236}">
                  <a16:creationId xmlns:a16="http://schemas.microsoft.com/office/drawing/2014/main" id="{95C5619D-3A12-60F2-7953-BABB7907B6DD}"/>
                </a:ext>
              </a:extLst>
            </p:cNvPr>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00" name="Google Shape;1382;p70">
              <a:extLst>
                <a:ext uri="{FF2B5EF4-FFF2-40B4-BE49-F238E27FC236}">
                  <a16:creationId xmlns:a16="http://schemas.microsoft.com/office/drawing/2014/main" id="{0C1A4C24-8C58-7ECC-A0D6-56D66C17F30C}"/>
                </a:ext>
              </a:extLst>
            </p:cNvPr>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201" name="Google Shape;1383;p70">
            <a:extLst>
              <a:ext uri="{FF2B5EF4-FFF2-40B4-BE49-F238E27FC236}">
                <a16:creationId xmlns:a16="http://schemas.microsoft.com/office/drawing/2014/main" id="{6581652F-DADA-9991-E1A4-90EBE6492EA9}"/>
              </a:ext>
            </a:extLst>
          </p:cNvPr>
          <p:cNvGrpSpPr/>
          <p:nvPr/>
        </p:nvGrpSpPr>
        <p:grpSpPr>
          <a:xfrm>
            <a:off x="15425775" y="5587529"/>
            <a:ext cx="333798" cy="164634"/>
            <a:chOff x="4920150" y="1977875"/>
            <a:chExt cx="68525" cy="33800"/>
          </a:xfrm>
        </p:grpSpPr>
        <p:sp>
          <p:nvSpPr>
            <p:cNvPr id="202" name="Google Shape;1384;p70">
              <a:extLst>
                <a:ext uri="{FF2B5EF4-FFF2-40B4-BE49-F238E27FC236}">
                  <a16:creationId xmlns:a16="http://schemas.microsoft.com/office/drawing/2014/main" id="{E3E66364-F9C3-0BF7-C328-9A1023A14DED}"/>
                </a:ext>
              </a:extLst>
            </p:cNvPr>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03" name="Google Shape;1385;p70">
              <a:extLst>
                <a:ext uri="{FF2B5EF4-FFF2-40B4-BE49-F238E27FC236}">
                  <a16:creationId xmlns:a16="http://schemas.microsoft.com/office/drawing/2014/main" id="{6E7338CF-6054-E0B2-A2F4-7B7A6EFE353F}"/>
                </a:ext>
              </a:extLst>
            </p:cNvPr>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04" name="Google Shape;1386;p70">
              <a:extLst>
                <a:ext uri="{FF2B5EF4-FFF2-40B4-BE49-F238E27FC236}">
                  <a16:creationId xmlns:a16="http://schemas.microsoft.com/office/drawing/2014/main" id="{C96F175F-CB5B-F132-2A05-C98C8E9EAB77}"/>
                </a:ext>
              </a:extLst>
            </p:cNvPr>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205" name="Google Shape;1387;p70">
            <a:extLst>
              <a:ext uri="{FF2B5EF4-FFF2-40B4-BE49-F238E27FC236}">
                <a16:creationId xmlns:a16="http://schemas.microsoft.com/office/drawing/2014/main" id="{BE30D537-74AA-4446-DFFE-D14284DEC842}"/>
              </a:ext>
            </a:extLst>
          </p:cNvPr>
          <p:cNvGrpSpPr/>
          <p:nvPr/>
        </p:nvGrpSpPr>
        <p:grpSpPr>
          <a:xfrm>
            <a:off x="14248088" y="6395365"/>
            <a:ext cx="250380" cy="255718"/>
            <a:chOff x="4676550" y="2160575"/>
            <a:chExt cx="51400" cy="52500"/>
          </a:xfrm>
        </p:grpSpPr>
        <p:sp>
          <p:nvSpPr>
            <p:cNvPr id="206" name="Google Shape;1388;p70">
              <a:extLst>
                <a:ext uri="{FF2B5EF4-FFF2-40B4-BE49-F238E27FC236}">
                  <a16:creationId xmlns:a16="http://schemas.microsoft.com/office/drawing/2014/main" id="{1B69246B-E57E-6F8C-EFD6-DFF5E8DFEB91}"/>
                </a:ext>
              </a:extLst>
            </p:cNvPr>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07" name="Google Shape;1389;p70">
              <a:extLst>
                <a:ext uri="{FF2B5EF4-FFF2-40B4-BE49-F238E27FC236}">
                  <a16:creationId xmlns:a16="http://schemas.microsoft.com/office/drawing/2014/main" id="{828E5B6E-91D2-88D8-1CEE-64F2DD403226}"/>
                </a:ext>
              </a:extLst>
            </p:cNvPr>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08" name="Google Shape;1390;p70">
              <a:extLst>
                <a:ext uri="{FF2B5EF4-FFF2-40B4-BE49-F238E27FC236}">
                  <a16:creationId xmlns:a16="http://schemas.microsoft.com/office/drawing/2014/main" id="{B4500753-376B-B730-D4D5-01175CC8BC35}"/>
                </a:ext>
              </a:extLst>
            </p:cNvPr>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209" name="Google Shape;1391;p70">
            <a:extLst>
              <a:ext uri="{FF2B5EF4-FFF2-40B4-BE49-F238E27FC236}">
                <a16:creationId xmlns:a16="http://schemas.microsoft.com/office/drawing/2014/main" id="{AEE84F84-060D-86FB-8272-884E300CF832}"/>
              </a:ext>
            </a:extLst>
          </p:cNvPr>
          <p:cNvGrpSpPr/>
          <p:nvPr/>
        </p:nvGrpSpPr>
        <p:grpSpPr>
          <a:xfrm>
            <a:off x="14842605" y="6409428"/>
            <a:ext cx="290810" cy="227588"/>
            <a:chOff x="4768325" y="2163475"/>
            <a:chExt cx="59700" cy="46725"/>
          </a:xfrm>
        </p:grpSpPr>
        <p:sp>
          <p:nvSpPr>
            <p:cNvPr id="210" name="Google Shape;1392;p70">
              <a:extLst>
                <a:ext uri="{FF2B5EF4-FFF2-40B4-BE49-F238E27FC236}">
                  <a16:creationId xmlns:a16="http://schemas.microsoft.com/office/drawing/2014/main" id="{2B330FE3-6931-9B36-B6C2-AD843263DEB6}"/>
                </a:ext>
              </a:extLst>
            </p:cNvPr>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11" name="Google Shape;1393;p70">
              <a:extLst>
                <a:ext uri="{FF2B5EF4-FFF2-40B4-BE49-F238E27FC236}">
                  <a16:creationId xmlns:a16="http://schemas.microsoft.com/office/drawing/2014/main" id="{E21542E5-D900-A559-4748-0186F9C5DC63}"/>
                </a:ext>
              </a:extLst>
            </p:cNvPr>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sp>
        <p:nvSpPr>
          <p:cNvPr id="212" name="Google Shape;1394;p70">
            <a:extLst>
              <a:ext uri="{FF2B5EF4-FFF2-40B4-BE49-F238E27FC236}">
                <a16:creationId xmlns:a16="http://schemas.microsoft.com/office/drawing/2014/main" id="{C09F56BD-C0FB-42B3-2DDD-EB4D7AB1837E}"/>
              </a:ext>
            </a:extLst>
          </p:cNvPr>
          <p:cNvSpPr/>
          <p:nvPr/>
        </p:nvSpPr>
        <p:spPr>
          <a:xfrm>
            <a:off x="15506515" y="63924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13" name="Google Shape;1395;p70">
            <a:extLst>
              <a:ext uri="{FF2B5EF4-FFF2-40B4-BE49-F238E27FC236}">
                <a16:creationId xmlns:a16="http://schemas.microsoft.com/office/drawing/2014/main" id="{3E5C495B-875E-0FBC-7736-0364601ADBBD}"/>
              </a:ext>
            </a:extLst>
          </p:cNvPr>
          <p:cNvSpPr/>
          <p:nvPr/>
        </p:nvSpPr>
        <p:spPr>
          <a:xfrm>
            <a:off x="16051266" y="84066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14" name="Google Shape;1396;p70">
            <a:extLst>
              <a:ext uri="{FF2B5EF4-FFF2-40B4-BE49-F238E27FC236}">
                <a16:creationId xmlns:a16="http://schemas.microsoft.com/office/drawing/2014/main" id="{5B47E9A4-4AD3-4453-AB0D-B4DA567136C4}"/>
              </a:ext>
            </a:extLst>
          </p:cNvPr>
          <p:cNvSpPr/>
          <p:nvPr/>
        </p:nvSpPr>
        <p:spPr>
          <a:xfrm>
            <a:off x="14254179" y="68630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15" name="Google Shape;1397;p70">
            <a:extLst>
              <a:ext uri="{FF2B5EF4-FFF2-40B4-BE49-F238E27FC236}">
                <a16:creationId xmlns:a16="http://schemas.microsoft.com/office/drawing/2014/main" id="{E7B7B5D7-4EDC-38A9-585A-DEA9B5A8E035}"/>
              </a:ext>
            </a:extLst>
          </p:cNvPr>
          <p:cNvSpPr/>
          <p:nvPr/>
        </p:nvSpPr>
        <p:spPr>
          <a:xfrm>
            <a:off x="14190123" y="84382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16" name="Google Shape;1398;p70">
            <a:extLst>
              <a:ext uri="{FF2B5EF4-FFF2-40B4-BE49-F238E27FC236}">
                <a16:creationId xmlns:a16="http://schemas.microsoft.com/office/drawing/2014/main" id="{8713C348-77D5-4A89-6204-BC0A6BDE5783}"/>
              </a:ext>
            </a:extLst>
          </p:cNvPr>
          <p:cNvSpPr/>
          <p:nvPr/>
        </p:nvSpPr>
        <p:spPr>
          <a:xfrm>
            <a:off x="14224769" y="74015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17" name="Google Shape;1399;p70">
            <a:extLst>
              <a:ext uri="{FF2B5EF4-FFF2-40B4-BE49-F238E27FC236}">
                <a16:creationId xmlns:a16="http://schemas.microsoft.com/office/drawing/2014/main" id="{AAF9DEE0-BD9F-E4E6-D01D-0510BA7FE3BE}"/>
              </a:ext>
            </a:extLst>
          </p:cNvPr>
          <p:cNvSpPr/>
          <p:nvPr/>
        </p:nvSpPr>
        <p:spPr>
          <a:xfrm>
            <a:off x="15492266" y="73653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nvGrpSpPr>
          <p:cNvPr id="218" name="Google Shape;1400;p70">
            <a:extLst>
              <a:ext uri="{FF2B5EF4-FFF2-40B4-BE49-F238E27FC236}">
                <a16:creationId xmlns:a16="http://schemas.microsoft.com/office/drawing/2014/main" id="{B2F3A8BC-ED2D-8147-F92F-96394EC42B69}"/>
              </a:ext>
            </a:extLst>
          </p:cNvPr>
          <p:cNvGrpSpPr/>
          <p:nvPr/>
        </p:nvGrpSpPr>
        <p:grpSpPr>
          <a:xfrm>
            <a:off x="14875242" y="6919617"/>
            <a:ext cx="225536" cy="213706"/>
            <a:chOff x="4768575" y="2253950"/>
            <a:chExt cx="46300" cy="43875"/>
          </a:xfrm>
        </p:grpSpPr>
        <p:sp>
          <p:nvSpPr>
            <p:cNvPr id="219" name="Google Shape;1401;p70">
              <a:extLst>
                <a:ext uri="{FF2B5EF4-FFF2-40B4-BE49-F238E27FC236}">
                  <a16:creationId xmlns:a16="http://schemas.microsoft.com/office/drawing/2014/main" id="{D051B215-51B7-44BD-43D2-6E3A00A10D13}"/>
                </a:ext>
              </a:extLst>
            </p:cNvPr>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20" name="Google Shape;1402;p70">
              <a:extLst>
                <a:ext uri="{FF2B5EF4-FFF2-40B4-BE49-F238E27FC236}">
                  <a16:creationId xmlns:a16="http://schemas.microsoft.com/office/drawing/2014/main" id="{C5A750DB-FFD1-056C-AF48-80C540E7427C}"/>
                </a:ext>
              </a:extLst>
            </p:cNvPr>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221" name="Google Shape;1403;p70">
            <a:extLst>
              <a:ext uri="{FF2B5EF4-FFF2-40B4-BE49-F238E27FC236}">
                <a16:creationId xmlns:a16="http://schemas.microsoft.com/office/drawing/2014/main" id="{05145F62-F723-6ADA-4DFE-44069B097070}"/>
              </a:ext>
            </a:extLst>
          </p:cNvPr>
          <p:cNvGrpSpPr/>
          <p:nvPr/>
        </p:nvGrpSpPr>
        <p:grpSpPr>
          <a:xfrm>
            <a:off x="15474487" y="7897668"/>
            <a:ext cx="236374" cy="292492"/>
            <a:chOff x="4960900" y="2433225"/>
            <a:chExt cx="48525" cy="60050"/>
          </a:xfrm>
        </p:grpSpPr>
        <p:sp>
          <p:nvSpPr>
            <p:cNvPr id="222" name="Google Shape;1404;p70">
              <a:extLst>
                <a:ext uri="{FF2B5EF4-FFF2-40B4-BE49-F238E27FC236}">
                  <a16:creationId xmlns:a16="http://schemas.microsoft.com/office/drawing/2014/main" id="{35E993E2-6ACD-990C-992B-0654042BFF65}"/>
                </a:ext>
              </a:extLst>
            </p:cNvPr>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23" name="Google Shape;1405;p70">
              <a:extLst>
                <a:ext uri="{FF2B5EF4-FFF2-40B4-BE49-F238E27FC236}">
                  <a16:creationId xmlns:a16="http://schemas.microsoft.com/office/drawing/2014/main" id="{00CB8B8F-E9BE-9DF6-4230-DEDBEC3985FE}"/>
                </a:ext>
              </a:extLst>
            </p:cNvPr>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224" name="Google Shape;1406;p70">
            <a:extLst>
              <a:ext uri="{FF2B5EF4-FFF2-40B4-BE49-F238E27FC236}">
                <a16:creationId xmlns:a16="http://schemas.microsoft.com/office/drawing/2014/main" id="{3D721533-D7BB-06F2-93A5-DF46BBC52950}"/>
              </a:ext>
            </a:extLst>
          </p:cNvPr>
          <p:cNvGrpSpPr/>
          <p:nvPr/>
        </p:nvGrpSpPr>
        <p:grpSpPr>
          <a:xfrm>
            <a:off x="14851616" y="8425790"/>
            <a:ext cx="272788" cy="287620"/>
            <a:chOff x="4854075" y="2527625"/>
            <a:chExt cx="56000" cy="59050"/>
          </a:xfrm>
        </p:grpSpPr>
        <p:sp>
          <p:nvSpPr>
            <p:cNvPr id="225" name="Google Shape;1407;p70">
              <a:extLst>
                <a:ext uri="{FF2B5EF4-FFF2-40B4-BE49-F238E27FC236}">
                  <a16:creationId xmlns:a16="http://schemas.microsoft.com/office/drawing/2014/main" id="{F562C09C-CD75-08EA-49A5-3F4AE32E33B2}"/>
                </a:ext>
              </a:extLst>
            </p:cNvPr>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26" name="Google Shape;1408;p70">
              <a:extLst>
                <a:ext uri="{FF2B5EF4-FFF2-40B4-BE49-F238E27FC236}">
                  <a16:creationId xmlns:a16="http://schemas.microsoft.com/office/drawing/2014/main" id="{3A124884-75E3-5023-9DD4-2861396355D1}"/>
                </a:ext>
              </a:extLst>
            </p:cNvPr>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sp>
        <p:nvSpPr>
          <p:cNvPr id="227" name="Google Shape;1409;p70">
            <a:extLst>
              <a:ext uri="{FF2B5EF4-FFF2-40B4-BE49-F238E27FC236}">
                <a16:creationId xmlns:a16="http://schemas.microsoft.com/office/drawing/2014/main" id="{5E6E248A-A8D0-B37B-9AB5-A37CEE2E0C18}"/>
              </a:ext>
            </a:extLst>
          </p:cNvPr>
          <p:cNvSpPr/>
          <p:nvPr/>
        </p:nvSpPr>
        <p:spPr>
          <a:xfrm>
            <a:off x="14882122" y="79112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28" name="Google Shape;1410;p70">
            <a:extLst>
              <a:ext uri="{FF2B5EF4-FFF2-40B4-BE49-F238E27FC236}">
                <a16:creationId xmlns:a16="http://schemas.microsoft.com/office/drawing/2014/main" id="{5EE3E04A-C3EA-02BB-CB85-0C8AC1202A06}"/>
              </a:ext>
            </a:extLst>
          </p:cNvPr>
          <p:cNvSpPr/>
          <p:nvPr/>
        </p:nvSpPr>
        <p:spPr>
          <a:xfrm>
            <a:off x="16039455" y="63905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29" name="Google Shape;1411;p70">
            <a:extLst>
              <a:ext uri="{FF2B5EF4-FFF2-40B4-BE49-F238E27FC236}">
                <a16:creationId xmlns:a16="http://schemas.microsoft.com/office/drawing/2014/main" id="{B34B578A-29CE-EA3D-60EA-95EC255FCD2B}"/>
              </a:ext>
            </a:extLst>
          </p:cNvPr>
          <p:cNvSpPr/>
          <p:nvPr/>
        </p:nvSpPr>
        <p:spPr>
          <a:xfrm>
            <a:off x="14237982" y="79112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nvGrpSpPr>
          <p:cNvPr id="230" name="Google Shape;1412;p70">
            <a:extLst>
              <a:ext uri="{FF2B5EF4-FFF2-40B4-BE49-F238E27FC236}">
                <a16:creationId xmlns:a16="http://schemas.microsoft.com/office/drawing/2014/main" id="{D0216569-AB1B-7C2B-B25E-5F644515463F}"/>
              </a:ext>
            </a:extLst>
          </p:cNvPr>
          <p:cNvGrpSpPr/>
          <p:nvPr/>
        </p:nvGrpSpPr>
        <p:grpSpPr>
          <a:xfrm>
            <a:off x="16100040" y="7353279"/>
            <a:ext cx="198624" cy="321594"/>
            <a:chOff x="5059700" y="2334775"/>
            <a:chExt cx="40775" cy="66025"/>
          </a:xfrm>
        </p:grpSpPr>
        <p:sp>
          <p:nvSpPr>
            <p:cNvPr id="231" name="Google Shape;1413;p70">
              <a:extLst>
                <a:ext uri="{FF2B5EF4-FFF2-40B4-BE49-F238E27FC236}">
                  <a16:creationId xmlns:a16="http://schemas.microsoft.com/office/drawing/2014/main" id="{BAE4965D-941D-C4B7-F9AA-FD8763624C53}"/>
                </a:ext>
              </a:extLst>
            </p:cNvPr>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32" name="Google Shape;1414;p70">
              <a:extLst>
                <a:ext uri="{FF2B5EF4-FFF2-40B4-BE49-F238E27FC236}">
                  <a16:creationId xmlns:a16="http://schemas.microsoft.com/office/drawing/2014/main" id="{1C3F56C8-6976-CB51-7E66-8B597A93208D}"/>
                </a:ext>
              </a:extLst>
            </p:cNvPr>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33" name="Google Shape;1415;p70">
              <a:extLst>
                <a:ext uri="{FF2B5EF4-FFF2-40B4-BE49-F238E27FC236}">
                  <a16:creationId xmlns:a16="http://schemas.microsoft.com/office/drawing/2014/main" id="{AB3507DB-AB7F-E4FC-09DB-D18EE7C7A7F4}"/>
                </a:ext>
              </a:extLst>
            </p:cNvPr>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34" name="Google Shape;1416;p70">
              <a:extLst>
                <a:ext uri="{FF2B5EF4-FFF2-40B4-BE49-F238E27FC236}">
                  <a16:creationId xmlns:a16="http://schemas.microsoft.com/office/drawing/2014/main" id="{8FF52385-A643-E3C4-0BB0-950AEBC84735}"/>
                </a:ext>
              </a:extLst>
            </p:cNvPr>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35" name="Google Shape;1417;p70">
              <a:extLst>
                <a:ext uri="{FF2B5EF4-FFF2-40B4-BE49-F238E27FC236}">
                  <a16:creationId xmlns:a16="http://schemas.microsoft.com/office/drawing/2014/main" id="{9352EEAB-7786-ADF7-F11A-72A0871234E4}"/>
                </a:ext>
              </a:extLst>
            </p:cNvPr>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36" name="Google Shape;1418;p70">
              <a:extLst>
                <a:ext uri="{FF2B5EF4-FFF2-40B4-BE49-F238E27FC236}">
                  <a16:creationId xmlns:a16="http://schemas.microsoft.com/office/drawing/2014/main" id="{B310C6AE-176A-218F-8D66-2154955A3649}"/>
                </a:ext>
              </a:extLst>
            </p:cNvPr>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37" name="Google Shape;1419;p70">
              <a:extLst>
                <a:ext uri="{FF2B5EF4-FFF2-40B4-BE49-F238E27FC236}">
                  <a16:creationId xmlns:a16="http://schemas.microsoft.com/office/drawing/2014/main" id="{41FCB9B6-90BD-B122-E770-5CDFF8C7C3A8}"/>
                </a:ext>
              </a:extLst>
            </p:cNvPr>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38" name="Google Shape;1420;p70">
              <a:extLst>
                <a:ext uri="{FF2B5EF4-FFF2-40B4-BE49-F238E27FC236}">
                  <a16:creationId xmlns:a16="http://schemas.microsoft.com/office/drawing/2014/main" id="{7602579F-ABA2-2E62-209E-3392F8863F59}"/>
                </a:ext>
              </a:extLst>
            </p:cNvPr>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39" name="Google Shape;1421;p70">
              <a:extLst>
                <a:ext uri="{FF2B5EF4-FFF2-40B4-BE49-F238E27FC236}">
                  <a16:creationId xmlns:a16="http://schemas.microsoft.com/office/drawing/2014/main" id="{B03432B3-4A11-D34B-0113-7D42FCAA2720}"/>
                </a:ext>
              </a:extLst>
            </p:cNvPr>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240" name="Google Shape;1422;p70">
            <a:extLst>
              <a:ext uri="{FF2B5EF4-FFF2-40B4-BE49-F238E27FC236}">
                <a16:creationId xmlns:a16="http://schemas.microsoft.com/office/drawing/2014/main" id="{CF79F45F-F0E3-BE2B-AC18-AD5B2EDC38B3}"/>
              </a:ext>
            </a:extLst>
          </p:cNvPr>
          <p:cNvGrpSpPr/>
          <p:nvPr/>
        </p:nvGrpSpPr>
        <p:grpSpPr>
          <a:xfrm>
            <a:off x="16014368" y="7883543"/>
            <a:ext cx="369968" cy="320742"/>
            <a:chOff x="5037700" y="2430325"/>
            <a:chExt cx="75950" cy="65850"/>
          </a:xfrm>
        </p:grpSpPr>
        <p:sp>
          <p:nvSpPr>
            <p:cNvPr id="241" name="Google Shape;1423;p70">
              <a:extLst>
                <a:ext uri="{FF2B5EF4-FFF2-40B4-BE49-F238E27FC236}">
                  <a16:creationId xmlns:a16="http://schemas.microsoft.com/office/drawing/2014/main" id="{BA982586-1C57-986A-7972-D00CD9AB5384}"/>
                </a:ext>
              </a:extLst>
            </p:cNvPr>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42" name="Google Shape;1424;p70">
              <a:extLst>
                <a:ext uri="{FF2B5EF4-FFF2-40B4-BE49-F238E27FC236}">
                  <a16:creationId xmlns:a16="http://schemas.microsoft.com/office/drawing/2014/main" id="{1B1EF976-A103-C02C-4EA6-961D56A3543B}"/>
                </a:ext>
              </a:extLst>
            </p:cNvPr>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243" name="Google Shape;1425;p70">
            <a:extLst>
              <a:ext uri="{FF2B5EF4-FFF2-40B4-BE49-F238E27FC236}">
                <a16:creationId xmlns:a16="http://schemas.microsoft.com/office/drawing/2014/main" id="{B48B88F3-A178-477D-0E2C-6DCFD8EB8AE8}"/>
              </a:ext>
            </a:extLst>
          </p:cNvPr>
          <p:cNvGrpSpPr/>
          <p:nvPr/>
        </p:nvGrpSpPr>
        <p:grpSpPr>
          <a:xfrm>
            <a:off x="14853378" y="7416447"/>
            <a:ext cx="346028" cy="195258"/>
            <a:chOff x="4756975" y="2341800"/>
            <a:chExt cx="91975" cy="51925"/>
          </a:xfrm>
        </p:grpSpPr>
        <p:sp>
          <p:nvSpPr>
            <p:cNvPr id="244" name="Google Shape;1426;p70">
              <a:extLst>
                <a:ext uri="{FF2B5EF4-FFF2-40B4-BE49-F238E27FC236}">
                  <a16:creationId xmlns:a16="http://schemas.microsoft.com/office/drawing/2014/main" id="{51A8D236-A65E-AA1E-AB50-C2CE06152B93}"/>
                </a:ext>
              </a:extLst>
            </p:cNvPr>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45" name="Google Shape;1427;p70">
              <a:extLst>
                <a:ext uri="{FF2B5EF4-FFF2-40B4-BE49-F238E27FC236}">
                  <a16:creationId xmlns:a16="http://schemas.microsoft.com/office/drawing/2014/main" id="{64CCC891-3313-F2BB-9A48-9EFDDF2D285C}"/>
                </a:ext>
              </a:extLst>
            </p:cNvPr>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46" name="Google Shape;1428;p70">
              <a:extLst>
                <a:ext uri="{FF2B5EF4-FFF2-40B4-BE49-F238E27FC236}">
                  <a16:creationId xmlns:a16="http://schemas.microsoft.com/office/drawing/2014/main" id="{46317AEE-29C8-D841-A8F1-206F1CE35964}"/>
                </a:ext>
              </a:extLst>
            </p:cNvPr>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47" name="Google Shape;1429;p70">
              <a:extLst>
                <a:ext uri="{FF2B5EF4-FFF2-40B4-BE49-F238E27FC236}">
                  <a16:creationId xmlns:a16="http://schemas.microsoft.com/office/drawing/2014/main" id="{4BB8A3DE-6A97-12F0-A0B6-076E76DEFB2A}"/>
                </a:ext>
              </a:extLst>
            </p:cNvPr>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48" name="Google Shape;1430;p70">
              <a:extLst>
                <a:ext uri="{FF2B5EF4-FFF2-40B4-BE49-F238E27FC236}">
                  <a16:creationId xmlns:a16="http://schemas.microsoft.com/office/drawing/2014/main" id="{16AF82FD-83BB-DA3C-06ED-12158A6DBF62}"/>
                </a:ext>
              </a:extLst>
            </p:cNvPr>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49" name="Google Shape;1431;p70">
              <a:extLst>
                <a:ext uri="{FF2B5EF4-FFF2-40B4-BE49-F238E27FC236}">
                  <a16:creationId xmlns:a16="http://schemas.microsoft.com/office/drawing/2014/main" id="{4A1663E9-899C-E5BC-9BB8-61884BB43755}"/>
                </a:ext>
              </a:extLst>
            </p:cNvPr>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50" name="Google Shape;1432;p70">
              <a:extLst>
                <a:ext uri="{FF2B5EF4-FFF2-40B4-BE49-F238E27FC236}">
                  <a16:creationId xmlns:a16="http://schemas.microsoft.com/office/drawing/2014/main" id="{3067A4A0-0F2C-A894-DD2B-748C5A777C5C}"/>
                </a:ext>
              </a:extLst>
            </p:cNvPr>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51" name="Google Shape;1433;p70">
              <a:extLst>
                <a:ext uri="{FF2B5EF4-FFF2-40B4-BE49-F238E27FC236}">
                  <a16:creationId xmlns:a16="http://schemas.microsoft.com/office/drawing/2014/main" id="{0A53DBA2-AB10-73FA-B574-BFE8BEA22978}"/>
                </a:ext>
              </a:extLst>
            </p:cNvPr>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52" name="Google Shape;1434;p70">
              <a:extLst>
                <a:ext uri="{FF2B5EF4-FFF2-40B4-BE49-F238E27FC236}">
                  <a16:creationId xmlns:a16="http://schemas.microsoft.com/office/drawing/2014/main" id="{8D671D5C-995C-02A0-0122-15A6315E30B6}"/>
                </a:ext>
              </a:extLst>
            </p:cNvPr>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53" name="Google Shape;1435;p70">
              <a:extLst>
                <a:ext uri="{FF2B5EF4-FFF2-40B4-BE49-F238E27FC236}">
                  <a16:creationId xmlns:a16="http://schemas.microsoft.com/office/drawing/2014/main" id="{3CA0A0C2-D40C-648C-118A-70C891B94412}"/>
                </a:ext>
              </a:extLst>
            </p:cNvPr>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54" name="Google Shape;1436;p70">
              <a:extLst>
                <a:ext uri="{FF2B5EF4-FFF2-40B4-BE49-F238E27FC236}">
                  <a16:creationId xmlns:a16="http://schemas.microsoft.com/office/drawing/2014/main" id="{DFF81091-E63C-6879-8643-3467D2D4D1F7}"/>
                </a:ext>
              </a:extLst>
            </p:cNvPr>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55" name="Google Shape;1437;p70">
              <a:extLst>
                <a:ext uri="{FF2B5EF4-FFF2-40B4-BE49-F238E27FC236}">
                  <a16:creationId xmlns:a16="http://schemas.microsoft.com/office/drawing/2014/main" id="{AB45D4E7-1D1B-6457-FEDB-9D3C8EE49617}"/>
                </a:ext>
              </a:extLst>
            </p:cNvPr>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56" name="Google Shape;1438;p70">
              <a:extLst>
                <a:ext uri="{FF2B5EF4-FFF2-40B4-BE49-F238E27FC236}">
                  <a16:creationId xmlns:a16="http://schemas.microsoft.com/office/drawing/2014/main" id="{4F521878-F216-7598-CE3D-B10514392D83}"/>
                </a:ext>
              </a:extLst>
            </p:cNvPr>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57" name="Google Shape;1439;p70">
              <a:extLst>
                <a:ext uri="{FF2B5EF4-FFF2-40B4-BE49-F238E27FC236}">
                  <a16:creationId xmlns:a16="http://schemas.microsoft.com/office/drawing/2014/main" id="{ABDCFBD9-ADE7-F639-0032-5B4AF70D0F20}"/>
                </a:ext>
              </a:extLst>
            </p:cNvPr>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58" name="Google Shape;1440;p70">
              <a:extLst>
                <a:ext uri="{FF2B5EF4-FFF2-40B4-BE49-F238E27FC236}">
                  <a16:creationId xmlns:a16="http://schemas.microsoft.com/office/drawing/2014/main" id="{08602DAC-8C2C-7CAD-028B-93A47707F67E}"/>
                </a:ext>
              </a:extLst>
            </p:cNvPr>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59" name="Google Shape;1441;p70">
              <a:extLst>
                <a:ext uri="{FF2B5EF4-FFF2-40B4-BE49-F238E27FC236}">
                  <a16:creationId xmlns:a16="http://schemas.microsoft.com/office/drawing/2014/main" id="{BFC4ABC9-043A-3030-BDF4-E478FE64C04A}"/>
                </a:ext>
              </a:extLst>
            </p:cNvPr>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60" name="Google Shape;1442;p70">
              <a:extLst>
                <a:ext uri="{FF2B5EF4-FFF2-40B4-BE49-F238E27FC236}">
                  <a16:creationId xmlns:a16="http://schemas.microsoft.com/office/drawing/2014/main" id="{F2198715-3DCB-5A96-696F-1EA4DD616E30}"/>
                </a:ext>
              </a:extLst>
            </p:cNvPr>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61" name="Google Shape;1443;p70">
              <a:extLst>
                <a:ext uri="{FF2B5EF4-FFF2-40B4-BE49-F238E27FC236}">
                  <a16:creationId xmlns:a16="http://schemas.microsoft.com/office/drawing/2014/main" id="{CE429399-BE0E-550A-DD12-F4D6A72571FD}"/>
                </a:ext>
              </a:extLst>
            </p:cNvPr>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62" name="Google Shape;1444;p70">
              <a:extLst>
                <a:ext uri="{FF2B5EF4-FFF2-40B4-BE49-F238E27FC236}">
                  <a16:creationId xmlns:a16="http://schemas.microsoft.com/office/drawing/2014/main" id="{860F981C-3DD7-3C03-6C81-7668EA2954E2}"/>
                </a:ext>
              </a:extLst>
            </p:cNvPr>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63" name="Google Shape;1445;p70">
              <a:extLst>
                <a:ext uri="{FF2B5EF4-FFF2-40B4-BE49-F238E27FC236}">
                  <a16:creationId xmlns:a16="http://schemas.microsoft.com/office/drawing/2014/main" id="{AB172816-B672-2A5A-715B-180249BA817F}"/>
                </a:ext>
              </a:extLst>
            </p:cNvPr>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grpSp>
        <p:nvGrpSpPr>
          <p:cNvPr id="264" name="Google Shape;1446;p70">
            <a:extLst>
              <a:ext uri="{FF2B5EF4-FFF2-40B4-BE49-F238E27FC236}">
                <a16:creationId xmlns:a16="http://schemas.microsoft.com/office/drawing/2014/main" id="{EEAB06E0-8BE1-501A-FDC6-06CC0A8CF304}"/>
              </a:ext>
            </a:extLst>
          </p:cNvPr>
          <p:cNvGrpSpPr/>
          <p:nvPr/>
        </p:nvGrpSpPr>
        <p:grpSpPr>
          <a:xfrm>
            <a:off x="15387253" y="8393841"/>
            <a:ext cx="424994" cy="351522"/>
            <a:chOff x="4943575" y="2516350"/>
            <a:chExt cx="98675" cy="81700"/>
          </a:xfrm>
        </p:grpSpPr>
        <p:sp>
          <p:nvSpPr>
            <p:cNvPr id="265" name="Google Shape;1447;p70">
              <a:extLst>
                <a:ext uri="{FF2B5EF4-FFF2-40B4-BE49-F238E27FC236}">
                  <a16:creationId xmlns:a16="http://schemas.microsoft.com/office/drawing/2014/main" id="{D3A46FDC-97E3-419E-F509-F07DC34367DE}"/>
                </a:ext>
              </a:extLst>
            </p:cNvPr>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66" name="Google Shape;1448;p70">
              <a:extLst>
                <a:ext uri="{FF2B5EF4-FFF2-40B4-BE49-F238E27FC236}">
                  <a16:creationId xmlns:a16="http://schemas.microsoft.com/office/drawing/2014/main" id="{0F97D2A5-BCCF-1D09-92DE-306C96A1508C}"/>
                </a:ext>
              </a:extLst>
            </p:cNvPr>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67" name="Google Shape;1449;p70">
              <a:extLst>
                <a:ext uri="{FF2B5EF4-FFF2-40B4-BE49-F238E27FC236}">
                  <a16:creationId xmlns:a16="http://schemas.microsoft.com/office/drawing/2014/main" id="{6FC56E52-2B2C-413A-A4EE-7A91A727F0CA}"/>
                </a:ext>
              </a:extLst>
            </p:cNvPr>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68" name="Google Shape;1450;p70">
              <a:extLst>
                <a:ext uri="{FF2B5EF4-FFF2-40B4-BE49-F238E27FC236}">
                  <a16:creationId xmlns:a16="http://schemas.microsoft.com/office/drawing/2014/main" id="{49FBE0E5-56C8-4A84-A3D1-40CD5DE106E6}"/>
                </a:ext>
              </a:extLst>
            </p:cNvPr>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69" name="Google Shape;1451;p70">
              <a:extLst>
                <a:ext uri="{FF2B5EF4-FFF2-40B4-BE49-F238E27FC236}">
                  <a16:creationId xmlns:a16="http://schemas.microsoft.com/office/drawing/2014/main" id="{834CF721-6763-2ACA-F23C-578B14BB9E58}"/>
                </a:ext>
              </a:extLst>
            </p:cNvPr>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70" name="Google Shape;1452;p70">
              <a:extLst>
                <a:ext uri="{FF2B5EF4-FFF2-40B4-BE49-F238E27FC236}">
                  <a16:creationId xmlns:a16="http://schemas.microsoft.com/office/drawing/2014/main" id="{6827407F-6959-876A-EC04-A6364E719052}"/>
                </a:ext>
              </a:extLst>
            </p:cNvPr>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71" name="Google Shape;1453;p70">
              <a:extLst>
                <a:ext uri="{FF2B5EF4-FFF2-40B4-BE49-F238E27FC236}">
                  <a16:creationId xmlns:a16="http://schemas.microsoft.com/office/drawing/2014/main" id="{4B45F6B9-F3FB-34A4-4E3D-A0F1FE517BEB}"/>
                </a:ext>
              </a:extLst>
            </p:cNvPr>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72" name="Google Shape;1454;p70">
              <a:extLst>
                <a:ext uri="{FF2B5EF4-FFF2-40B4-BE49-F238E27FC236}">
                  <a16:creationId xmlns:a16="http://schemas.microsoft.com/office/drawing/2014/main" id="{EA08850E-B443-033D-7C4B-7499017B043A}"/>
                </a:ext>
              </a:extLst>
            </p:cNvPr>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73" name="Google Shape;1455;p70">
              <a:extLst>
                <a:ext uri="{FF2B5EF4-FFF2-40B4-BE49-F238E27FC236}">
                  <a16:creationId xmlns:a16="http://schemas.microsoft.com/office/drawing/2014/main" id="{3212DB1B-3138-ECAE-6A9D-0D0A14E9EA82}"/>
                </a:ext>
              </a:extLst>
            </p:cNvPr>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74" name="Google Shape;1456;p70">
              <a:extLst>
                <a:ext uri="{FF2B5EF4-FFF2-40B4-BE49-F238E27FC236}">
                  <a16:creationId xmlns:a16="http://schemas.microsoft.com/office/drawing/2014/main" id="{F79CC06D-48E4-D9D7-1CFC-89B851D26071}"/>
                </a:ext>
              </a:extLst>
            </p:cNvPr>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75" name="Google Shape;1457;p70">
              <a:extLst>
                <a:ext uri="{FF2B5EF4-FFF2-40B4-BE49-F238E27FC236}">
                  <a16:creationId xmlns:a16="http://schemas.microsoft.com/office/drawing/2014/main" id="{5024424E-A947-6820-1F04-3CE7E18D759F}"/>
                </a:ext>
              </a:extLst>
            </p:cNvPr>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76" name="Google Shape;1458;p70">
              <a:extLst>
                <a:ext uri="{FF2B5EF4-FFF2-40B4-BE49-F238E27FC236}">
                  <a16:creationId xmlns:a16="http://schemas.microsoft.com/office/drawing/2014/main" id="{2ABCC24F-CAD8-4791-B427-B26D8114F1F0}"/>
                </a:ext>
              </a:extLst>
            </p:cNvPr>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77" name="Google Shape;1459;p70">
              <a:extLst>
                <a:ext uri="{FF2B5EF4-FFF2-40B4-BE49-F238E27FC236}">
                  <a16:creationId xmlns:a16="http://schemas.microsoft.com/office/drawing/2014/main" id="{754E3B27-AC24-55DC-581A-78BBF01E0C0E}"/>
                </a:ext>
              </a:extLst>
            </p:cNvPr>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78" name="Google Shape;1460;p70">
              <a:extLst>
                <a:ext uri="{FF2B5EF4-FFF2-40B4-BE49-F238E27FC236}">
                  <a16:creationId xmlns:a16="http://schemas.microsoft.com/office/drawing/2014/main" id="{DE3DB2AA-0E63-03B5-8FAF-698E9D904AA7}"/>
                </a:ext>
              </a:extLst>
            </p:cNvPr>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79" name="Google Shape;1461;p70">
              <a:extLst>
                <a:ext uri="{FF2B5EF4-FFF2-40B4-BE49-F238E27FC236}">
                  <a16:creationId xmlns:a16="http://schemas.microsoft.com/office/drawing/2014/main" id="{5A4AA8B1-EE35-E85D-A08B-ABD6A51AAD96}"/>
                </a:ext>
              </a:extLst>
            </p:cNvPr>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80" name="Google Shape;1462;p70">
              <a:extLst>
                <a:ext uri="{FF2B5EF4-FFF2-40B4-BE49-F238E27FC236}">
                  <a16:creationId xmlns:a16="http://schemas.microsoft.com/office/drawing/2014/main" id="{B624D6EC-B063-351F-1E1D-D774BAF3668D}"/>
                </a:ext>
              </a:extLst>
            </p:cNvPr>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81" name="Google Shape;1463;p70">
              <a:extLst>
                <a:ext uri="{FF2B5EF4-FFF2-40B4-BE49-F238E27FC236}">
                  <a16:creationId xmlns:a16="http://schemas.microsoft.com/office/drawing/2014/main" id="{A740F759-EF1C-0814-09F0-FC1B818A428E}"/>
                </a:ext>
              </a:extLst>
            </p:cNvPr>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82" name="Google Shape;1464;p70">
              <a:extLst>
                <a:ext uri="{FF2B5EF4-FFF2-40B4-BE49-F238E27FC236}">
                  <a16:creationId xmlns:a16="http://schemas.microsoft.com/office/drawing/2014/main" id="{F076116D-4452-7AE8-9EBA-CEDC10B720F5}"/>
                </a:ext>
              </a:extLst>
            </p:cNvPr>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83" name="Google Shape;1465;p70">
              <a:extLst>
                <a:ext uri="{FF2B5EF4-FFF2-40B4-BE49-F238E27FC236}">
                  <a16:creationId xmlns:a16="http://schemas.microsoft.com/office/drawing/2014/main" id="{F8979E1D-6419-BB3C-CED1-79F2AEB11604}"/>
                </a:ext>
              </a:extLst>
            </p:cNvPr>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84" name="Google Shape;1466;p70">
              <a:extLst>
                <a:ext uri="{FF2B5EF4-FFF2-40B4-BE49-F238E27FC236}">
                  <a16:creationId xmlns:a16="http://schemas.microsoft.com/office/drawing/2014/main" id="{1E64AD1C-E8CF-1E59-9FE7-ACA10398DF9A}"/>
                </a:ext>
              </a:extLst>
            </p:cNvPr>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85" name="Google Shape;1467;p70">
              <a:extLst>
                <a:ext uri="{FF2B5EF4-FFF2-40B4-BE49-F238E27FC236}">
                  <a16:creationId xmlns:a16="http://schemas.microsoft.com/office/drawing/2014/main" id="{04828AB3-3E2B-E949-A7CA-724880C7E38F}"/>
                </a:ext>
              </a:extLst>
            </p:cNvPr>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86" name="Google Shape;1468;p70">
              <a:extLst>
                <a:ext uri="{FF2B5EF4-FFF2-40B4-BE49-F238E27FC236}">
                  <a16:creationId xmlns:a16="http://schemas.microsoft.com/office/drawing/2014/main" id="{3ACDBBE6-89D1-4EFD-4C66-766AB883E387}"/>
                </a:ext>
              </a:extLst>
            </p:cNvPr>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87" name="Google Shape;1469;p70">
              <a:extLst>
                <a:ext uri="{FF2B5EF4-FFF2-40B4-BE49-F238E27FC236}">
                  <a16:creationId xmlns:a16="http://schemas.microsoft.com/office/drawing/2014/main" id="{B1F082F6-C971-628A-E76D-DBC59CB66572}"/>
                </a:ext>
              </a:extLst>
            </p:cNvPr>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88" name="Google Shape;1470;p70">
              <a:extLst>
                <a:ext uri="{FF2B5EF4-FFF2-40B4-BE49-F238E27FC236}">
                  <a16:creationId xmlns:a16="http://schemas.microsoft.com/office/drawing/2014/main" id="{2E86082B-CBA4-FB6A-2D57-65C8E7A1506B}"/>
                </a:ext>
              </a:extLst>
            </p:cNvPr>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89" name="Google Shape;1471;p70">
              <a:extLst>
                <a:ext uri="{FF2B5EF4-FFF2-40B4-BE49-F238E27FC236}">
                  <a16:creationId xmlns:a16="http://schemas.microsoft.com/office/drawing/2014/main" id="{BBADBA6A-618B-69A7-8ACC-04D9406208E8}"/>
                </a:ext>
              </a:extLst>
            </p:cNvPr>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90" name="Google Shape;1472;p70">
              <a:extLst>
                <a:ext uri="{FF2B5EF4-FFF2-40B4-BE49-F238E27FC236}">
                  <a16:creationId xmlns:a16="http://schemas.microsoft.com/office/drawing/2014/main" id="{8992A91A-6FC3-AFB0-DCB1-DFEB94292F81}"/>
                </a:ext>
              </a:extLst>
            </p:cNvPr>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91" name="Google Shape;1473;p70">
              <a:extLst>
                <a:ext uri="{FF2B5EF4-FFF2-40B4-BE49-F238E27FC236}">
                  <a16:creationId xmlns:a16="http://schemas.microsoft.com/office/drawing/2014/main" id="{FF7C677D-39A8-04D1-89F5-C7026AE852D1}"/>
                </a:ext>
              </a:extLst>
            </p:cNvPr>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92" name="Google Shape;1474;p70">
              <a:extLst>
                <a:ext uri="{FF2B5EF4-FFF2-40B4-BE49-F238E27FC236}">
                  <a16:creationId xmlns:a16="http://schemas.microsoft.com/office/drawing/2014/main" id="{CBE625C4-893F-3152-1E8E-41F714ACFDCC}"/>
                </a:ext>
              </a:extLst>
            </p:cNvPr>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93" name="Google Shape;1475;p70">
              <a:extLst>
                <a:ext uri="{FF2B5EF4-FFF2-40B4-BE49-F238E27FC236}">
                  <a16:creationId xmlns:a16="http://schemas.microsoft.com/office/drawing/2014/main" id="{A46B9AFD-AFC0-EACA-4619-1B1C94DF0796}"/>
                </a:ext>
              </a:extLst>
            </p:cNvPr>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94" name="Google Shape;1476;p70">
              <a:extLst>
                <a:ext uri="{FF2B5EF4-FFF2-40B4-BE49-F238E27FC236}">
                  <a16:creationId xmlns:a16="http://schemas.microsoft.com/office/drawing/2014/main" id="{9C300BA6-0608-621E-C60E-5AA6CB11C049}"/>
                </a:ext>
              </a:extLst>
            </p:cNvPr>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95" name="Google Shape;1477;p70">
              <a:extLst>
                <a:ext uri="{FF2B5EF4-FFF2-40B4-BE49-F238E27FC236}">
                  <a16:creationId xmlns:a16="http://schemas.microsoft.com/office/drawing/2014/main" id="{290BB61A-C1FA-D7DA-7CD2-AA6423034F43}"/>
                </a:ext>
              </a:extLst>
            </p:cNvPr>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96" name="Google Shape;1478;p70">
              <a:extLst>
                <a:ext uri="{FF2B5EF4-FFF2-40B4-BE49-F238E27FC236}">
                  <a16:creationId xmlns:a16="http://schemas.microsoft.com/office/drawing/2014/main" id="{36B44E4E-B206-0E11-BE61-AF4638FB161A}"/>
                </a:ext>
              </a:extLst>
            </p:cNvPr>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97" name="Google Shape;1479;p70">
              <a:extLst>
                <a:ext uri="{FF2B5EF4-FFF2-40B4-BE49-F238E27FC236}">
                  <a16:creationId xmlns:a16="http://schemas.microsoft.com/office/drawing/2014/main" id="{AD414BA9-1F96-8AC3-4BFF-93C39D2F0CF8}"/>
                </a:ext>
              </a:extLst>
            </p:cNvPr>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98" name="Google Shape;1480;p70">
              <a:extLst>
                <a:ext uri="{FF2B5EF4-FFF2-40B4-BE49-F238E27FC236}">
                  <a16:creationId xmlns:a16="http://schemas.microsoft.com/office/drawing/2014/main" id="{39F326DC-2241-6C7D-746A-01591528BBF2}"/>
                </a:ext>
              </a:extLst>
            </p:cNvPr>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299" name="Google Shape;1481;p70">
              <a:extLst>
                <a:ext uri="{FF2B5EF4-FFF2-40B4-BE49-F238E27FC236}">
                  <a16:creationId xmlns:a16="http://schemas.microsoft.com/office/drawing/2014/main" id="{BA852B08-3BC2-8A14-9ED3-3F86402D9215}"/>
                </a:ext>
              </a:extLst>
            </p:cNvPr>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00" name="Google Shape;1482;p70">
              <a:extLst>
                <a:ext uri="{FF2B5EF4-FFF2-40B4-BE49-F238E27FC236}">
                  <a16:creationId xmlns:a16="http://schemas.microsoft.com/office/drawing/2014/main" id="{0184BC48-7D4E-3F4B-ACBA-3359329C967F}"/>
                </a:ext>
              </a:extLst>
            </p:cNvPr>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01" name="Google Shape;1483;p70">
              <a:extLst>
                <a:ext uri="{FF2B5EF4-FFF2-40B4-BE49-F238E27FC236}">
                  <a16:creationId xmlns:a16="http://schemas.microsoft.com/office/drawing/2014/main" id="{AE5D2B78-26EF-E992-C9B4-B1D301124AD9}"/>
                </a:ext>
              </a:extLst>
            </p:cNvPr>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02" name="Google Shape;1484;p70">
              <a:extLst>
                <a:ext uri="{FF2B5EF4-FFF2-40B4-BE49-F238E27FC236}">
                  <a16:creationId xmlns:a16="http://schemas.microsoft.com/office/drawing/2014/main" id="{B2AB18A0-C687-8C18-01C8-EEE6CF4B494B}"/>
                </a:ext>
              </a:extLst>
            </p:cNvPr>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03" name="Google Shape;1485;p70">
              <a:extLst>
                <a:ext uri="{FF2B5EF4-FFF2-40B4-BE49-F238E27FC236}">
                  <a16:creationId xmlns:a16="http://schemas.microsoft.com/office/drawing/2014/main" id="{9B54D4DD-CEB1-AAB0-C77B-4B95423E91C5}"/>
                </a:ext>
              </a:extLst>
            </p:cNvPr>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04" name="Google Shape;1486;p70">
              <a:extLst>
                <a:ext uri="{FF2B5EF4-FFF2-40B4-BE49-F238E27FC236}">
                  <a16:creationId xmlns:a16="http://schemas.microsoft.com/office/drawing/2014/main" id="{EF192185-AFDD-3DD4-40B3-AF9B3DBCA7D1}"/>
                </a:ext>
              </a:extLst>
            </p:cNvPr>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05" name="Google Shape;1487;p70">
              <a:extLst>
                <a:ext uri="{FF2B5EF4-FFF2-40B4-BE49-F238E27FC236}">
                  <a16:creationId xmlns:a16="http://schemas.microsoft.com/office/drawing/2014/main" id="{A96983C2-60C1-212D-636A-90642EA90BC6}"/>
                </a:ext>
              </a:extLst>
            </p:cNvPr>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06" name="Google Shape;1488;p70">
              <a:extLst>
                <a:ext uri="{FF2B5EF4-FFF2-40B4-BE49-F238E27FC236}">
                  <a16:creationId xmlns:a16="http://schemas.microsoft.com/office/drawing/2014/main" id="{C75AE7BB-326A-670D-61E7-CAC13011D2BF}"/>
                </a:ext>
              </a:extLst>
            </p:cNvPr>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07" name="Google Shape;1489;p70">
              <a:extLst>
                <a:ext uri="{FF2B5EF4-FFF2-40B4-BE49-F238E27FC236}">
                  <a16:creationId xmlns:a16="http://schemas.microsoft.com/office/drawing/2014/main" id="{FC85C727-A218-EC6A-8365-4A1E2F7934D4}"/>
                </a:ext>
              </a:extLst>
            </p:cNvPr>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08" name="Google Shape;1490;p70">
              <a:extLst>
                <a:ext uri="{FF2B5EF4-FFF2-40B4-BE49-F238E27FC236}">
                  <a16:creationId xmlns:a16="http://schemas.microsoft.com/office/drawing/2014/main" id="{94F35462-F72B-5B6C-C324-F3FA24E7C10E}"/>
                </a:ext>
              </a:extLst>
            </p:cNvPr>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09" name="Google Shape;1491;p70">
              <a:extLst>
                <a:ext uri="{FF2B5EF4-FFF2-40B4-BE49-F238E27FC236}">
                  <a16:creationId xmlns:a16="http://schemas.microsoft.com/office/drawing/2014/main" id="{8D2B718D-65D4-617B-9ADF-0FB6722846B2}"/>
                </a:ext>
              </a:extLst>
            </p:cNvPr>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10" name="Google Shape;1492;p70">
              <a:extLst>
                <a:ext uri="{FF2B5EF4-FFF2-40B4-BE49-F238E27FC236}">
                  <a16:creationId xmlns:a16="http://schemas.microsoft.com/office/drawing/2014/main" id="{924AE047-0689-CF18-2FD9-434E74F289D2}"/>
                </a:ext>
              </a:extLst>
            </p:cNvPr>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11" name="Google Shape;1493;p70">
              <a:extLst>
                <a:ext uri="{FF2B5EF4-FFF2-40B4-BE49-F238E27FC236}">
                  <a16:creationId xmlns:a16="http://schemas.microsoft.com/office/drawing/2014/main" id="{57F6E07E-AACD-012E-4CCD-50E5B0D94B1E}"/>
                </a:ext>
              </a:extLst>
            </p:cNvPr>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12" name="Google Shape;1494;p70">
              <a:extLst>
                <a:ext uri="{FF2B5EF4-FFF2-40B4-BE49-F238E27FC236}">
                  <a16:creationId xmlns:a16="http://schemas.microsoft.com/office/drawing/2014/main" id="{D4C1CDA2-E38E-A6DE-11C4-D104D29C45E9}"/>
                </a:ext>
              </a:extLst>
            </p:cNvPr>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13" name="Google Shape;1495;p70">
              <a:extLst>
                <a:ext uri="{FF2B5EF4-FFF2-40B4-BE49-F238E27FC236}">
                  <a16:creationId xmlns:a16="http://schemas.microsoft.com/office/drawing/2014/main" id="{C29A8132-B662-EA65-4695-A4C0F7072CF5}"/>
                </a:ext>
              </a:extLst>
            </p:cNvPr>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14" name="Google Shape;1496;p70">
              <a:extLst>
                <a:ext uri="{FF2B5EF4-FFF2-40B4-BE49-F238E27FC236}">
                  <a16:creationId xmlns:a16="http://schemas.microsoft.com/office/drawing/2014/main" id="{91B41854-0844-15AE-67B7-F2E814EC4D19}"/>
                </a:ext>
              </a:extLst>
            </p:cNvPr>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15" name="Google Shape;1497;p70">
              <a:extLst>
                <a:ext uri="{FF2B5EF4-FFF2-40B4-BE49-F238E27FC236}">
                  <a16:creationId xmlns:a16="http://schemas.microsoft.com/office/drawing/2014/main" id="{9DC9D7EE-CC67-7304-2AAF-31EDD5103ED4}"/>
                </a:ext>
              </a:extLst>
            </p:cNvPr>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16" name="Google Shape;1498;p70">
              <a:extLst>
                <a:ext uri="{FF2B5EF4-FFF2-40B4-BE49-F238E27FC236}">
                  <a16:creationId xmlns:a16="http://schemas.microsoft.com/office/drawing/2014/main" id="{4AF981C3-2FA9-B860-BC98-DEB246DAB4C6}"/>
                </a:ext>
              </a:extLst>
            </p:cNvPr>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17" name="Google Shape;1499;p70">
              <a:extLst>
                <a:ext uri="{FF2B5EF4-FFF2-40B4-BE49-F238E27FC236}">
                  <a16:creationId xmlns:a16="http://schemas.microsoft.com/office/drawing/2014/main" id="{87FC4F7D-DFDD-23E0-5E10-01C1D91F887C}"/>
                </a:ext>
              </a:extLst>
            </p:cNvPr>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18" name="Google Shape;1500;p70">
              <a:extLst>
                <a:ext uri="{FF2B5EF4-FFF2-40B4-BE49-F238E27FC236}">
                  <a16:creationId xmlns:a16="http://schemas.microsoft.com/office/drawing/2014/main" id="{1FB2AE81-75C6-3A2B-BB27-EA107FC08814}"/>
                </a:ext>
              </a:extLst>
            </p:cNvPr>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19" name="Google Shape;1501;p70">
              <a:extLst>
                <a:ext uri="{FF2B5EF4-FFF2-40B4-BE49-F238E27FC236}">
                  <a16:creationId xmlns:a16="http://schemas.microsoft.com/office/drawing/2014/main" id="{07008DDA-A97A-5495-2B9D-B09618AB45DD}"/>
                </a:ext>
              </a:extLst>
            </p:cNvPr>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20" name="Google Shape;1502;p70">
              <a:extLst>
                <a:ext uri="{FF2B5EF4-FFF2-40B4-BE49-F238E27FC236}">
                  <a16:creationId xmlns:a16="http://schemas.microsoft.com/office/drawing/2014/main" id="{3B7F8238-3860-ADCE-DF1C-EC574FB32C63}"/>
                </a:ext>
              </a:extLst>
            </p:cNvPr>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21" name="Google Shape;1503;p70">
              <a:extLst>
                <a:ext uri="{FF2B5EF4-FFF2-40B4-BE49-F238E27FC236}">
                  <a16:creationId xmlns:a16="http://schemas.microsoft.com/office/drawing/2014/main" id="{1611BABD-EAD5-FC4B-F9AA-382D468D056E}"/>
                </a:ext>
              </a:extLst>
            </p:cNvPr>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22" name="Google Shape;1504;p70">
              <a:extLst>
                <a:ext uri="{FF2B5EF4-FFF2-40B4-BE49-F238E27FC236}">
                  <a16:creationId xmlns:a16="http://schemas.microsoft.com/office/drawing/2014/main" id="{E0DD2F21-0671-62A2-F604-FB5381989F3C}"/>
                </a:ext>
              </a:extLst>
            </p:cNvPr>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23" name="Google Shape;1505;p70">
              <a:extLst>
                <a:ext uri="{FF2B5EF4-FFF2-40B4-BE49-F238E27FC236}">
                  <a16:creationId xmlns:a16="http://schemas.microsoft.com/office/drawing/2014/main" id="{58ADFFE8-7D02-000F-A670-6345AA7441BF}"/>
                </a:ext>
              </a:extLst>
            </p:cNvPr>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24" name="Google Shape;1506;p70">
              <a:extLst>
                <a:ext uri="{FF2B5EF4-FFF2-40B4-BE49-F238E27FC236}">
                  <a16:creationId xmlns:a16="http://schemas.microsoft.com/office/drawing/2014/main" id="{D3090567-936A-99DD-1221-B99135C1E5EE}"/>
                </a:ext>
              </a:extLst>
            </p:cNvPr>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25" name="Google Shape;1507;p70">
              <a:extLst>
                <a:ext uri="{FF2B5EF4-FFF2-40B4-BE49-F238E27FC236}">
                  <a16:creationId xmlns:a16="http://schemas.microsoft.com/office/drawing/2014/main" id="{2AAE2F99-40BB-CFBB-CBE9-00EC986C8B27}"/>
                </a:ext>
              </a:extLst>
            </p:cNvPr>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26" name="Google Shape;1508;p70">
              <a:extLst>
                <a:ext uri="{FF2B5EF4-FFF2-40B4-BE49-F238E27FC236}">
                  <a16:creationId xmlns:a16="http://schemas.microsoft.com/office/drawing/2014/main" id="{A4C7CA26-0E6D-03A8-91E6-AA21BDD98377}"/>
                </a:ext>
              </a:extLst>
            </p:cNvPr>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27" name="Google Shape;1509;p70">
              <a:extLst>
                <a:ext uri="{FF2B5EF4-FFF2-40B4-BE49-F238E27FC236}">
                  <a16:creationId xmlns:a16="http://schemas.microsoft.com/office/drawing/2014/main" id="{4482C303-D993-CC14-BDE6-8BF1DF334A82}"/>
                </a:ext>
              </a:extLst>
            </p:cNvPr>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28" name="Google Shape;1510;p70">
              <a:extLst>
                <a:ext uri="{FF2B5EF4-FFF2-40B4-BE49-F238E27FC236}">
                  <a16:creationId xmlns:a16="http://schemas.microsoft.com/office/drawing/2014/main" id="{714ED4BD-E857-218D-0EBC-066AE4202835}"/>
                </a:ext>
              </a:extLst>
            </p:cNvPr>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29" name="Google Shape;1511;p70">
              <a:extLst>
                <a:ext uri="{FF2B5EF4-FFF2-40B4-BE49-F238E27FC236}">
                  <a16:creationId xmlns:a16="http://schemas.microsoft.com/office/drawing/2014/main" id="{C80387BA-1A85-DDD7-6499-206820855F5D}"/>
                </a:ext>
              </a:extLst>
            </p:cNvPr>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30" name="Google Shape;1512;p70">
              <a:extLst>
                <a:ext uri="{FF2B5EF4-FFF2-40B4-BE49-F238E27FC236}">
                  <a16:creationId xmlns:a16="http://schemas.microsoft.com/office/drawing/2014/main" id="{1476E3C5-C5D7-78F3-0C0B-85AFA55C58BF}"/>
                </a:ext>
              </a:extLst>
            </p:cNvPr>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31" name="Google Shape;1513;p70">
              <a:extLst>
                <a:ext uri="{FF2B5EF4-FFF2-40B4-BE49-F238E27FC236}">
                  <a16:creationId xmlns:a16="http://schemas.microsoft.com/office/drawing/2014/main" id="{F59347EA-4601-02F7-B949-BE5F4E4E82B8}"/>
                </a:ext>
              </a:extLst>
            </p:cNvPr>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32" name="Google Shape;1514;p70">
              <a:extLst>
                <a:ext uri="{FF2B5EF4-FFF2-40B4-BE49-F238E27FC236}">
                  <a16:creationId xmlns:a16="http://schemas.microsoft.com/office/drawing/2014/main" id="{F9712E45-1579-7DF5-4BD1-A4D6B3A20211}"/>
                </a:ext>
              </a:extLst>
            </p:cNvPr>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33" name="Google Shape;1515;p70">
              <a:extLst>
                <a:ext uri="{FF2B5EF4-FFF2-40B4-BE49-F238E27FC236}">
                  <a16:creationId xmlns:a16="http://schemas.microsoft.com/office/drawing/2014/main" id="{6903977C-7B9F-3D25-32B3-3D9DE38D703F}"/>
                </a:ext>
              </a:extLst>
            </p:cNvPr>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34" name="Google Shape;1516;p70">
              <a:extLst>
                <a:ext uri="{FF2B5EF4-FFF2-40B4-BE49-F238E27FC236}">
                  <a16:creationId xmlns:a16="http://schemas.microsoft.com/office/drawing/2014/main" id="{3FEAABDA-D3CB-4C04-36D7-7CCBC67DC4C6}"/>
                </a:ext>
              </a:extLst>
            </p:cNvPr>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35" name="Google Shape;1517;p70">
              <a:extLst>
                <a:ext uri="{FF2B5EF4-FFF2-40B4-BE49-F238E27FC236}">
                  <a16:creationId xmlns:a16="http://schemas.microsoft.com/office/drawing/2014/main" id="{F1D1A2D9-5A5E-151B-D97F-E2C0EDE6839D}"/>
                </a:ext>
              </a:extLst>
            </p:cNvPr>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36" name="Google Shape;1518;p70">
              <a:extLst>
                <a:ext uri="{FF2B5EF4-FFF2-40B4-BE49-F238E27FC236}">
                  <a16:creationId xmlns:a16="http://schemas.microsoft.com/office/drawing/2014/main" id="{C66E1020-FFD1-9D90-44F8-AAE5B5CAF001}"/>
                </a:ext>
              </a:extLst>
            </p:cNvPr>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37" name="Google Shape;1519;p70">
              <a:extLst>
                <a:ext uri="{FF2B5EF4-FFF2-40B4-BE49-F238E27FC236}">
                  <a16:creationId xmlns:a16="http://schemas.microsoft.com/office/drawing/2014/main" id="{F989E228-5171-F052-DC40-0ACD8B64A527}"/>
                </a:ext>
              </a:extLst>
            </p:cNvPr>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38" name="Google Shape;1520;p70">
              <a:extLst>
                <a:ext uri="{FF2B5EF4-FFF2-40B4-BE49-F238E27FC236}">
                  <a16:creationId xmlns:a16="http://schemas.microsoft.com/office/drawing/2014/main" id="{E8FFA27E-E66C-2EA8-65A0-637215922AFA}"/>
                </a:ext>
              </a:extLst>
            </p:cNvPr>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39" name="Google Shape;1521;p70">
              <a:extLst>
                <a:ext uri="{FF2B5EF4-FFF2-40B4-BE49-F238E27FC236}">
                  <a16:creationId xmlns:a16="http://schemas.microsoft.com/office/drawing/2014/main" id="{5E11B054-816F-9441-B499-67CA0DF94149}"/>
                </a:ext>
              </a:extLst>
            </p:cNvPr>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40" name="Google Shape;1522;p70">
              <a:extLst>
                <a:ext uri="{FF2B5EF4-FFF2-40B4-BE49-F238E27FC236}">
                  <a16:creationId xmlns:a16="http://schemas.microsoft.com/office/drawing/2014/main" id="{E40E2068-9A7E-DE18-FD3E-04D5C6EDF22A}"/>
                </a:ext>
              </a:extLst>
            </p:cNvPr>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41" name="Google Shape;1523;p70">
              <a:extLst>
                <a:ext uri="{FF2B5EF4-FFF2-40B4-BE49-F238E27FC236}">
                  <a16:creationId xmlns:a16="http://schemas.microsoft.com/office/drawing/2014/main" id="{CF3A7DBE-DC34-3113-79D4-17D251FF025A}"/>
                </a:ext>
              </a:extLst>
            </p:cNvPr>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42" name="Google Shape;1524;p70">
              <a:extLst>
                <a:ext uri="{FF2B5EF4-FFF2-40B4-BE49-F238E27FC236}">
                  <a16:creationId xmlns:a16="http://schemas.microsoft.com/office/drawing/2014/main" id="{B552AE29-C971-D477-91AF-EBFAA3F81E45}"/>
                </a:ext>
              </a:extLst>
            </p:cNvPr>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grpSp>
      <p:sp>
        <p:nvSpPr>
          <p:cNvPr id="343" name="Google Shape;1525;p70">
            <a:extLst>
              <a:ext uri="{FF2B5EF4-FFF2-40B4-BE49-F238E27FC236}">
                <a16:creationId xmlns:a16="http://schemas.microsoft.com/office/drawing/2014/main" id="{BB9F9446-9581-53EE-34C2-F615BDDDCB38}"/>
              </a:ext>
            </a:extLst>
          </p:cNvPr>
          <p:cNvSpPr/>
          <p:nvPr/>
        </p:nvSpPr>
        <p:spPr>
          <a:xfrm>
            <a:off x="15418339" y="68521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44" name="Google Shape;1526;p70">
            <a:extLst>
              <a:ext uri="{FF2B5EF4-FFF2-40B4-BE49-F238E27FC236}">
                <a16:creationId xmlns:a16="http://schemas.microsoft.com/office/drawing/2014/main" id="{F1528CD7-8B75-43BD-0740-86463C09C5D6}"/>
              </a:ext>
            </a:extLst>
          </p:cNvPr>
          <p:cNvSpPr/>
          <p:nvPr/>
        </p:nvSpPr>
        <p:spPr>
          <a:xfrm>
            <a:off x="16050852" y="69097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45" name="Google Shape;1527;p70">
            <a:extLst>
              <a:ext uri="{FF2B5EF4-FFF2-40B4-BE49-F238E27FC236}">
                <a16:creationId xmlns:a16="http://schemas.microsoft.com/office/drawing/2014/main" id="{7205EDC5-B5D6-87BB-49A0-D1BD75B390D4}"/>
              </a:ext>
            </a:extLst>
          </p:cNvPr>
          <p:cNvSpPr/>
          <p:nvPr/>
        </p:nvSpPr>
        <p:spPr>
          <a:xfrm>
            <a:off x="14255078"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46" name="Google Shape;1528;p70">
            <a:extLst>
              <a:ext uri="{FF2B5EF4-FFF2-40B4-BE49-F238E27FC236}">
                <a16:creationId xmlns:a16="http://schemas.microsoft.com/office/drawing/2014/main" id="{314FCED1-35D3-BBB9-CB8C-D5BDB1AEDF10}"/>
              </a:ext>
            </a:extLst>
          </p:cNvPr>
          <p:cNvSpPr/>
          <p:nvPr/>
        </p:nvSpPr>
        <p:spPr>
          <a:xfrm flipH="1">
            <a:off x="14869810"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cs typeface="B Nazanin" panose="00000700000000000000" pitchFamily="2" charset="-78"/>
            </a:endParaRPr>
          </a:p>
        </p:txBody>
      </p:sp>
      <p:sp>
        <p:nvSpPr>
          <p:cNvPr id="347" name="Google Shape;1529;p70">
            <a:extLst>
              <a:ext uri="{FF2B5EF4-FFF2-40B4-BE49-F238E27FC236}">
                <a16:creationId xmlns:a16="http://schemas.microsoft.com/office/drawing/2014/main" id="{EECF244A-6CAE-55FC-D79C-AE7380869A22}"/>
              </a:ext>
            </a:extLst>
          </p:cNvPr>
          <p:cNvSpPr txBox="1">
            <a:spLocks/>
          </p:cNvSpPr>
          <p:nvPr/>
        </p:nvSpPr>
        <p:spPr>
          <a:xfrm>
            <a:off x="1433550" y="1021800"/>
            <a:ext cx="154212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rgbClr val="5EBDC2"/>
                </a:solidFill>
                <a:cs typeface="B Nazanin" panose="00000700000000000000" pitchFamily="2" charset="-78"/>
              </a:rPr>
              <a:t>از منابع گرافیکی قابل ویرایش ما استفاده کنید...</a:t>
            </a:r>
          </a:p>
        </p:txBody>
      </p:sp>
    </p:spTree>
    <p:extLst>
      <p:ext uri="{BB962C8B-B14F-4D97-AF65-F5344CB8AC3E}">
        <p14:creationId xmlns:p14="http://schemas.microsoft.com/office/powerpoint/2010/main" val="131769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grpSp>
        <p:nvGrpSpPr>
          <p:cNvPr id="23" name="Group 7">
            <a:extLst>
              <a:ext uri="{FF2B5EF4-FFF2-40B4-BE49-F238E27FC236}">
                <a16:creationId xmlns:a16="http://schemas.microsoft.com/office/drawing/2014/main" id="{54B90396-4B31-AF10-8C50-AEB71500053F}"/>
              </a:ext>
            </a:extLst>
          </p:cNvPr>
          <p:cNvGrpSpPr/>
          <p:nvPr/>
        </p:nvGrpSpPr>
        <p:grpSpPr>
          <a:xfrm>
            <a:off x="490479" y="505800"/>
            <a:ext cx="17402400" cy="9458640"/>
            <a:chOff x="0" y="0"/>
            <a:chExt cx="23203200" cy="12611520"/>
          </a:xfrm>
        </p:grpSpPr>
        <p:sp>
          <p:nvSpPr>
            <p:cNvPr id="24" name="Freeform 8">
              <a:extLst>
                <a:ext uri="{FF2B5EF4-FFF2-40B4-BE49-F238E27FC236}">
                  <a16:creationId xmlns:a16="http://schemas.microsoft.com/office/drawing/2014/main" id="{A4D858B1-6C0B-2DF5-074F-ABE3220EC2EA}"/>
                </a:ext>
              </a:extLst>
            </p:cNvPr>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25" name="Group 8">
            <a:extLst>
              <a:ext uri="{FF2B5EF4-FFF2-40B4-BE49-F238E27FC236}">
                <a16:creationId xmlns:a16="http://schemas.microsoft.com/office/drawing/2014/main" id="{0B4BF9B0-DAA1-4B81-E34E-DB6C2ED1F226}"/>
              </a:ext>
            </a:extLst>
          </p:cNvPr>
          <p:cNvGrpSpPr/>
          <p:nvPr/>
        </p:nvGrpSpPr>
        <p:grpSpPr>
          <a:xfrm rot="5400000">
            <a:off x="10698432" y="-4254351"/>
            <a:ext cx="152400" cy="12699702"/>
            <a:chOff x="0" y="0"/>
            <a:chExt cx="557760" cy="13955520"/>
          </a:xfrm>
        </p:grpSpPr>
        <p:sp>
          <p:nvSpPr>
            <p:cNvPr id="26" name="Freeform 9">
              <a:extLst>
                <a:ext uri="{FF2B5EF4-FFF2-40B4-BE49-F238E27FC236}">
                  <a16:creationId xmlns:a16="http://schemas.microsoft.com/office/drawing/2014/main" id="{B0F400BD-EE03-3BCB-E8CC-4432FDDC697A}"/>
                </a:ext>
              </a:extLst>
            </p:cNvPr>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27" name="Freeform 10">
              <a:extLst>
                <a:ext uri="{FF2B5EF4-FFF2-40B4-BE49-F238E27FC236}">
                  <a16:creationId xmlns:a16="http://schemas.microsoft.com/office/drawing/2014/main" id="{0C2F88FB-2E9C-AD6E-671F-8B0C325302D2}"/>
                </a:ext>
              </a:extLst>
            </p:cNvPr>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sp>
        <p:nvSpPr>
          <p:cNvPr id="2" name="Google Shape;12249;p21">
            <a:extLst>
              <a:ext uri="{FF2B5EF4-FFF2-40B4-BE49-F238E27FC236}">
                <a16:creationId xmlns:a16="http://schemas.microsoft.com/office/drawing/2014/main" id="{380017C7-B04A-2387-7C68-806C4A9A2D1B}"/>
              </a:ext>
            </a:extLst>
          </p:cNvPr>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3" name="Google Shape;12250;p21">
            <a:extLst>
              <a:ext uri="{FF2B5EF4-FFF2-40B4-BE49-F238E27FC236}">
                <a16:creationId xmlns:a16="http://schemas.microsoft.com/office/drawing/2014/main" id="{4FEB7648-5447-D3F6-F39D-552064CA28ED}"/>
              </a:ext>
            </a:extLst>
          </p:cNvPr>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4" name="Google Shape;12251;p21">
            <a:extLst>
              <a:ext uri="{FF2B5EF4-FFF2-40B4-BE49-F238E27FC236}">
                <a16:creationId xmlns:a16="http://schemas.microsoft.com/office/drawing/2014/main" id="{8452FE8F-F68D-6975-BB90-D63771ABABB8}"/>
              </a:ext>
            </a:extLst>
          </p:cNvPr>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5" name="Google Shape;12252;p21">
            <a:extLst>
              <a:ext uri="{FF2B5EF4-FFF2-40B4-BE49-F238E27FC236}">
                <a16:creationId xmlns:a16="http://schemas.microsoft.com/office/drawing/2014/main" id="{EABC332A-C937-931D-755B-0B08D73AD03E}"/>
              </a:ext>
            </a:extLst>
          </p:cNvPr>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6" name="Google Shape;12253;p21">
            <a:extLst>
              <a:ext uri="{FF2B5EF4-FFF2-40B4-BE49-F238E27FC236}">
                <a16:creationId xmlns:a16="http://schemas.microsoft.com/office/drawing/2014/main" id="{588E7F79-A2CE-8CA1-B8FE-C0F77A666B6C}"/>
              </a:ext>
            </a:extLst>
          </p:cNvPr>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7" name="Google Shape;12254;p21">
            <a:extLst>
              <a:ext uri="{FF2B5EF4-FFF2-40B4-BE49-F238E27FC236}">
                <a16:creationId xmlns:a16="http://schemas.microsoft.com/office/drawing/2014/main" id="{8D50F3F8-FA20-26DE-DAD0-5EDD966F1BB7}"/>
              </a:ext>
            </a:extLst>
          </p:cNvPr>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8" name="Google Shape;12255;p21">
            <a:extLst>
              <a:ext uri="{FF2B5EF4-FFF2-40B4-BE49-F238E27FC236}">
                <a16:creationId xmlns:a16="http://schemas.microsoft.com/office/drawing/2014/main" id="{BDE634C1-D746-CC20-687A-22D07127B75D}"/>
              </a:ext>
            </a:extLst>
          </p:cNvPr>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9" name="Google Shape;12256;p21">
            <a:extLst>
              <a:ext uri="{FF2B5EF4-FFF2-40B4-BE49-F238E27FC236}">
                <a16:creationId xmlns:a16="http://schemas.microsoft.com/office/drawing/2014/main" id="{B7C8E6B2-286C-410E-F273-0077A164E00B}"/>
              </a:ext>
            </a:extLst>
          </p:cNvPr>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0" name="Google Shape;12257;p21">
            <a:extLst>
              <a:ext uri="{FF2B5EF4-FFF2-40B4-BE49-F238E27FC236}">
                <a16:creationId xmlns:a16="http://schemas.microsoft.com/office/drawing/2014/main" id="{6AD536EC-1D1B-78E9-F236-839A2A0B3651}"/>
              </a:ext>
            </a:extLst>
          </p:cNvPr>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1" name="Google Shape;12258;p21">
            <a:extLst>
              <a:ext uri="{FF2B5EF4-FFF2-40B4-BE49-F238E27FC236}">
                <a16:creationId xmlns:a16="http://schemas.microsoft.com/office/drawing/2014/main" id="{00972F85-E78F-04F6-8FBF-1AADD3161FF9}"/>
              </a:ext>
            </a:extLst>
          </p:cNvPr>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2" name="Google Shape;12259;p21">
            <a:extLst>
              <a:ext uri="{FF2B5EF4-FFF2-40B4-BE49-F238E27FC236}">
                <a16:creationId xmlns:a16="http://schemas.microsoft.com/office/drawing/2014/main" id="{931AAD3A-0E71-F650-BEAA-A7F3C8FDA0F1}"/>
              </a:ext>
            </a:extLst>
          </p:cNvPr>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3" name="Google Shape;12260;p21">
            <a:extLst>
              <a:ext uri="{FF2B5EF4-FFF2-40B4-BE49-F238E27FC236}">
                <a16:creationId xmlns:a16="http://schemas.microsoft.com/office/drawing/2014/main" id="{B84146F5-5422-30FD-5A58-162E936F50FB}"/>
              </a:ext>
            </a:extLst>
          </p:cNvPr>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4" name="Google Shape;12261;p21">
            <a:extLst>
              <a:ext uri="{FF2B5EF4-FFF2-40B4-BE49-F238E27FC236}">
                <a16:creationId xmlns:a16="http://schemas.microsoft.com/office/drawing/2014/main" id="{D2BF5B27-D5A0-CA30-6281-9CF5FA660B0D}"/>
              </a:ext>
            </a:extLst>
          </p:cNvPr>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28" name="Google Shape;12262;p21">
            <a:extLst>
              <a:ext uri="{FF2B5EF4-FFF2-40B4-BE49-F238E27FC236}">
                <a16:creationId xmlns:a16="http://schemas.microsoft.com/office/drawing/2014/main" id="{F65CC95A-7CF4-D49C-6623-6E47ECF2A827}"/>
              </a:ext>
            </a:extLst>
          </p:cNvPr>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29" name="Google Shape;12263;p21">
            <a:extLst>
              <a:ext uri="{FF2B5EF4-FFF2-40B4-BE49-F238E27FC236}">
                <a16:creationId xmlns:a16="http://schemas.microsoft.com/office/drawing/2014/main" id="{AEEBE9A4-2628-9AA3-D179-286C1244F16A}"/>
              </a:ext>
            </a:extLst>
          </p:cNvPr>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30" name="Google Shape;12264;p21">
            <a:extLst>
              <a:ext uri="{FF2B5EF4-FFF2-40B4-BE49-F238E27FC236}">
                <a16:creationId xmlns:a16="http://schemas.microsoft.com/office/drawing/2014/main" id="{643C64B8-650A-C0DF-6700-C0315648FEBE}"/>
              </a:ext>
            </a:extLst>
          </p:cNvPr>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2000" kern="0" dirty="0">
                <a:solidFill>
                  <a:srgbClr val="5EBDC2"/>
                </a:solidFill>
                <a:latin typeface="Arial"/>
                <a:cs typeface="Arial"/>
                <a:sym typeface="Arial"/>
              </a:rPr>
              <a:t>عنوان را اینجا اضافه کنید</a:t>
            </a:r>
            <a:endParaRPr sz="2000" kern="0" dirty="0">
              <a:solidFill>
                <a:srgbClr val="5EBDC2"/>
              </a:solidFill>
              <a:latin typeface="Arial"/>
              <a:cs typeface="Arial"/>
              <a:sym typeface="Arial"/>
            </a:endParaRPr>
          </a:p>
        </p:txBody>
      </p:sp>
      <p:grpSp>
        <p:nvGrpSpPr>
          <p:cNvPr id="31" name="Google Shape;12265;p21">
            <a:extLst>
              <a:ext uri="{FF2B5EF4-FFF2-40B4-BE49-F238E27FC236}">
                <a16:creationId xmlns:a16="http://schemas.microsoft.com/office/drawing/2014/main" id="{75AE3B74-50A7-CBAA-111C-3BEACC46B06D}"/>
              </a:ext>
            </a:extLst>
          </p:cNvPr>
          <p:cNvGrpSpPr/>
          <p:nvPr/>
        </p:nvGrpSpPr>
        <p:grpSpPr>
          <a:xfrm>
            <a:off x="2623297" y="3241263"/>
            <a:ext cx="395486" cy="395486"/>
            <a:chOff x="2676100" y="832575"/>
            <a:chExt cx="483125" cy="483125"/>
          </a:xfrm>
        </p:grpSpPr>
        <p:sp>
          <p:nvSpPr>
            <p:cNvPr id="32" name="Google Shape;12266;p21">
              <a:extLst>
                <a:ext uri="{FF2B5EF4-FFF2-40B4-BE49-F238E27FC236}">
                  <a16:creationId xmlns:a16="http://schemas.microsoft.com/office/drawing/2014/main" id="{529D1C9D-8E68-1FA9-D7A0-7715222F3752}"/>
                </a:ext>
              </a:extLst>
            </p:cNvPr>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33" name="Google Shape;12267;p21">
              <a:extLst>
                <a:ext uri="{FF2B5EF4-FFF2-40B4-BE49-F238E27FC236}">
                  <a16:creationId xmlns:a16="http://schemas.microsoft.com/office/drawing/2014/main" id="{66E60D53-B8CC-2E2E-F81E-B9D36B3F1748}"/>
                </a:ext>
              </a:extLst>
            </p:cNvPr>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34" name="Google Shape;12268;p21">
              <a:extLst>
                <a:ext uri="{FF2B5EF4-FFF2-40B4-BE49-F238E27FC236}">
                  <a16:creationId xmlns:a16="http://schemas.microsoft.com/office/drawing/2014/main" id="{EFF04928-21B7-5AE4-5B5C-376B9972580B}"/>
                </a:ext>
              </a:extLst>
            </p:cNvPr>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grpSp>
      <p:grpSp>
        <p:nvGrpSpPr>
          <p:cNvPr id="35" name="Google Shape;12269;p21">
            <a:extLst>
              <a:ext uri="{FF2B5EF4-FFF2-40B4-BE49-F238E27FC236}">
                <a16:creationId xmlns:a16="http://schemas.microsoft.com/office/drawing/2014/main" id="{51A77872-3C9E-8156-9352-2CF086630B0E}"/>
              </a:ext>
            </a:extLst>
          </p:cNvPr>
          <p:cNvGrpSpPr/>
          <p:nvPr/>
        </p:nvGrpSpPr>
        <p:grpSpPr>
          <a:xfrm>
            <a:off x="4517242" y="3227213"/>
            <a:ext cx="408788" cy="395486"/>
            <a:chOff x="3270550" y="832575"/>
            <a:chExt cx="499375" cy="483125"/>
          </a:xfrm>
        </p:grpSpPr>
        <p:sp>
          <p:nvSpPr>
            <p:cNvPr id="36" name="Google Shape;12270;p21">
              <a:extLst>
                <a:ext uri="{FF2B5EF4-FFF2-40B4-BE49-F238E27FC236}">
                  <a16:creationId xmlns:a16="http://schemas.microsoft.com/office/drawing/2014/main" id="{9BF92B5A-58A8-E318-C29D-11D6AF3D3FC1}"/>
                </a:ext>
              </a:extLst>
            </p:cNvPr>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37" name="Google Shape;12271;p21">
              <a:extLst>
                <a:ext uri="{FF2B5EF4-FFF2-40B4-BE49-F238E27FC236}">
                  <a16:creationId xmlns:a16="http://schemas.microsoft.com/office/drawing/2014/main" id="{1BFE011F-332A-BB48-D075-0D0FC4B2D46C}"/>
                </a:ext>
              </a:extLst>
            </p:cNvPr>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38" name="Google Shape;12272;p21">
              <a:extLst>
                <a:ext uri="{FF2B5EF4-FFF2-40B4-BE49-F238E27FC236}">
                  <a16:creationId xmlns:a16="http://schemas.microsoft.com/office/drawing/2014/main" id="{75D7D3B7-A9F7-9D5D-4D12-BBEBDA41DA35}"/>
                </a:ext>
              </a:extLst>
            </p:cNvPr>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grpSp>
      <p:grpSp>
        <p:nvGrpSpPr>
          <p:cNvPr id="39" name="Google Shape;12273;p21">
            <a:extLst>
              <a:ext uri="{FF2B5EF4-FFF2-40B4-BE49-F238E27FC236}">
                <a16:creationId xmlns:a16="http://schemas.microsoft.com/office/drawing/2014/main" id="{02A441D3-1E53-746D-DDAF-D183AD50EB65}"/>
              </a:ext>
            </a:extLst>
          </p:cNvPr>
          <p:cNvGrpSpPr/>
          <p:nvPr/>
        </p:nvGrpSpPr>
        <p:grpSpPr>
          <a:xfrm>
            <a:off x="6424428" y="3241315"/>
            <a:ext cx="395548" cy="395486"/>
            <a:chOff x="3270475" y="1427025"/>
            <a:chExt cx="483200" cy="483125"/>
          </a:xfrm>
        </p:grpSpPr>
        <p:sp>
          <p:nvSpPr>
            <p:cNvPr id="40" name="Google Shape;12274;p21">
              <a:extLst>
                <a:ext uri="{FF2B5EF4-FFF2-40B4-BE49-F238E27FC236}">
                  <a16:creationId xmlns:a16="http://schemas.microsoft.com/office/drawing/2014/main" id="{8CEAE88A-5842-DAC9-8218-D1444A1E62D6}"/>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41" name="Google Shape;12275;p21">
              <a:extLst>
                <a:ext uri="{FF2B5EF4-FFF2-40B4-BE49-F238E27FC236}">
                  <a16:creationId xmlns:a16="http://schemas.microsoft.com/office/drawing/2014/main" id="{C8D16037-D3E8-30F1-6972-A7F3FF7C7BD2}"/>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42" name="Google Shape;12276;p21">
              <a:extLst>
                <a:ext uri="{FF2B5EF4-FFF2-40B4-BE49-F238E27FC236}">
                  <a16:creationId xmlns:a16="http://schemas.microsoft.com/office/drawing/2014/main" id="{C42AACCD-9A78-2F1A-D72B-FA2C84C114B9}"/>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grpSp>
      <p:sp>
        <p:nvSpPr>
          <p:cNvPr id="43" name="Google Shape;12277;p21">
            <a:extLst>
              <a:ext uri="{FF2B5EF4-FFF2-40B4-BE49-F238E27FC236}">
                <a16:creationId xmlns:a16="http://schemas.microsoft.com/office/drawing/2014/main" id="{B2B92B13-479C-C66D-57F7-A8D65EB822C0}"/>
              </a:ext>
            </a:extLst>
          </p:cNvPr>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44" name="Google Shape;12278;p21">
            <a:extLst>
              <a:ext uri="{FF2B5EF4-FFF2-40B4-BE49-F238E27FC236}">
                <a16:creationId xmlns:a16="http://schemas.microsoft.com/office/drawing/2014/main" id="{CAA9AE92-357F-BBC9-9FC1-CF5EE823A93E}"/>
              </a:ext>
            </a:extLst>
          </p:cNvPr>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grpSp>
        <p:nvGrpSpPr>
          <p:cNvPr id="45" name="Google Shape;12279;p21">
            <a:extLst>
              <a:ext uri="{FF2B5EF4-FFF2-40B4-BE49-F238E27FC236}">
                <a16:creationId xmlns:a16="http://schemas.microsoft.com/office/drawing/2014/main" id="{06373FCE-FCD0-7860-A90C-0D638FFB1893}"/>
              </a:ext>
            </a:extLst>
          </p:cNvPr>
          <p:cNvGrpSpPr/>
          <p:nvPr/>
        </p:nvGrpSpPr>
        <p:grpSpPr>
          <a:xfrm>
            <a:off x="4517215" y="7235555"/>
            <a:ext cx="408850" cy="388118"/>
            <a:chOff x="6222125" y="2025975"/>
            <a:chExt cx="499450" cy="474125"/>
          </a:xfrm>
        </p:grpSpPr>
        <p:sp>
          <p:nvSpPr>
            <p:cNvPr id="46" name="Google Shape;12280;p21">
              <a:extLst>
                <a:ext uri="{FF2B5EF4-FFF2-40B4-BE49-F238E27FC236}">
                  <a16:creationId xmlns:a16="http://schemas.microsoft.com/office/drawing/2014/main" id="{92511A62-CB7E-46FD-D58C-FF3D315A7F88}"/>
                </a:ext>
              </a:extLst>
            </p:cNvPr>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47" name="Google Shape;12281;p21">
              <a:extLst>
                <a:ext uri="{FF2B5EF4-FFF2-40B4-BE49-F238E27FC236}">
                  <a16:creationId xmlns:a16="http://schemas.microsoft.com/office/drawing/2014/main" id="{6772BDC8-C62D-7374-2C49-1A1062C6AB07}"/>
                </a:ext>
              </a:extLst>
            </p:cNvPr>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48" name="Google Shape;12282;p21">
              <a:extLst>
                <a:ext uri="{FF2B5EF4-FFF2-40B4-BE49-F238E27FC236}">
                  <a16:creationId xmlns:a16="http://schemas.microsoft.com/office/drawing/2014/main" id="{6385F850-E9BE-42AA-0D66-D589200EAA0D}"/>
                </a:ext>
              </a:extLst>
            </p:cNvPr>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grpSp>
      <p:sp>
        <p:nvSpPr>
          <p:cNvPr id="49" name="Google Shape;12283;p21">
            <a:extLst>
              <a:ext uri="{FF2B5EF4-FFF2-40B4-BE49-F238E27FC236}">
                <a16:creationId xmlns:a16="http://schemas.microsoft.com/office/drawing/2014/main" id="{BE4FAECD-EF44-6354-3605-7C288C0AF577}"/>
              </a:ext>
            </a:extLst>
          </p:cNvPr>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5EBDC2"/>
                </a:solidFill>
                <a:latin typeface="Arial"/>
                <a:cs typeface="Arial"/>
                <a:sym typeface="Arial"/>
              </a:rPr>
              <a:t>متن</a:t>
            </a:r>
            <a:r>
              <a:rPr lang="es" kern="0" dirty="0">
                <a:solidFill>
                  <a:srgbClr val="5EBDC2"/>
                </a:solidFill>
                <a:latin typeface="Arial"/>
                <a:cs typeface="Arial"/>
                <a:sym typeface="Arial"/>
              </a:rPr>
              <a:t> 1</a:t>
            </a:r>
            <a:endParaRPr kern="0" dirty="0">
              <a:solidFill>
                <a:srgbClr val="5EBDC2"/>
              </a:solidFill>
              <a:latin typeface="Arial"/>
              <a:cs typeface="Arial"/>
              <a:sym typeface="Arial"/>
            </a:endParaRPr>
          </a:p>
        </p:txBody>
      </p:sp>
      <p:sp>
        <p:nvSpPr>
          <p:cNvPr id="50" name="Google Shape;12284;p21">
            <a:extLst>
              <a:ext uri="{FF2B5EF4-FFF2-40B4-BE49-F238E27FC236}">
                <a16:creationId xmlns:a16="http://schemas.microsoft.com/office/drawing/2014/main" id="{3DFDC31F-BEB9-CEE4-2C43-E89BB5960560}"/>
              </a:ext>
            </a:extLst>
          </p:cNvPr>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5EBDC2"/>
                </a:solidFill>
                <a:latin typeface="Arial"/>
                <a:cs typeface="Arial"/>
                <a:sym typeface="Arial"/>
              </a:rPr>
              <a:t>متن</a:t>
            </a:r>
            <a:r>
              <a:rPr lang="es" kern="0" dirty="0">
                <a:solidFill>
                  <a:srgbClr val="5EBDC2"/>
                </a:solidFill>
                <a:latin typeface="Arial"/>
                <a:cs typeface="Arial"/>
                <a:sym typeface="Arial"/>
              </a:rPr>
              <a:t> 2</a:t>
            </a:r>
            <a:endParaRPr kern="0" dirty="0">
              <a:solidFill>
                <a:srgbClr val="5EBDC2"/>
              </a:solidFill>
              <a:latin typeface="Arial"/>
              <a:cs typeface="Arial"/>
              <a:sym typeface="Arial"/>
            </a:endParaRPr>
          </a:p>
        </p:txBody>
      </p:sp>
      <p:sp>
        <p:nvSpPr>
          <p:cNvPr id="51" name="Google Shape;12285;p21">
            <a:extLst>
              <a:ext uri="{FF2B5EF4-FFF2-40B4-BE49-F238E27FC236}">
                <a16:creationId xmlns:a16="http://schemas.microsoft.com/office/drawing/2014/main" id="{62F0E805-E130-40E8-F02F-A509B711E19A}"/>
              </a:ext>
            </a:extLst>
          </p:cNvPr>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5EBDC2"/>
                </a:solidFill>
                <a:latin typeface="Arial"/>
                <a:cs typeface="Arial"/>
                <a:sym typeface="Arial"/>
              </a:rPr>
              <a:t>متن</a:t>
            </a:r>
            <a:r>
              <a:rPr lang="es" kern="0" dirty="0">
                <a:solidFill>
                  <a:srgbClr val="5EBDC2"/>
                </a:solidFill>
                <a:latin typeface="Arial"/>
                <a:cs typeface="Arial"/>
                <a:sym typeface="Arial"/>
              </a:rPr>
              <a:t> 3</a:t>
            </a:r>
            <a:endParaRPr kern="0" dirty="0">
              <a:solidFill>
                <a:srgbClr val="5EBDC2"/>
              </a:solidFill>
              <a:latin typeface="Arial"/>
              <a:cs typeface="Arial"/>
              <a:sym typeface="Arial"/>
            </a:endParaRPr>
          </a:p>
        </p:txBody>
      </p:sp>
      <p:sp>
        <p:nvSpPr>
          <p:cNvPr id="52" name="Google Shape;12286;p21">
            <a:extLst>
              <a:ext uri="{FF2B5EF4-FFF2-40B4-BE49-F238E27FC236}">
                <a16:creationId xmlns:a16="http://schemas.microsoft.com/office/drawing/2014/main" id="{BCB79031-29DA-E295-9708-4D7E1C7ED571}"/>
              </a:ext>
            </a:extLst>
          </p:cNvPr>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5EBDC2"/>
                </a:solidFill>
                <a:latin typeface="Arial"/>
                <a:cs typeface="Arial"/>
                <a:sym typeface="Arial"/>
              </a:rPr>
              <a:t>متن</a:t>
            </a:r>
            <a:r>
              <a:rPr lang="es" kern="0" dirty="0">
                <a:solidFill>
                  <a:srgbClr val="5EBDC2"/>
                </a:solidFill>
                <a:latin typeface="Arial"/>
                <a:cs typeface="Arial"/>
                <a:sym typeface="Arial"/>
              </a:rPr>
              <a:t> 4</a:t>
            </a:r>
            <a:endParaRPr kern="0" dirty="0">
              <a:solidFill>
                <a:srgbClr val="5EBDC2"/>
              </a:solidFill>
              <a:latin typeface="Arial"/>
              <a:cs typeface="Arial"/>
              <a:sym typeface="Arial"/>
            </a:endParaRPr>
          </a:p>
        </p:txBody>
      </p:sp>
      <p:sp>
        <p:nvSpPr>
          <p:cNvPr id="53" name="Google Shape;12287;p21">
            <a:extLst>
              <a:ext uri="{FF2B5EF4-FFF2-40B4-BE49-F238E27FC236}">
                <a16:creationId xmlns:a16="http://schemas.microsoft.com/office/drawing/2014/main" id="{C132A445-F5CE-90E5-1018-E6E1CE2BB318}"/>
              </a:ext>
            </a:extLst>
          </p:cNvPr>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5EBDC2"/>
                </a:solidFill>
                <a:latin typeface="Arial"/>
                <a:cs typeface="Arial"/>
                <a:sym typeface="Arial"/>
              </a:rPr>
              <a:t>متن</a:t>
            </a:r>
            <a:r>
              <a:rPr lang="es" kern="0" dirty="0">
                <a:solidFill>
                  <a:srgbClr val="5EBDC2"/>
                </a:solidFill>
                <a:latin typeface="Arial"/>
                <a:cs typeface="Arial"/>
                <a:sym typeface="Arial"/>
              </a:rPr>
              <a:t> 5</a:t>
            </a:r>
            <a:endParaRPr kern="0" dirty="0">
              <a:solidFill>
                <a:srgbClr val="5EBDC2"/>
              </a:solidFill>
              <a:latin typeface="Arial"/>
              <a:cs typeface="Arial"/>
              <a:sym typeface="Arial"/>
            </a:endParaRPr>
          </a:p>
        </p:txBody>
      </p:sp>
      <p:sp>
        <p:nvSpPr>
          <p:cNvPr id="54" name="Google Shape;12288;p21">
            <a:extLst>
              <a:ext uri="{FF2B5EF4-FFF2-40B4-BE49-F238E27FC236}">
                <a16:creationId xmlns:a16="http://schemas.microsoft.com/office/drawing/2014/main" id="{0AD11C33-8FD6-335D-BFDE-1206B5857B8C}"/>
              </a:ext>
            </a:extLst>
          </p:cNvPr>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5EBDC2"/>
                </a:solidFill>
                <a:latin typeface="Arial"/>
                <a:cs typeface="Arial"/>
                <a:sym typeface="Arial"/>
              </a:rPr>
              <a:t>متن</a:t>
            </a:r>
            <a:r>
              <a:rPr lang="es" kern="0" dirty="0">
                <a:solidFill>
                  <a:srgbClr val="5EBDC2"/>
                </a:solidFill>
                <a:latin typeface="Arial"/>
                <a:cs typeface="Arial"/>
                <a:sym typeface="Arial"/>
              </a:rPr>
              <a:t> 6</a:t>
            </a:r>
            <a:endParaRPr kern="0" dirty="0">
              <a:solidFill>
                <a:srgbClr val="5EBDC2"/>
              </a:solidFill>
              <a:latin typeface="Arial"/>
              <a:cs typeface="Arial"/>
              <a:sym typeface="Arial"/>
            </a:endParaRPr>
          </a:p>
        </p:txBody>
      </p:sp>
      <p:sp>
        <p:nvSpPr>
          <p:cNvPr id="55" name="Google Shape;12289;p21">
            <a:extLst>
              <a:ext uri="{FF2B5EF4-FFF2-40B4-BE49-F238E27FC236}">
                <a16:creationId xmlns:a16="http://schemas.microsoft.com/office/drawing/2014/main" id="{7F3820CC-16BA-8802-094C-ECE8530650D1}"/>
              </a:ext>
            </a:extLst>
          </p:cNvPr>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56" name="Google Shape;12290;p21">
            <a:extLst>
              <a:ext uri="{FF2B5EF4-FFF2-40B4-BE49-F238E27FC236}">
                <a16:creationId xmlns:a16="http://schemas.microsoft.com/office/drawing/2014/main" id="{3B3F4974-FEBC-1CD7-14D3-0082954ED013}"/>
              </a:ext>
            </a:extLst>
          </p:cNvPr>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57" name="Google Shape;12291;p21">
            <a:extLst>
              <a:ext uri="{FF2B5EF4-FFF2-40B4-BE49-F238E27FC236}">
                <a16:creationId xmlns:a16="http://schemas.microsoft.com/office/drawing/2014/main" id="{DCEEC331-9DD7-DCFD-F71D-52E07DC41C75}"/>
              </a:ext>
            </a:extLst>
          </p:cNvPr>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58" name="Google Shape;12292;p21">
            <a:extLst>
              <a:ext uri="{FF2B5EF4-FFF2-40B4-BE49-F238E27FC236}">
                <a16:creationId xmlns:a16="http://schemas.microsoft.com/office/drawing/2014/main" id="{3F996E26-C13D-0444-A554-90C73D6E083B}"/>
              </a:ext>
            </a:extLst>
          </p:cNvPr>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59" name="Google Shape;12293;p21">
            <a:extLst>
              <a:ext uri="{FF2B5EF4-FFF2-40B4-BE49-F238E27FC236}">
                <a16:creationId xmlns:a16="http://schemas.microsoft.com/office/drawing/2014/main" id="{860BC594-E04B-A132-F785-0C5DDD1FBCDA}"/>
              </a:ext>
            </a:extLst>
          </p:cNvPr>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60" name="Google Shape;12294;p21">
            <a:extLst>
              <a:ext uri="{FF2B5EF4-FFF2-40B4-BE49-F238E27FC236}">
                <a16:creationId xmlns:a16="http://schemas.microsoft.com/office/drawing/2014/main" id="{40C2AA07-360A-D18A-84CC-8E5A7132935C}"/>
              </a:ext>
            </a:extLst>
          </p:cNvPr>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61" name="Google Shape;12295;p21">
            <a:extLst>
              <a:ext uri="{FF2B5EF4-FFF2-40B4-BE49-F238E27FC236}">
                <a16:creationId xmlns:a16="http://schemas.microsoft.com/office/drawing/2014/main" id="{C678D4A0-F93B-24F6-713A-F70877C8BC08}"/>
              </a:ext>
            </a:extLst>
          </p:cNvPr>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62" name="Google Shape;12296;p21">
            <a:extLst>
              <a:ext uri="{FF2B5EF4-FFF2-40B4-BE49-F238E27FC236}">
                <a16:creationId xmlns:a16="http://schemas.microsoft.com/office/drawing/2014/main" id="{798C7D14-A4C6-8F0A-7DF9-A7280AC1B7D6}"/>
              </a:ext>
            </a:extLst>
          </p:cNvPr>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63" name="Google Shape;12297;p21">
            <a:extLst>
              <a:ext uri="{FF2B5EF4-FFF2-40B4-BE49-F238E27FC236}">
                <a16:creationId xmlns:a16="http://schemas.microsoft.com/office/drawing/2014/main" id="{7FFEBB06-3DDE-C1DD-E0A9-A5AC1C755DDD}"/>
              </a:ext>
            </a:extLst>
          </p:cNvPr>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64" name="Google Shape;12298;p21">
            <a:extLst>
              <a:ext uri="{FF2B5EF4-FFF2-40B4-BE49-F238E27FC236}">
                <a16:creationId xmlns:a16="http://schemas.microsoft.com/office/drawing/2014/main" id="{C189BD18-7C97-E3F6-28CD-454FD53551D4}"/>
              </a:ext>
            </a:extLst>
          </p:cNvPr>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65" name="Google Shape;12299;p21">
            <a:extLst>
              <a:ext uri="{FF2B5EF4-FFF2-40B4-BE49-F238E27FC236}">
                <a16:creationId xmlns:a16="http://schemas.microsoft.com/office/drawing/2014/main" id="{AF794285-0454-60E4-E0C9-33817681DD23}"/>
              </a:ext>
            </a:extLst>
          </p:cNvPr>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66" name="Google Shape;12300;p21">
            <a:extLst>
              <a:ext uri="{FF2B5EF4-FFF2-40B4-BE49-F238E27FC236}">
                <a16:creationId xmlns:a16="http://schemas.microsoft.com/office/drawing/2014/main" id="{8C7E0D5C-13D9-A7D9-8D68-DBA85EA1EA1E}"/>
              </a:ext>
            </a:extLst>
          </p:cNvPr>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cxnSp>
        <p:nvCxnSpPr>
          <p:cNvPr id="67" name="Google Shape;12301;p21">
            <a:extLst>
              <a:ext uri="{FF2B5EF4-FFF2-40B4-BE49-F238E27FC236}">
                <a16:creationId xmlns:a16="http://schemas.microsoft.com/office/drawing/2014/main" id="{8FF092D6-CCD0-EB5B-9EAB-8D07F1D29441}"/>
              </a:ext>
            </a:extLst>
          </p:cNvPr>
          <p:cNvCxnSpPr>
            <a:stCxn id="55" idx="4"/>
            <a:endCxn id="61"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8" name="Google Shape;12302;p21">
            <a:extLst>
              <a:ext uri="{FF2B5EF4-FFF2-40B4-BE49-F238E27FC236}">
                <a16:creationId xmlns:a16="http://schemas.microsoft.com/office/drawing/2014/main" id="{48CF6718-6348-BDD8-D5E7-BBA586FD769D}"/>
              </a:ext>
            </a:extLst>
          </p:cNvPr>
          <p:cNvCxnSpPr>
            <a:stCxn id="57" idx="4"/>
            <a:endCxn id="63"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9" name="Google Shape;12303;p21">
            <a:extLst>
              <a:ext uri="{FF2B5EF4-FFF2-40B4-BE49-F238E27FC236}">
                <a16:creationId xmlns:a16="http://schemas.microsoft.com/office/drawing/2014/main" id="{9A6C70AA-3667-2449-43DF-68A16D678449}"/>
              </a:ext>
            </a:extLst>
          </p:cNvPr>
          <p:cNvCxnSpPr>
            <a:stCxn id="56" idx="4"/>
            <a:endCxn id="62"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70" name="Google Shape;12304;p21">
            <a:extLst>
              <a:ext uri="{FF2B5EF4-FFF2-40B4-BE49-F238E27FC236}">
                <a16:creationId xmlns:a16="http://schemas.microsoft.com/office/drawing/2014/main" id="{BE4D5CCD-A663-2DE1-987F-B813A9DE861C}"/>
              </a:ext>
            </a:extLst>
          </p:cNvPr>
          <p:cNvCxnSpPr>
            <a:stCxn id="58" idx="0"/>
            <a:endCxn id="64"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71" name="Google Shape;12305;p21">
            <a:extLst>
              <a:ext uri="{FF2B5EF4-FFF2-40B4-BE49-F238E27FC236}">
                <a16:creationId xmlns:a16="http://schemas.microsoft.com/office/drawing/2014/main" id="{253DBC98-E1B6-605D-E1A6-02AF0853BB57}"/>
              </a:ext>
            </a:extLst>
          </p:cNvPr>
          <p:cNvCxnSpPr>
            <a:stCxn id="60" idx="0"/>
            <a:endCxn id="66"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72" name="Google Shape;12306;p21">
            <a:extLst>
              <a:ext uri="{FF2B5EF4-FFF2-40B4-BE49-F238E27FC236}">
                <a16:creationId xmlns:a16="http://schemas.microsoft.com/office/drawing/2014/main" id="{6DF73D5F-70D2-39BA-031B-0E81F3CE94F3}"/>
              </a:ext>
            </a:extLst>
          </p:cNvPr>
          <p:cNvCxnSpPr>
            <a:stCxn id="59" idx="0"/>
            <a:endCxn id="65"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73" name="Google Shape;12307;p21">
            <a:extLst>
              <a:ext uri="{FF2B5EF4-FFF2-40B4-BE49-F238E27FC236}">
                <a16:creationId xmlns:a16="http://schemas.microsoft.com/office/drawing/2014/main" id="{DA474660-F667-FAE3-6E6F-8810B54D159E}"/>
              </a:ext>
            </a:extLst>
          </p:cNvPr>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74" name="Google Shape;12308;p21">
            <a:extLst>
              <a:ext uri="{FF2B5EF4-FFF2-40B4-BE49-F238E27FC236}">
                <a16:creationId xmlns:a16="http://schemas.microsoft.com/office/drawing/2014/main" id="{F59BBBAA-E0A5-AFDF-1055-540E0A759D5B}"/>
              </a:ext>
            </a:extLst>
          </p:cNvPr>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75" name="Google Shape;12309;p21">
            <a:extLst>
              <a:ext uri="{FF2B5EF4-FFF2-40B4-BE49-F238E27FC236}">
                <a16:creationId xmlns:a16="http://schemas.microsoft.com/office/drawing/2014/main" id="{02A86183-A585-E49E-4507-74E00F50B57C}"/>
              </a:ext>
            </a:extLst>
          </p:cNvPr>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76" name="Google Shape;12310;p21">
            <a:extLst>
              <a:ext uri="{FF2B5EF4-FFF2-40B4-BE49-F238E27FC236}">
                <a16:creationId xmlns:a16="http://schemas.microsoft.com/office/drawing/2014/main" id="{418E6241-70F2-9D75-5A7D-5DABE8B36111}"/>
              </a:ext>
            </a:extLst>
          </p:cNvPr>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77" name="Google Shape;12311;p21">
            <a:extLst>
              <a:ext uri="{FF2B5EF4-FFF2-40B4-BE49-F238E27FC236}">
                <a16:creationId xmlns:a16="http://schemas.microsoft.com/office/drawing/2014/main" id="{D1CE514F-E75B-98B4-283D-251A2C1B0A38}"/>
              </a:ext>
            </a:extLst>
          </p:cNvPr>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78" name="Google Shape;12312;p21">
            <a:extLst>
              <a:ext uri="{FF2B5EF4-FFF2-40B4-BE49-F238E27FC236}">
                <a16:creationId xmlns:a16="http://schemas.microsoft.com/office/drawing/2014/main" id="{20459957-6A0A-5C9C-CE9E-F7F3BEEB8D15}"/>
              </a:ext>
            </a:extLst>
          </p:cNvPr>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79" name="Google Shape;12313;p21">
            <a:extLst>
              <a:ext uri="{FF2B5EF4-FFF2-40B4-BE49-F238E27FC236}">
                <a16:creationId xmlns:a16="http://schemas.microsoft.com/office/drawing/2014/main" id="{797118FC-EA6B-2EA0-2C64-A43E123D1225}"/>
              </a:ext>
            </a:extLst>
          </p:cNvPr>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80" name="Google Shape;12314;p21">
            <a:extLst>
              <a:ext uri="{FF2B5EF4-FFF2-40B4-BE49-F238E27FC236}">
                <a16:creationId xmlns:a16="http://schemas.microsoft.com/office/drawing/2014/main" id="{D96AFA0A-2F52-BA83-3AED-D769BF6B287D}"/>
              </a:ext>
            </a:extLst>
          </p:cNvPr>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81" name="Google Shape;12315;p21">
            <a:extLst>
              <a:ext uri="{FF2B5EF4-FFF2-40B4-BE49-F238E27FC236}">
                <a16:creationId xmlns:a16="http://schemas.microsoft.com/office/drawing/2014/main" id="{BAB369E5-49CB-8398-D18D-89D3774521F2}"/>
              </a:ext>
            </a:extLst>
          </p:cNvPr>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82" name="Google Shape;12316;p21">
            <a:extLst>
              <a:ext uri="{FF2B5EF4-FFF2-40B4-BE49-F238E27FC236}">
                <a16:creationId xmlns:a16="http://schemas.microsoft.com/office/drawing/2014/main" id="{988B4E46-C641-A80B-F350-2F3B014AB6E2}"/>
              </a:ext>
            </a:extLst>
          </p:cNvPr>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83" name="Google Shape;12317;p21">
            <a:extLst>
              <a:ext uri="{FF2B5EF4-FFF2-40B4-BE49-F238E27FC236}">
                <a16:creationId xmlns:a16="http://schemas.microsoft.com/office/drawing/2014/main" id="{FE8FB3AD-AE0A-2927-763B-56FEDCFA3C57}"/>
              </a:ext>
            </a:extLst>
          </p:cNvPr>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84" name="Google Shape;12318;p21">
            <a:extLst>
              <a:ext uri="{FF2B5EF4-FFF2-40B4-BE49-F238E27FC236}">
                <a16:creationId xmlns:a16="http://schemas.microsoft.com/office/drawing/2014/main" id="{BDA10D39-9E08-D619-00EA-5A9E4B3E85EA}"/>
              </a:ext>
            </a:extLst>
          </p:cNvPr>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85" name="Google Shape;12319;p21">
            <a:extLst>
              <a:ext uri="{FF2B5EF4-FFF2-40B4-BE49-F238E27FC236}">
                <a16:creationId xmlns:a16="http://schemas.microsoft.com/office/drawing/2014/main" id="{7CC67119-D028-8619-EAE7-DD869EC1E53D}"/>
              </a:ext>
            </a:extLst>
          </p:cNvPr>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86" name="Google Shape;12320;p21">
            <a:extLst>
              <a:ext uri="{FF2B5EF4-FFF2-40B4-BE49-F238E27FC236}">
                <a16:creationId xmlns:a16="http://schemas.microsoft.com/office/drawing/2014/main" id="{0A820964-3CD3-5244-6A4D-C37E8F095AFB}"/>
              </a:ext>
            </a:extLst>
          </p:cNvPr>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87" name="Google Shape;12321;p21">
            <a:extLst>
              <a:ext uri="{FF2B5EF4-FFF2-40B4-BE49-F238E27FC236}">
                <a16:creationId xmlns:a16="http://schemas.microsoft.com/office/drawing/2014/main" id="{7455D8BE-09DC-ED55-3183-0D0F86875DDA}"/>
              </a:ext>
            </a:extLst>
          </p:cNvPr>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88" name="Google Shape;12322;p21">
            <a:extLst>
              <a:ext uri="{FF2B5EF4-FFF2-40B4-BE49-F238E27FC236}">
                <a16:creationId xmlns:a16="http://schemas.microsoft.com/office/drawing/2014/main" id="{B6956B1A-259C-9190-83D9-186E5E8D6879}"/>
              </a:ext>
            </a:extLst>
          </p:cNvPr>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5EBDC2"/>
                </a:solidFill>
                <a:latin typeface="Arial"/>
                <a:cs typeface="Arial"/>
                <a:sym typeface="Arial"/>
              </a:rPr>
              <a:t>2016</a:t>
            </a:r>
            <a:endParaRPr b="1" kern="0">
              <a:solidFill>
                <a:srgbClr val="5EBDC2"/>
              </a:solidFill>
              <a:latin typeface="Arial"/>
              <a:cs typeface="Arial"/>
              <a:sym typeface="Arial"/>
            </a:endParaRPr>
          </a:p>
        </p:txBody>
      </p:sp>
      <p:sp>
        <p:nvSpPr>
          <p:cNvPr id="89" name="Google Shape;12323;p21">
            <a:extLst>
              <a:ext uri="{FF2B5EF4-FFF2-40B4-BE49-F238E27FC236}">
                <a16:creationId xmlns:a16="http://schemas.microsoft.com/office/drawing/2014/main" id="{FD975F02-FBBC-3A6E-441C-33F014578077}"/>
              </a:ext>
            </a:extLst>
          </p:cNvPr>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90" name="Google Shape;12324;p21">
            <a:extLst>
              <a:ext uri="{FF2B5EF4-FFF2-40B4-BE49-F238E27FC236}">
                <a16:creationId xmlns:a16="http://schemas.microsoft.com/office/drawing/2014/main" id="{584C671F-1942-24B7-BF23-1FC0687992A2}"/>
              </a:ext>
            </a:extLst>
          </p:cNvPr>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91" name="Google Shape;12325;p21">
            <a:extLst>
              <a:ext uri="{FF2B5EF4-FFF2-40B4-BE49-F238E27FC236}">
                <a16:creationId xmlns:a16="http://schemas.microsoft.com/office/drawing/2014/main" id="{FFCC80D7-B5F4-49EC-03CA-3DB10320FC95}"/>
              </a:ext>
            </a:extLst>
          </p:cNvPr>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92" name="Google Shape;12326;p21">
            <a:extLst>
              <a:ext uri="{FF2B5EF4-FFF2-40B4-BE49-F238E27FC236}">
                <a16:creationId xmlns:a16="http://schemas.microsoft.com/office/drawing/2014/main" id="{E79ACD01-9941-8B4F-FD6B-B2086D90871B}"/>
              </a:ext>
            </a:extLst>
          </p:cNvPr>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93" name="Google Shape;12327;p21">
            <a:extLst>
              <a:ext uri="{FF2B5EF4-FFF2-40B4-BE49-F238E27FC236}">
                <a16:creationId xmlns:a16="http://schemas.microsoft.com/office/drawing/2014/main" id="{C01E6AF5-4860-8AA7-9D89-0E03541C5CFB}"/>
              </a:ext>
            </a:extLst>
          </p:cNvPr>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cxnSp>
        <p:nvCxnSpPr>
          <p:cNvPr id="94" name="Google Shape;12328;p21">
            <a:extLst>
              <a:ext uri="{FF2B5EF4-FFF2-40B4-BE49-F238E27FC236}">
                <a16:creationId xmlns:a16="http://schemas.microsoft.com/office/drawing/2014/main" id="{FDBD6037-9456-AF4A-051F-CD2E48729D1E}"/>
              </a:ext>
            </a:extLst>
          </p:cNvPr>
          <p:cNvCxnSpPr>
            <a:stCxn id="83" idx="0"/>
            <a:endCxn id="89"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95" name="Google Shape;12329;p21">
            <a:extLst>
              <a:ext uri="{FF2B5EF4-FFF2-40B4-BE49-F238E27FC236}">
                <a16:creationId xmlns:a16="http://schemas.microsoft.com/office/drawing/2014/main" id="{FC8E06BC-F5E6-D89D-2D17-B5FE0EA7DB26}"/>
              </a:ext>
            </a:extLst>
          </p:cNvPr>
          <p:cNvCxnSpPr>
            <a:stCxn id="84" idx="0"/>
            <a:endCxn id="90"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96" name="Google Shape;12330;p21">
            <a:extLst>
              <a:ext uri="{FF2B5EF4-FFF2-40B4-BE49-F238E27FC236}">
                <a16:creationId xmlns:a16="http://schemas.microsoft.com/office/drawing/2014/main" id="{B954493C-4FDA-9897-9C56-1EE655A22C85}"/>
              </a:ext>
            </a:extLst>
          </p:cNvPr>
          <p:cNvCxnSpPr>
            <a:stCxn id="85" idx="0"/>
            <a:endCxn id="91"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97" name="Google Shape;12331;p21">
            <a:extLst>
              <a:ext uri="{FF2B5EF4-FFF2-40B4-BE49-F238E27FC236}">
                <a16:creationId xmlns:a16="http://schemas.microsoft.com/office/drawing/2014/main" id="{5A541606-9F17-DD63-CEE8-AB1298D17739}"/>
              </a:ext>
            </a:extLst>
          </p:cNvPr>
          <p:cNvCxnSpPr>
            <a:stCxn id="86" idx="4"/>
            <a:endCxn id="92"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98" name="Google Shape;12332;p21">
            <a:extLst>
              <a:ext uri="{FF2B5EF4-FFF2-40B4-BE49-F238E27FC236}">
                <a16:creationId xmlns:a16="http://schemas.microsoft.com/office/drawing/2014/main" id="{4A7A1956-A24B-B6F4-CD74-2AC960BC2673}"/>
              </a:ext>
            </a:extLst>
          </p:cNvPr>
          <p:cNvCxnSpPr>
            <a:stCxn id="87" idx="4"/>
            <a:endCxn id="93"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99" name="Google Shape;12333;p21">
            <a:extLst>
              <a:ext uri="{FF2B5EF4-FFF2-40B4-BE49-F238E27FC236}">
                <a16:creationId xmlns:a16="http://schemas.microsoft.com/office/drawing/2014/main" id="{FD1C987B-02A2-CA5A-32A4-4C0146C18F10}"/>
              </a:ext>
            </a:extLst>
          </p:cNvPr>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5EBDC2"/>
                </a:solidFill>
                <a:latin typeface="Arial"/>
                <a:cs typeface="Arial"/>
                <a:sym typeface="Arial"/>
              </a:rPr>
              <a:t>2017</a:t>
            </a:r>
            <a:endParaRPr b="1" kern="0">
              <a:solidFill>
                <a:srgbClr val="5EBDC2"/>
              </a:solidFill>
              <a:latin typeface="Arial"/>
              <a:cs typeface="Arial"/>
              <a:sym typeface="Arial"/>
            </a:endParaRPr>
          </a:p>
        </p:txBody>
      </p:sp>
      <p:sp>
        <p:nvSpPr>
          <p:cNvPr id="100" name="Google Shape;12334;p21">
            <a:extLst>
              <a:ext uri="{FF2B5EF4-FFF2-40B4-BE49-F238E27FC236}">
                <a16:creationId xmlns:a16="http://schemas.microsoft.com/office/drawing/2014/main" id="{E3C25CE7-4D1E-8441-E790-E4EE0C729B66}"/>
              </a:ext>
            </a:extLst>
          </p:cNvPr>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5EBDC2"/>
                </a:solidFill>
                <a:latin typeface="Arial"/>
                <a:cs typeface="Arial"/>
                <a:sym typeface="Arial"/>
              </a:rPr>
              <a:t>2018</a:t>
            </a:r>
            <a:endParaRPr b="1" kern="0">
              <a:solidFill>
                <a:srgbClr val="5EBDC2"/>
              </a:solidFill>
              <a:latin typeface="Arial"/>
              <a:cs typeface="Arial"/>
              <a:sym typeface="Arial"/>
            </a:endParaRPr>
          </a:p>
        </p:txBody>
      </p:sp>
      <p:sp>
        <p:nvSpPr>
          <p:cNvPr id="101" name="Google Shape;12335;p21">
            <a:extLst>
              <a:ext uri="{FF2B5EF4-FFF2-40B4-BE49-F238E27FC236}">
                <a16:creationId xmlns:a16="http://schemas.microsoft.com/office/drawing/2014/main" id="{8DB7F1A7-FD4E-C4AB-0BB2-F855C73D4C7D}"/>
              </a:ext>
            </a:extLst>
          </p:cNvPr>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5EBDC2"/>
                </a:solidFill>
                <a:latin typeface="Arial"/>
                <a:cs typeface="Arial"/>
                <a:sym typeface="Arial"/>
              </a:rPr>
              <a:t>2019</a:t>
            </a:r>
            <a:endParaRPr b="1" kern="0">
              <a:solidFill>
                <a:srgbClr val="5EBDC2"/>
              </a:solidFill>
              <a:latin typeface="Arial"/>
              <a:cs typeface="Arial"/>
              <a:sym typeface="Arial"/>
            </a:endParaRPr>
          </a:p>
        </p:txBody>
      </p:sp>
      <p:sp>
        <p:nvSpPr>
          <p:cNvPr id="102" name="Google Shape;12336;p21">
            <a:extLst>
              <a:ext uri="{FF2B5EF4-FFF2-40B4-BE49-F238E27FC236}">
                <a16:creationId xmlns:a16="http://schemas.microsoft.com/office/drawing/2014/main" id="{E8916776-48FE-B02C-3580-842F56825131}"/>
              </a:ext>
            </a:extLst>
          </p:cNvPr>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5EBDC2"/>
                </a:solidFill>
                <a:latin typeface="Arial"/>
                <a:cs typeface="Arial"/>
                <a:sym typeface="Arial"/>
              </a:rPr>
              <a:t>2020</a:t>
            </a:r>
            <a:endParaRPr b="1" kern="0">
              <a:solidFill>
                <a:srgbClr val="5EBDC2"/>
              </a:solidFill>
              <a:latin typeface="Arial"/>
              <a:cs typeface="Arial"/>
              <a:sym typeface="Arial"/>
            </a:endParaRPr>
          </a:p>
        </p:txBody>
      </p:sp>
      <p:sp>
        <p:nvSpPr>
          <p:cNvPr id="103" name="Google Shape;12337;p21">
            <a:extLst>
              <a:ext uri="{FF2B5EF4-FFF2-40B4-BE49-F238E27FC236}">
                <a16:creationId xmlns:a16="http://schemas.microsoft.com/office/drawing/2014/main" id="{80BBD6D3-8B79-EEB0-CD71-84EF15E56774}"/>
              </a:ext>
            </a:extLst>
          </p:cNvPr>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grpSp>
        <p:nvGrpSpPr>
          <p:cNvPr id="104" name="Google Shape;12338;p21">
            <a:extLst>
              <a:ext uri="{FF2B5EF4-FFF2-40B4-BE49-F238E27FC236}">
                <a16:creationId xmlns:a16="http://schemas.microsoft.com/office/drawing/2014/main" id="{F15A46C9-50A8-185B-D171-192B7DC60483}"/>
              </a:ext>
            </a:extLst>
          </p:cNvPr>
          <p:cNvGrpSpPr/>
          <p:nvPr/>
        </p:nvGrpSpPr>
        <p:grpSpPr>
          <a:xfrm>
            <a:off x="10614713" y="7496939"/>
            <a:ext cx="412230" cy="412230"/>
            <a:chOff x="1049375" y="2680675"/>
            <a:chExt cx="297725" cy="297725"/>
          </a:xfrm>
        </p:grpSpPr>
        <p:sp>
          <p:nvSpPr>
            <p:cNvPr id="105" name="Google Shape;12339;p21">
              <a:extLst>
                <a:ext uri="{FF2B5EF4-FFF2-40B4-BE49-F238E27FC236}">
                  <a16:creationId xmlns:a16="http://schemas.microsoft.com/office/drawing/2014/main" id="{D69A6E99-9A85-665E-0223-8174C3DB524F}"/>
                </a:ext>
              </a:extLst>
            </p:cNvPr>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06" name="Google Shape;12340;p21">
              <a:extLst>
                <a:ext uri="{FF2B5EF4-FFF2-40B4-BE49-F238E27FC236}">
                  <a16:creationId xmlns:a16="http://schemas.microsoft.com/office/drawing/2014/main" id="{E857101A-9ECF-E528-E79F-004740369321}"/>
                </a:ext>
              </a:extLst>
            </p:cNvPr>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grpSp>
      <p:grpSp>
        <p:nvGrpSpPr>
          <p:cNvPr id="107" name="Google Shape;12341;p21">
            <a:extLst>
              <a:ext uri="{FF2B5EF4-FFF2-40B4-BE49-F238E27FC236}">
                <a16:creationId xmlns:a16="http://schemas.microsoft.com/office/drawing/2014/main" id="{F691ECC8-8FA1-74F6-57B5-B72842707AA1}"/>
              </a:ext>
            </a:extLst>
          </p:cNvPr>
          <p:cNvGrpSpPr/>
          <p:nvPr/>
        </p:nvGrpSpPr>
        <p:grpSpPr>
          <a:xfrm>
            <a:off x="15306598" y="3517704"/>
            <a:ext cx="411156" cy="408664"/>
            <a:chOff x="5045775" y="1946400"/>
            <a:chExt cx="296950" cy="295150"/>
          </a:xfrm>
        </p:grpSpPr>
        <p:sp>
          <p:nvSpPr>
            <p:cNvPr id="108" name="Google Shape;12342;p21">
              <a:extLst>
                <a:ext uri="{FF2B5EF4-FFF2-40B4-BE49-F238E27FC236}">
                  <a16:creationId xmlns:a16="http://schemas.microsoft.com/office/drawing/2014/main" id="{1826C8AC-DAA6-AA0C-EF03-21B2AD350A1F}"/>
                </a:ext>
              </a:extLst>
            </p:cNvPr>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09" name="Google Shape;12343;p21">
              <a:extLst>
                <a:ext uri="{FF2B5EF4-FFF2-40B4-BE49-F238E27FC236}">
                  <a16:creationId xmlns:a16="http://schemas.microsoft.com/office/drawing/2014/main" id="{34DFBCB2-6BDE-8796-7E26-B340FD822736}"/>
                </a:ext>
              </a:extLst>
            </p:cNvPr>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grpSp>
      <p:grpSp>
        <p:nvGrpSpPr>
          <p:cNvPr id="110" name="Google Shape;12344;p21">
            <a:extLst>
              <a:ext uri="{FF2B5EF4-FFF2-40B4-BE49-F238E27FC236}">
                <a16:creationId xmlns:a16="http://schemas.microsoft.com/office/drawing/2014/main" id="{CD4AD442-5FCB-17EE-114B-CC4D842017B8}"/>
              </a:ext>
            </a:extLst>
          </p:cNvPr>
          <p:cNvGrpSpPr/>
          <p:nvPr/>
        </p:nvGrpSpPr>
        <p:grpSpPr>
          <a:xfrm>
            <a:off x="12152326" y="3529083"/>
            <a:ext cx="410084" cy="409010"/>
            <a:chOff x="3599700" y="1954475"/>
            <a:chExt cx="296175" cy="295400"/>
          </a:xfrm>
        </p:grpSpPr>
        <p:sp>
          <p:nvSpPr>
            <p:cNvPr id="111" name="Google Shape;12345;p21">
              <a:extLst>
                <a:ext uri="{FF2B5EF4-FFF2-40B4-BE49-F238E27FC236}">
                  <a16:creationId xmlns:a16="http://schemas.microsoft.com/office/drawing/2014/main" id="{8A4DD4A1-9DD0-7916-3D97-711480715611}"/>
                </a:ext>
              </a:extLst>
            </p:cNvPr>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12" name="Google Shape;12346;p21">
              <a:extLst>
                <a:ext uri="{FF2B5EF4-FFF2-40B4-BE49-F238E27FC236}">
                  <a16:creationId xmlns:a16="http://schemas.microsoft.com/office/drawing/2014/main" id="{68FDD415-E467-EAE9-3067-842F845D66EA}"/>
                </a:ext>
              </a:extLst>
            </p:cNvPr>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13" name="Google Shape;12347;p21">
              <a:extLst>
                <a:ext uri="{FF2B5EF4-FFF2-40B4-BE49-F238E27FC236}">
                  <a16:creationId xmlns:a16="http://schemas.microsoft.com/office/drawing/2014/main" id="{B2B470E5-630A-47D6-16DD-7BD7A70FC552}"/>
                </a:ext>
              </a:extLst>
            </p:cNvPr>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grpSp>
      <p:grpSp>
        <p:nvGrpSpPr>
          <p:cNvPr id="114" name="Google Shape;12348;p21">
            <a:extLst>
              <a:ext uri="{FF2B5EF4-FFF2-40B4-BE49-F238E27FC236}">
                <a16:creationId xmlns:a16="http://schemas.microsoft.com/office/drawing/2014/main" id="{88FDA616-FDB2-3A4C-04F5-191B110BEA06}"/>
              </a:ext>
            </a:extLst>
          </p:cNvPr>
          <p:cNvGrpSpPr/>
          <p:nvPr/>
        </p:nvGrpSpPr>
        <p:grpSpPr>
          <a:xfrm>
            <a:off x="8970798" y="3566617"/>
            <a:ext cx="411192" cy="310842"/>
            <a:chOff x="3962775" y="1990700"/>
            <a:chExt cx="296975" cy="224500"/>
          </a:xfrm>
        </p:grpSpPr>
        <p:sp>
          <p:nvSpPr>
            <p:cNvPr id="115" name="Google Shape;12349;p21">
              <a:extLst>
                <a:ext uri="{FF2B5EF4-FFF2-40B4-BE49-F238E27FC236}">
                  <a16:creationId xmlns:a16="http://schemas.microsoft.com/office/drawing/2014/main" id="{4E33ECF9-D6F2-B8F4-B694-C72D91C5A4C0}"/>
                </a:ext>
              </a:extLst>
            </p:cNvPr>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16" name="Google Shape;12350;p21">
              <a:extLst>
                <a:ext uri="{FF2B5EF4-FFF2-40B4-BE49-F238E27FC236}">
                  <a16:creationId xmlns:a16="http://schemas.microsoft.com/office/drawing/2014/main" id="{8CB26743-5A08-2806-1EE2-1B81065DE37D}"/>
                </a:ext>
              </a:extLst>
            </p:cNvPr>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17" name="Google Shape;12351;p21">
              <a:extLst>
                <a:ext uri="{FF2B5EF4-FFF2-40B4-BE49-F238E27FC236}">
                  <a16:creationId xmlns:a16="http://schemas.microsoft.com/office/drawing/2014/main" id="{81005C32-6496-1946-1B47-EC88B1CF29BE}"/>
                </a:ext>
              </a:extLst>
            </p:cNvPr>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sp>
          <p:nvSpPr>
            <p:cNvPr id="118" name="Google Shape;12352;p21">
              <a:extLst>
                <a:ext uri="{FF2B5EF4-FFF2-40B4-BE49-F238E27FC236}">
                  <a16:creationId xmlns:a16="http://schemas.microsoft.com/office/drawing/2014/main" id="{DA10E930-D566-EBE9-CA4C-AB5F41E0290F}"/>
                </a:ext>
              </a:extLst>
            </p:cNvPr>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latin typeface="Arial"/>
                <a:cs typeface="Arial"/>
                <a:sym typeface="Arial"/>
              </a:endParaRPr>
            </a:p>
          </p:txBody>
        </p:sp>
      </p:grpSp>
      <p:sp>
        <p:nvSpPr>
          <p:cNvPr id="119" name="Google Shape;12353;p21">
            <a:extLst>
              <a:ext uri="{FF2B5EF4-FFF2-40B4-BE49-F238E27FC236}">
                <a16:creationId xmlns:a16="http://schemas.microsoft.com/office/drawing/2014/main" id="{33AF29EA-BEA6-1719-487A-8A4EC3096E33}"/>
              </a:ext>
            </a:extLst>
          </p:cNvPr>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kern="0" dirty="0">
                <a:solidFill>
                  <a:srgbClr val="5EBDC2"/>
                </a:solidFill>
                <a:latin typeface="Arial"/>
                <a:cs typeface="Arial"/>
                <a:sym typeface="Arial"/>
              </a:rPr>
              <a:t>قالب پاورپوینت مدیریت قابل ویرایش می باشد</a:t>
            </a:r>
            <a:endParaRPr sz="1600" kern="0" dirty="0">
              <a:solidFill>
                <a:srgbClr val="5EBDC2"/>
              </a:solidFill>
              <a:latin typeface="Arial"/>
              <a:cs typeface="Arial"/>
              <a:sym typeface="Arial"/>
            </a:endParaRPr>
          </a:p>
        </p:txBody>
      </p:sp>
      <p:sp>
        <p:nvSpPr>
          <p:cNvPr id="120" name="Google Shape;12354;p21">
            <a:extLst>
              <a:ext uri="{FF2B5EF4-FFF2-40B4-BE49-F238E27FC236}">
                <a16:creationId xmlns:a16="http://schemas.microsoft.com/office/drawing/2014/main" id="{035B6A37-3DE6-D770-55D2-D38712127C18}"/>
              </a:ext>
            </a:extLst>
          </p:cNvPr>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kern="0" dirty="0">
                <a:solidFill>
                  <a:srgbClr val="5EBDC2"/>
                </a:solidFill>
                <a:latin typeface="Arial"/>
                <a:cs typeface="Arial"/>
                <a:sym typeface="Arial"/>
              </a:rPr>
              <a:t>قالب پاورپوینت مدیریت قابل ویرایش می باشد</a:t>
            </a:r>
            <a:endParaRPr sz="1600" kern="0" dirty="0">
              <a:solidFill>
                <a:srgbClr val="5EBDC2"/>
              </a:solidFill>
              <a:latin typeface="Arial"/>
              <a:cs typeface="Arial"/>
              <a:sym typeface="Arial"/>
            </a:endParaRPr>
          </a:p>
        </p:txBody>
      </p:sp>
      <p:sp>
        <p:nvSpPr>
          <p:cNvPr id="121" name="Google Shape;12355;p21">
            <a:extLst>
              <a:ext uri="{FF2B5EF4-FFF2-40B4-BE49-F238E27FC236}">
                <a16:creationId xmlns:a16="http://schemas.microsoft.com/office/drawing/2014/main" id="{0CFE5DE3-6E9C-8521-1D9E-56549671B8B4}"/>
              </a:ext>
            </a:extLst>
          </p:cNvPr>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kern="0" dirty="0">
                <a:solidFill>
                  <a:srgbClr val="5EBDC2"/>
                </a:solidFill>
                <a:latin typeface="Arial"/>
                <a:cs typeface="Arial"/>
                <a:sym typeface="Arial"/>
              </a:rPr>
              <a:t>قالب پاورپوینت مدیریت قابل ویرایش می باشد</a:t>
            </a:r>
            <a:endParaRPr sz="1600" kern="0" dirty="0">
              <a:solidFill>
                <a:srgbClr val="5EBDC2"/>
              </a:solidFill>
              <a:latin typeface="Arial"/>
              <a:cs typeface="Arial"/>
              <a:sym typeface="Arial"/>
            </a:endParaRPr>
          </a:p>
        </p:txBody>
      </p:sp>
      <p:sp>
        <p:nvSpPr>
          <p:cNvPr id="122" name="Google Shape;12356;p21">
            <a:extLst>
              <a:ext uri="{FF2B5EF4-FFF2-40B4-BE49-F238E27FC236}">
                <a16:creationId xmlns:a16="http://schemas.microsoft.com/office/drawing/2014/main" id="{27E3CB25-5842-C139-DBDC-149B485DBE7C}"/>
              </a:ext>
            </a:extLst>
          </p:cNvPr>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kern="0" dirty="0">
                <a:solidFill>
                  <a:srgbClr val="5EBDC2"/>
                </a:solidFill>
                <a:latin typeface="Arial"/>
                <a:cs typeface="Arial"/>
                <a:sym typeface="Arial"/>
              </a:rPr>
              <a:t>قالب پاورپوینت مدیریت قابل ویرایش می باشد</a:t>
            </a:r>
            <a:endParaRPr sz="1600" kern="0" dirty="0">
              <a:solidFill>
                <a:srgbClr val="5EBDC2"/>
              </a:solidFill>
              <a:latin typeface="Arial"/>
              <a:cs typeface="Arial"/>
              <a:sym typeface="Arial"/>
            </a:endParaRPr>
          </a:p>
        </p:txBody>
      </p:sp>
      <p:sp>
        <p:nvSpPr>
          <p:cNvPr id="123" name="Google Shape;12357;p21">
            <a:extLst>
              <a:ext uri="{FF2B5EF4-FFF2-40B4-BE49-F238E27FC236}">
                <a16:creationId xmlns:a16="http://schemas.microsoft.com/office/drawing/2014/main" id="{18739908-F505-C51A-0DB3-9CC5198EFC5E}"/>
              </a:ext>
            </a:extLst>
          </p:cNvPr>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kern="0" dirty="0">
                <a:solidFill>
                  <a:srgbClr val="5EBDC2"/>
                </a:solidFill>
                <a:latin typeface="Arial"/>
                <a:cs typeface="Arial"/>
                <a:sym typeface="Arial"/>
              </a:rPr>
              <a:t>قالب پاورپوینت مدیریت قابل ویرایش می باشد</a:t>
            </a:r>
            <a:endParaRPr sz="1600" kern="0" dirty="0">
              <a:solidFill>
                <a:srgbClr val="5EBDC2"/>
              </a:solidFill>
              <a:latin typeface="Arial"/>
              <a:cs typeface="Arial"/>
              <a:sym typeface="Arial"/>
            </a:endParaRPr>
          </a:p>
        </p:txBody>
      </p:sp>
      <p:sp>
        <p:nvSpPr>
          <p:cNvPr id="124" name="Google Shape;12358;p21">
            <a:extLst>
              <a:ext uri="{FF2B5EF4-FFF2-40B4-BE49-F238E27FC236}">
                <a16:creationId xmlns:a16="http://schemas.microsoft.com/office/drawing/2014/main" id="{22DFAA34-C783-8872-8CDE-40F4E1D40B1D}"/>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rgbClr val="5EBDC2"/>
                </a:solidFill>
                <a:cs typeface="B Nazanin" panose="00000700000000000000" pitchFamily="2" charset="-78"/>
              </a:rPr>
              <a:t>اینفوگرافیک ممتاز</a:t>
            </a:r>
          </a:p>
        </p:txBody>
      </p:sp>
    </p:spTree>
    <p:extLst>
      <p:ext uri="{BB962C8B-B14F-4D97-AF65-F5344CB8AC3E}">
        <p14:creationId xmlns:p14="http://schemas.microsoft.com/office/powerpoint/2010/main" val="269919899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grpSp>
        <p:nvGrpSpPr>
          <p:cNvPr id="23" name="Group 7">
            <a:extLst>
              <a:ext uri="{FF2B5EF4-FFF2-40B4-BE49-F238E27FC236}">
                <a16:creationId xmlns:a16="http://schemas.microsoft.com/office/drawing/2014/main" id="{54B90396-4B31-AF10-8C50-AEB71500053F}"/>
              </a:ext>
            </a:extLst>
          </p:cNvPr>
          <p:cNvGrpSpPr/>
          <p:nvPr/>
        </p:nvGrpSpPr>
        <p:grpSpPr>
          <a:xfrm>
            <a:off x="490479" y="505800"/>
            <a:ext cx="17402400" cy="9458640"/>
            <a:chOff x="0" y="0"/>
            <a:chExt cx="23203200" cy="12611520"/>
          </a:xfrm>
        </p:grpSpPr>
        <p:sp>
          <p:nvSpPr>
            <p:cNvPr id="24" name="Freeform 8">
              <a:extLst>
                <a:ext uri="{FF2B5EF4-FFF2-40B4-BE49-F238E27FC236}">
                  <a16:creationId xmlns:a16="http://schemas.microsoft.com/office/drawing/2014/main" id="{A4D858B1-6C0B-2DF5-074F-ABE3220EC2EA}"/>
                </a:ext>
              </a:extLst>
            </p:cNvPr>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25" name="Group 8">
            <a:extLst>
              <a:ext uri="{FF2B5EF4-FFF2-40B4-BE49-F238E27FC236}">
                <a16:creationId xmlns:a16="http://schemas.microsoft.com/office/drawing/2014/main" id="{0B4BF9B0-DAA1-4B81-E34E-DB6C2ED1F226}"/>
              </a:ext>
            </a:extLst>
          </p:cNvPr>
          <p:cNvGrpSpPr/>
          <p:nvPr/>
        </p:nvGrpSpPr>
        <p:grpSpPr>
          <a:xfrm rot="5400000">
            <a:off x="10698432" y="-4254351"/>
            <a:ext cx="152400" cy="12699702"/>
            <a:chOff x="0" y="0"/>
            <a:chExt cx="557760" cy="13955520"/>
          </a:xfrm>
        </p:grpSpPr>
        <p:sp>
          <p:nvSpPr>
            <p:cNvPr id="26" name="Freeform 9">
              <a:extLst>
                <a:ext uri="{FF2B5EF4-FFF2-40B4-BE49-F238E27FC236}">
                  <a16:creationId xmlns:a16="http://schemas.microsoft.com/office/drawing/2014/main" id="{B0F400BD-EE03-3BCB-E8CC-4432FDDC697A}"/>
                </a:ext>
              </a:extLst>
            </p:cNvPr>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27" name="Freeform 10">
              <a:extLst>
                <a:ext uri="{FF2B5EF4-FFF2-40B4-BE49-F238E27FC236}">
                  <a16:creationId xmlns:a16="http://schemas.microsoft.com/office/drawing/2014/main" id="{0C2F88FB-2E9C-AD6E-671F-8B0C325302D2}"/>
                </a:ext>
              </a:extLst>
            </p:cNvPr>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grpSp>
        <p:nvGrpSpPr>
          <p:cNvPr id="2" name="Google Shape;7448;p72">
            <a:extLst>
              <a:ext uri="{FF2B5EF4-FFF2-40B4-BE49-F238E27FC236}">
                <a16:creationId xmlns:a16="http://schemas.microsoft.com/office/drawing/2014/main" id="{82924800-5A49-B7FE-8621-E731EDCC27D5}"/>
              </a:ext>
            </a:extLst>
          </p:cNvPr>
          <p:cNvGrpSpPr/>
          <p:nvPr/>
        </p:nvGrpSpPr>
        <p:grpSpPr>
          <a:xfrm>
            <a:off x="4218015" y="7753784"/>
            <a:ext cx="2205782" cy="1520674"/>
            <a:chOff x="4967783" y="2151471"/>
            <a:chExt cx="3920692" cy="2702940"/>
          </a:xfrm>
        </p:grpSpPr>
        <p:grpSp>
          <p:nvGrpSpPr>
            <p:cNvPr id="3" name="Google Shape;7449;p72">
              <a:extLst>
                <a:ext uri="{FF2B5EF4-FFF2-40B4-BE49-F238E27FC236}">
                  <a16:creationId xmlns:a16="http://schemas.microsoft.com/office/drawing/2014/main" id="{958CC39E-8BC8-482A-5FD2-F321767D7FE9}"/>
                </a:ext>
              </a:extLst>
            </p:cNvPr>
            <p:cNvGrpSpPr/>
            <p:nvPr/>
          </p:nvGrpSpPr>
          <p:grpSpPr>
            <a:xfrm>
              <a:off x="5045709" y="2252109"/>
              <a:ext cx="3761071" cy="2501708"/>
              <a:chOff x="2691784" y="1805334"/>
              <a:chExt cx="3761071" cy="2501708"/>
            </a:xfrm>
          </p:grpSpPr>
          <p:sp>
            <p:nvSpPr>
              <p:cNvPr id="10" name="Google Shape;7450;p72">
                <a:extLst>
                  <a:ext uri="{FF2B5EF4-FFF2-40B4-BE49-F238E27FC236}">
                    <a16:creationId xmlns:a16="http://schemas.microsoft.com/office/drawing/2014/main" id="{20379777-CF49-3E85-0DE7-BB8973CEA3E5}"/>
                  </a:ext>
                </a:extLst>
              </p:cNvPr>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1" name="Google Shape;7451;p72">
                <a:extLst>
                  <a:ext uri="{FF2B5EF4-FFF2-40B4-BE49-F238E27FC236}">
                    <a16:creationId xmlns:a16="http://schemas.microsoft.com/office/drawing/2014/main" id="{CD0E992E-ECF2-D0BC-5091-F85FCE430AA7}"/>
                  </a:ext>
                </a:extLst>
              </p:cNvPr>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 name="Google Shape;7452;p72">
                <a:extLst>
                  <a:ext uri="{FF2B5EF4-FFF2-40B4-BE49-F238E27FC236}">
                    <a16:creationId xmlns:a16="http://schemas.microsoft.com/office/drawing/2014/main" id="{76ADEFBD-45D8-2880-1C9E-235945C9B3B4}"/>
                  </a:ext>
                </a:extLst>
              </p:cNvPr>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 name="Google Shape;7453;p72">
                <a:extLst>
                  <a:ext uri="{FF2B5EF4-FFF2-40B4-BE49-F238E27FC236}">
                    <a16:creationId xmlns:a16="http://schemas.microsoft.com/office/drawing/2014/main" id="{2C4E7D1E-1EF7-70EE-B010-FACC21BB57DC}"/>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 name="Google Shape;7454;p72">
                <a:extLst>
                  <a:ext uri="{FF2B5EF4-FFF2-40B4-BE49-F238E27FC236}">
                    <a16:creationId xmlns:a16="http://schemas.microsoft.com/office/drawing/2014/main" id="{BFEFA49E-CEEB-11CA-D54B-644DA83874FC}"/>
                  </a:ext>
                </a:extLst>
              </p:cNvPr>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 name="Google Shape;7455;p72">
                <a:extLst>
                  <a:ext uri="{FF2B5EF4-FFF2-40B4-BE49-F238E27FC236}">
                    <a16:creationId xmlns:a16="http://schemas.microsoft.com/office/drawing/2014/main" id="{1F18804E-E8B5-F78D-2FB2-D282FA936808}"/>
                  </a:ext>
                </a:extLst>
              </p:cNvPr>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9" name="Google Shape;7456;p72">
                <a:extLst>
                  <a:ext uri="{FF2B5EF4-FFF2-40B4-BE49-F238E27FC236}">
                    <a16:creationId xmlns:a16="http://schemas.microsoft.com/office/drawing/2014/main" id="{DF9AEFE6-0F98-937E-1B30-58A5E8A5E896}"/>
                  </a:ext>
                </a:extLst>
              </p:cNvPr>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4" name="Google Shape;7457;p72">
              <a:extLst>
                <a:ext uri="{FF2B5EF4-FFF2-40B4-BE49-F238E27FC236}">
                  <a16:creationId xmlns:a16="http://schemas.microsoft.com/office/drawing/2014/main" id="{70B7B257-3990-FDE3-CAC3-E859B99883E7}"/>
                </a:ext>
              </a:extLst>
            </p:cNvPr>
            <p:cNvGrpSpPr/>
            <p:nvPr/>
          </p:nvGrpSpPr>
          <p:grpSpPr>
            <a:xfrm>
              <a:off x="4967783" y="2151471"/>
              <a:ext cx="3920692" cy="2702940"/>
              <a:chOff x="2613858" y="1704696"/>
              <a:chExt cx="3920692" cy="2702940"/>
            </a:xfrm>
          </p:grpSpPr>
          <p:sp>
            <p:nvSpPr>
              <p:cNvPr id="5" name="Google Shape;7458;p72">
                <a:extLst>
                  <a:ext uri="{FF2B5EF4-FFF2-40B4-BE49-F238E27FC236}">
                    <a16:creationId xmlns:a16="http://schemas.microsoft.com/office/drawing/2014/main" id="{56DCBE7C-03E6-0B5C-4A5F-CCCF98B1F388}"/>
                  </a:ext>
                </a:extLst>
              </p:cNvPr>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 name="Google Shape;7459;p72">
                <a:extLst>
                  <a:ext uri="{FF2B5EF4-FFF2-40B4-BE49-F238E27FC236}">
                    <a16:creationId xmlns:a16="http://schemas.microsoft.com/office/drawing/2014/main" id="{D263D25F-8DF8-D6BE-AAB5-BF0355C58DED}"/>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 name="Google Shape;7460;p72">
                <a:extLst>
                  <a:ext uri="{FF2B5EF4-FFF2-40B4-BE49-F238E27FC236}">
                    <a16:creationId xmlns:a16="http://schemas.microsoft.com/office/drawing/2014/main" id="{A754950B-3BAB-A544-C5FF-6A06FF852D73}"/>
                  </a:ext>
                </a:extLst>
              </p:cNvPr>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 name="Google Shape;7461;p72">
                <a:extLst>
                  <a:ext uri="{FF2B5EF4-FFF2-40B4-BE49-F238E27FC236}">
                    <a16:creationId xmlns:a16="http://schemas.microsoft.com/office/drawing/2014/main" id="{A2E3E5EA-A095-84F3-4494-AD3CCA28D293}"/>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 name="Google Shape;7462;p72">
                <a:extLst>
                  <a:ext uri="{FF2B5EF4-FFF2-40B4-BE49-F238E27FC236}">
                    <a16:creationId xmlns:a16="http://schemas.microsoft.com/office/drawing/2014/main" id="{BF1DA658-AC7A-00A9-E532-F57E9DA8D233}"/>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30" name="Google Shape;7463;p72">
            <a:extLst>
              <a:ext uri="{FF2B5EF4-FFF2-40B4-BE49-F238E27FC236}">
                <a16:creationId xmlns:a16="http://schemas.microsoft.com/office/drawing/2014/main" id="{5335AC5A-824F-1D8A-8A43-ACE5DCE2CE31}"/>
              </a:ext>
            </a:extLst>
          </p:cNvPr>
          <p:cNvGrpSpPr/>
          <p:nvPr/>
        </p:nvGrpSpPr>
        <p:grpSpPr>
          <a:xfrm>
            <a:off x="7025831" y="3530337"/>
            <a:ext cx="3123822" cy="1417160"/>
            <a:chOff x="3530532" y="1496185"/>
            <a:chExt cx="1561911" cy="708580"/>
          </a:xfrm>
        </p:grpSpPr>
        <p:grpSp>
          <p:nvGrpSpPr>
            <p:cNvPr id="31" name="Google Shape;7464;p72">
              <a:extLst>
                <a:ext uri="{FF2B5EF4-FFF2-40B4-BE49-F238E27FC236}">
                  <a16:creationId xmlns:a16="http://schemas.microsoft.com/office/drawing/2014/main" id="{E9F93204-3095-AFC5-9930-3B377F1EEC2F}"/>
                </a:ext>
              </a:extLst>
            </p:cNvPr>
            <p:cNvGrpSpPr/>
            <p:nvPr/>
          </p:nvGrpSpPr>
          <p:grpSpPr>
            <a:xfrm>
              <a:off x="3720318" y="1857562"/>
              <a:ext cx="1372125" cy="54"/>
              <a:chOff x="3720318" y="1857562"/>
              <a:chExt cx="1372125" cy="54"/>
            </a:xfrm>
          </p:grpSpPr>
          <p:cxnSp>
            <p:nvCxnSpPr>
              <p:cNvPr id="48" name="Google Shape;7465;p72">
                <a:extLst>
                  <a:ext uri="{FF2B5EF4-FFF2-40B4-BE49-F238E27FC236}">
                    <a16:creationId xmlns:a16="http://schemas.microsoft.com/office/drawing/2014/main" id="{E3C2D222-8769-527D-BB32-B62F7C63D573}"/>
                  </a:ext>
                </a:extLst>
              </p:cNvPr>
              <p:cNvCxnSpPr>
                <a:endCxn id="38"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9" name="Google Shape;7467;p72">
                <a:extLst>
                  <a:ext uri="{FF2B5EF4-FFF2-40B4-BE49-F238E27FC236}">
                    <a16:creationId xmlns:a16="http://schemas.microsoft.com/office/drawing/2014/main" id="{7EB1DCC3-1296-AAF0-F61D-0B46E971E0BF}"/>
                  </a:ext>
                </a:extLst>
              </p:cNvPr>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50" name="Google Shape;7468;p72">
                <a:extLst>
                  <a:ext uri="{FF2B5EF4-FFF2-40B4-BE49-F238E27FC236}">
                    <a16:creationId xmlns:a16="http://schemas.microsoft.com/office/drawing/2014/main" id="{FF30B092-8A27-AFFD-05F5-2BF79A75422E}"/>
                  </a:ext>
                </a:extLst>
              </p:cNvPr>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51" name="Google Shape;7469;p72">
                <a:extLst>
                  <a:ext uri="{FF2B5EF4-FFF2-40B4-BE49-F238E27FC236}">
                    <a16:creationId xmlns:a16="http://schemas.microsoft.com/office/drawing/2014/main" id="{E5D5326F-2D28-38D3-8903-3E069912E65D}"/>
                  </a:ext>
                </a:extLst>
              </p:cNvPr>
              <p:cNvCxnSpPr>
                <a:stCxn id="38"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32" name="Google Shape;7470;p72">
              <a:extLst>
                <a:ext uri="{FF2B5EF4-FFF2-40B4-BE49-F238E27FC236}">
                  <a16:creationId xmlns:a16="http://schemas.microsoft.com/office/drawing/2014/main" id="{C987D628-BF0C-7A09-7BD1-65A5A046C1FE}"/>
                </a:ext>
              </a:extLst>
            </p:cNvPr>
            <p:cNvGrpSpPr/>
            <p:nvPr/>
          </p:nvGrpSpPr>
          <p:grpSpPr>
            <a:xfrm>
              <a:off x="3567462" y="1496185"/>
              <a:ext cx="286500" cy="272914"/>
              <a:chOff x="3567462" y="1496185"/>
              <a:chExt cx="286500" cy="272914"/>
            </a:xfrm>
          </p:grpSpPr>
          <p:cxnSp>
            <p:nvCxnSpPr>
              <p:cNvPr id="46" name="Google Shape;7471;p72">
                <a:extLst>
                  <a:ext uri="{FF2B5EF4-FFF2-40B4-BE49-F238E27FC236}">
                    <a16:creationId xmlns:a16="http://schemas.microsoft.com/office/drawing/2014/main" id="{0AE5C4D0-0547-EC45-86EB-EDDE31526D5A}"/>
                  </a:ext>
                </a:extLst>
              </p:cNvPr>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47" name="Google Shape;7472;p72">
                <a:extLst>
                  <a:ext uri="{FF2B5EF4-FFF2-40B4-BE49-F238E27FC236}">
                    <a16:creationId xmlns:a16="http://schemas.microsoft.com/office/drawing/2014/main" id="{3C54F500-001B-0C7C-4AFD-CBB111BBAEDB}"/>
                  </a:ext>
                </a:extLst>
              </p:cNvPr>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sp>
          <p:nvSpPr>
            <p:cNvPr id="33" name="Google Shape;7473;p72">
              <a:extLst>
                <a:ext uri="{FF2B5EF4-FFF2-40B4-BE49-F238E27FC236}">
                  <a16:creationId xmlns:a16="http://schemas.microsoft.com/office/drawing/2014/main" id="{D244C381-9A0F-ED3B-91D1-1A3287B63206}"/>
                </a:ext>
              </a:extLst>
            </p:cNvPr>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 name="Google Shape;7474;p72">
              <a:extLst>
                <a:ext uri="{FF2B5EF4-FFF2-40B4-BE49-F238E27FC236}">
                  <a16:creationId xmlns:a16="http://schemas.microsoft.com/office/drawing/2014/main" id="{D9367A6A-9CC0-5112-8D35-05F7D92F15FC}"/>
                </a:ext>
              </a:extLst>
            </p:cNvPr>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35" name="Google Shape;7475;p72">
              <a:extLst>
                <a:ext uri="{FF2B5EF4-FFF2-40B4-BE49-F238E27FC236}">
                  <a16:creationId xmlns:a16="http://schemas.microsoft.com/office/drawing/2014/main" id="{D4B058A3-F654-5036-50E9-E2FF3CD7803C}"/>
                </a:ext>
              </a:extLst>
            </p:cNvPr>
            <p:cNvGrpSpPr/>
            <p:nvPr/>
          </p:nvGrpSpPr>
          <p:grpSpPr>
            <a:xfrm>
              <a:off x="3929014" y="1960574"/>
              <a:ext cx="286500" cy="242342"/>
              <a:chOff x="3929014" y="1960574"/>
              <a:chExt cx="286500" cy="242342"/>
            </a:xfrm>
          </p:grpSpPr>
          <p:cxnSp>
            <p:nvCxnSpPr>
              <p:cNvPr id="44" name="Google Shape;7476;p72">
                <a:extLst>
                  <a:ext uri="{FF2B5EF4-FFF2-40B4-BE49-F238E27FC236}">
                    <a16:creationId xmlns:a16="http://schemas.microsoft.com/office/drawing/2014/main" id="{73DC0930-B93A-FBDF-3B3E-249B9D43B0DC}"/>
                  </a:ext>
                </a:extLst>
              </p:cNvPr>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45" name="Google Shape;7477;p72">
                <a:extLst>
                  <a:ext uri="{FF2B5EF4-FFF2-40B4-BE49-F238E27FC236}">
                    <a16:creationId xmlns:a16="http://schemas.microsoft.com/office/drawing/2014/main" id="{718C2F46-789E-599E-A34F-666CF03021BD}"/>
                  </a:ext>
                </a:extLst>
              </p:cNvPr>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6" name="Google Shape;7478;p72">
              <a:extLst>
                <a:ext uri="{FF2B5EF4-FFF2-40B4-BE49-F238E27FC236}">
                  <a16:creationId xmlns:a16="http://schemas.microsoft.com/office/drawing/2014/main" id="{7F1CED57-A642-918B-16BF-727FF2D366FB}"/>
                </a:ext>
              </a:extLst>
            </p:cNvPr>
            <p:cNvGrpSpPr/>
            <p:nvPr/>
          </p:nvGrpSpPr>
          <p:grpSpPr>
            <a:xfrm>
              <a:off x="4290828" y="1496185"/>
              <a:ext cx="286500" cy="272914"/>
              <a:chOff x="4290828" y="1496185"/>
              <a:chExt cx="286500" cy="272914"/>
            </a:xfrm>
          </p:grpSpPr>
          <p:cxnSp>
            <p:nvCxnSpPr>
              <p:cNvPr id="42" name="Google Shape;7479;p72">
                <a:extLst>
                  <a:ext uri="{FF2B5EF4-FFF2-40B4-BE49-F238E27FC236}">
                    <a16:creationId xmlns:a16="http://schemas.microsoft.com/office/drawing/2014/main" id="{7C4D7139-2580-E106-2680-DBD37899EE21}"/>
                  </a:ext>
                </a:extLst>
              </p:cNvPr>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43" name="Google Shape;7480;p72">
                <a:extLst>
                  <a:ext uri="{FF2B5EF4-FFF2-40B4-BE49-F238E27FC236}">
                    <a16:creationId xmlns:a16="http://schemas.microsoft.com/office/drawing/2014/main" id="{832D150B-47B6-53CF-D3DB-8499EC753F84}"/>
                  </a:ext>
                </a:extLst>
              </p:cNvPr>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sp>
          <p:nvSpPr>
            <p:cNvPr id="37" name="Google Shape;7481;p72">
              <a:extLst>
                <a:ext uri="{FF2B5EF4-FFF2-40B4-BE49-F238E27FC236}">
                  <a16:creationId xmlns:a16="http://schemas.microsoft.com/office/drawing/2014/main" id="{3CFF942A-25A6-EF30-36C3-B16D9649F720}"/>
                </a:ext>
              </a:extLst>
            </p:cNvPr>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8" name="Google Shape;7466;p72">
              <a:extLst>
                <a:ext uri="{FF2B5EF4-FFF2-40B4-BE49-F238E27FC236}">
                  <a16:creationId xmlns:a16="http://schemas.microsoft.com/office/drawing/2014/main" id="{C0BCC390-E862-ED6A-0FA2-41374A7F1728}"/>
                </a:ext>
              </a:extLst>
            </p:cNvPr>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39" name="Google Shape;7482;p72">
              <a:extLst>
                <a:ext uri="{FF2B5EF4-FFF2-40B4-BE49-F238E27FC236}">
                  <a16:creationId xmlns:a16="http://schemas.microsoft.com/office/drawing/2014/main" id="{31BFB3FE-A887-5269-4F10-9E4413CE8709}"/>
                </a:ext>
              </a:extLst>
            </p:cNvPr>
            <p:cNvGrpSpPr/>
            <p:nvPr/>
          </p:nvGrpSpPr>
          <p:grpSpPr>
            <a:xfrm>
              <a:off x="4657726" y="1959674"/>
              <a:ext cx="286500" cy="245092"/>
              <a:chOff x="4657726" y="1959674"/>
              <a:chExt cx="286500" cy="245092"/>
            </a:xfrm>
          </p:grpSpPr>
          <p:cxnSp>
            <p:nvCxnSpPr>
              <p:cNvPr id="40" name="Google Shape;7483;p72">
                <a:extLst>
                  <a:ext uri="{FF2B5EF4-FFF2-40B4-BE49-F238E27FC236}">
                    <a16:creationId xmlns:a16="http://schemas.microsoft.com/office/drawing/2014/main" id="{51FAC905-670B-AFEE-FEA5-98C4F75EC417}"/>
                  </a:ext>
                </a:extLst>
              </p:cNvPr>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41" name="Google Shape;7484;p72">
                <a:extLst>
                  <a:ext uri="{FF2B5EF4-FFF2-40B4-BE49-F238E27FC236}">
                    <a16:creationId xmlns:a16="http://schemas.microsoft.com/office/drawing/2014/main" id="{46BAF5EA-E7F9-542F-719B-DB916A88E8F4}"/>
                  </a:ext>
                </a:extLst>
              </p:cNvPr>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52" name="Google Shape;7485;p72">
            <a:extLst>
              <a:ext uri="{FF2B5EF4-FFF2-40B4-BE49-F238E27FC236}">
                <a16:creationId xmlns:a16="http://schemas.microsoft.com/office/drawing/2014/main" id="{AA5B9B9C-8800-E010-70D2-CD53F2034E8F}"/>
              </a:ext>
            </a:extLst>
          </p:cNvPr>
          <p:cNvGrpSpPr/>
          <p:nvPr/>
        </p:nvGrpSpPr>
        <p:grpSpPr>
          <a:xfrm>
            <a:off x="6989870" y="5254530"/>
            <a:ext cx="3194064" cy="757298"/>
            <a:chOff x="3512551" y="2358282"/>
            <a:chExt cx="1597032" cy="378649"/>
          </a:xfrm>
        </p:grpSpPr>
        <p:grpSp>
          <p:nvGrpSpPr>
            <p:cNvPr id="53" name="Google Shape;7486;p72">
              <a:extLst>
                <a:ext uri="{FF2B5EF4-FFF2-40B4-BE49-F238E27FC236}">
                  <a16:creationId xmlns:a16="http://schemas.microsoft.com/office/drawing/2014/main" id="{F9DADD44-A948-A519-000F-1F36064C5B7A}"/>
                </a:ext>
              </a:extLst>
            </p:cNvPr>
            <p:cNvGrpSpPr/>
            <p:nvPr/>
          </p:nvGrpSpPr>
          <p:grpSpPr>
            <a:xfrm>
              <a:off x="3738198" y="2553002"/>
              <a:ext cx="1145834" cy="117"/>
              <a:chOff x="3738198" y="2553002"/>
              <a:chExt cx="1145834" cy="117"/>
            </a:xfrm>
          </p:grpSpPr>
          <p:cxnSp>
            <p:nvCxnSpPr>
              <p:cNvPr id="70" name="Google Shape;7487;p72">
                <a:extLst>
                  <a:ext uri="{FF2B5EF4-FFF2-40B4-BE49-F238E27FC236}">
                    <a16:creationId xmlns:a16="http://schemas.microsoft.com/office/drawing/2014/main" id="{52305BAF-6731-8E3A-F4E0-A97697990DE3}"/>
                  </a:ext>
                </a:extLst>
              </p:cNvPr>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1" name="Google Shape;7488;p72">
                <a:extLst>
                  <a:ext uri="{FF2B5EF4-FFF2-40B4-BE49-F238E27FC236}">
                    <a16:creationId xmlns:a16="http://schemas.microsoft.com/office/drawing/2014/main" id="{10D439B0-B9DF-9141-B483-BC3CB4009F8E}"/>
                  </a:ext>
                </a:extLst>
              </p:cNvPr>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2" name="Google Shape;7489;p72">
                <a:extLst>
                  <a:ext uri="{FF2B5EF4-FFF2-40B4-BE49-F238E27FC236}">
                    <a16:creationId xmlns:a16="http://schemas.microsoft.com/office/drawing/2014/main" id="{2C0C97FA-1DE3-D3D5-4E60-13D0FEC60756}"/>
                  </a:ext>
                </a:extLst>
              </p:cNvPr>
              <p:cNvCxnSpPr>
                <a:stCxn id="59" idx="6"/>
                <a:endCxn id="68"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54" name="Google Shape;7492;p72">
              <a:extLst>
                <a:ext uri="{FF2B5EF4-FFF2-40B4-BE49-F238E27FC236}">
                  <a16:creationId xmlns:a16="http://schemas.microsoft.com/office/drawing/2014/main" id="{268CD99E-111F-EF5F-6B9C-087F1C6CD6DB}"/>
                </a:ext>
              </a:extLst>
            </p:cNvPr>
            <p:cNvGrpSpPr/>
            <p:nvPr/>
          </p:nvGrpSpPr>
          <p:grpSpPr>
            <a:xfrm>
              <a:off x="3969644" y="2440153"/>
              <a:ext cx="225900" cy="296779"/>
              <a:chOff x="3969644" y="2440153"/>
              <a:chExt cx="225900" cy="296779"/>
            </a:xfrm>
          </p:grpSpPr>
          <p:cxnSp>
            <p:nvCxnSpPr>
              <p:cNvPr id="67" name="Google Shape;7493;p72">
                <a:extLst>
                  <a:ext uri="{FF2B5EF4-FFF2-40B4-BE49-F238E27FC236}">
                    <a16:creationId xmlns:a16="http://schemas.microsoft.com/office/drawing/2014/main" id="{1B75FDF5-40F4-4558-0871-1F56DDBF432F}"/>
                  </a:ext>
                </a:extLst>
              </p:cNvPr>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68" name="Google Shape;7491;p72">
                <a:extLst>
                  <a:ext uri="{FF2B5EF4-FFF2-40B4-BE49-F238E27FC236}">
                    <a16:creationId xmlns:a16="http://schemas.microsoft.com/office/drawing/2014/main" id="{65980539-C452-E374-77C2-23F49B81DFAC}"/>
                  </a:ext>
                </a:extLst>
              </p:cNvPr>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9" name="Google Shape;7494;p72">
                <a:extLst>
                  <a:ext uri="{FF2B5EF4-FFF2-40B4-BE49-F238E27FC236}">
                    <a16:creationId xmlns:a16="http://schemas.microsoft.com/office/drawing/2014/main" id="{ACE17FCC-11D2-92BC-F6E5-CAC39BB9F0EC}"/>
                  </a:ext>
                </a:extLst>
              </p:cNvPr>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55" name="Google Shape;7495;p72">
              <a:extLst>
                <a:ext uri="{FF2B5EF4-FFF2-40B4-BE49-F238E27FC236}">
                  <a16:creationId xmlns:a16="http://schemas.microsoft.com/office/drawing/2014/main" id="{BDE0CFA1-71DD-75A3-8226-20A2D530B561}"/>
                </a:ext>
              </a:extLst>
            </p:cNvPr>
            <p:cNvGrpSpPr/>
            <p:nvPr/>
          </p:nvGrpSpPr>
          <p:grpSpPr>
            <a:xfrm>
              <a:off x="4426818" y="2358282"/>
              <a:ext cx="225600" cy="307471"/>
              <a:chOff x="4426818" y="2358282"/>
              <a:chExt cx="225600" cy="307471"/>
            </a:xfrm>
          </p:grpSpPr>
          <p:cxnSp>
            <p:nvCxnSpPr>
              <p:cNvPr id="64" name="Google Shape;7496;p72">
                <a:extLst>
                  <a:ext uri="{FF2B5EF4-FFF2-40B4-BE49-F238E27FC236}">
                    <a16:creationId xmlns:a16="http://schemas.microsoft.com/office/drawing/2014/main" id="{0C21DAAD-2B5C-84D8-5752-667A6C2803B7}"/>
                  </a:ext>
                </a:extLst>
              </p:cNvPr>
              <p:cNvCxnSpPr>
                <a:stCxn id="66"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65" name="Google Shape;7498;p72">
                <a:extLst>
                  <a:ext uri="{FF2B5EF4-FFF2-40B4-BE49-F238E27FC236}">
                    <a16:creationId xmlns:a16="http://schemas.microsoft.com/office/drawing/2014/main" id="{5BBD3C47-0DFC-C6F0-722D-3418D8490A50}"/>
                  </a:ext>
                </a:extLst>
              </p:cNvPr>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6" name="Google Shape;7497;p72">
                <a:extLst>
                  <a:ext uri="{FF2B5EF4-FFF2-40B4-BE49-F238E27FC236}">
                    <a16:creationId xmlns:a16="http://schemas.microsoft.com/office/drawing/2014/main" id="{D6B05102-3D91-350F-DDD1-4ED368CDC4A6}"/>
                  </a:ext>
                </a:extLst>
              </p:cNvPr>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56" name="Google Shape;7499;p72">
              <a:extLst>
                <a:ext uri="{FF2B5EF4-FFF2-40B4-BE49-F238E27FC236}">
                  <a16:creationId xmlns:a16="http://schemas.microsoft.com/office/drawing/2014/main" id="{22D7CA46-F0EF-0154-64E0-A2EC5EF562AC}"/>
                </a:ext>
              </a:extLst>
            </p:cNvPr>
            <p:cNvGrpSpPr/>
            <p:nvPr/>
          </p:nvGrpSpPr>
          <p:grpSpPr>
            <a:xfrm>
              <a:off x="4883984" y="2440153"/>
              <a:ext cx="225600" cy="296479"/>
              <a:chOff x="4883984" y="2440153"/>
              <a:chExt cx="225600" cy="296479"/>
            </a:xfrm>
          </p:grpSpPr>
          <p:cxnSp>
            <p:nvCxnSpPr>
              <p:cNvPr id="61" name="Google Shape;7500;p72">
                <a:extLst>
                  <a:ext uri="{FF2B5EF4-FFF2-40B4-BE49-F238E27FC236}">
                    <a16:creationId xmlns:a16="http://schemas.microsoft.com/office/drawing/2014/main" id="{12E6AE10-F68B-18BE-1145-D1D2BDDB5C4E}"/>
                  </a:ext>
                </a:extLst>
              </p:cNvPr>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62" name="Google Shape;7501;p72">
                <a:extLst>
                  <a:ext uri="{FF2B5EF4-FFF2-40B4-BE49-F238E27FC236}">
                    <a16:creationId xmlns:a16="http://schemas.microsoft.com/office/drawing/2014/main" id="{2E51F365-B4B1-6F35-5929-E3D81EF43596}"/>
                  </a:ext>
                </a:extLst>
              </p:cNvPr>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3" name="Google Shape;7502;p72">
                <a:extLst>
                  <a:ext uri="{FF2B5EF4-FFF2-40B4-BE49-F238E27FC236}">
                    <a16:creationId xmlns:a16="http://schemas.microsoft.com/office/drawing/2014/main" id="{6144405C-02E0-BBAA-8F27-E4BB10C60454}"/>
                  </a:ext>
                </a:extLst>
              </p:cNvPr>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57" name="Google Shape;7503;p72">
              <a:extLst>
                <a:ext uri="{FF2B5EF4-FFF2-40B4-BE49-F238E27FC236}">
                  <a16:creationId xmlns:a16="http://schemas.microsoft.com/office/drawing/2014/main" id="{91502EC9-8F19-D64C-C88C-EC92CA49E037}"/>
                </a:ext>
              </a:extLst>
            </p:cNvPr>
            <p:cNvGrpSpPr/>
            <p:nvPr/>
          </p:nvGrpSpPr>
          <p:grpSpPr>
            <a:xfrm>
              <a:off x="3512551" y="2358356"/>
              <a:ext cx="225647" cy="307629"/>
              <a:chOff x="2182679" y="2005014"/>
              <a:chExt cx="792300" cy="1080158"/>
            </a:xfrm>
          </p:grpSpPr>
          <p:cxnSp>
            <p:nvCxnSpPr>
              <p:cNvPr id="58" name="Google Shape;7504;p72">
                <a:extLst>
                  <a:ext uri="{FF2B5EF4-FFF2-40B4-BE49-F238E27FC236}">
                    <a16:creationId xmlns:a16="http://schemas.microsoft.com/office/drawing/2014/main" id="{518D0553-B777-5B53-21A5-10763D2D9E43}"/>
                  </a:ext>
                </a:extLst>
              </p:cNvPr>
              <p:cNvCxnSpPr>
                <a:stCxn id="60"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59" name="Google Shape;7490;p72">
                <a:extLst>
                  <a:ext uri="{FF2B5EF4-FFF2-40B4-BE49-F238E27FC236}">
                    <a16:creationId xmlns:a16="http://schemas.microsoft.com/office/drawing/2014/main" id="{676F8A6A-FF20-4709-1990-405BA94E909F}"/>
                  </a:ext>
                </a:extLst>
              </p:cNvPr>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0" name="Google Shape;7505;p72">
                <a:extLst>
                  <a:ext uri="{FF2B5EF4-FFF2-40B4-BE49-F238E27FC236}">
                    <a16:creationId xmlns:a16="http://schemas.microsoft.com/office/drawing/2014/main" id="{9D086232-585E-E884-EC9F-DAF21B39C2FC}"/>
                  </a:ext>
                </a:extLst>
              </p:cNvPr>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73" name="Google Shape;7506;p72">
            <a:extLst>
              <a:ext uri="{FF2B5EF4-FFF2-40B4-BE49-F238E27FC236}">
                <a16:creationId xmlns:a16="http://schemas.microsoft.com/office/drawing/2014/main" id="{07EDB36A-8A79-1507-FBA1-8A005D66B0DB}"/>
              </a:ext>
            </a:extLst>
          </p:cNvPr>
          <p:cNvGrpSpPr/>
          <p:nvPr/>
        </p:nvGrpSpPr>
        <p:grpSpPr>
          <a:xfrm>
            <a:off x="13710035" y="2902125"/>
            <a:ext cx="3119618" cy="1445220"/>
            <a:chOff x="634175" y="2986275"/>
            <a:chExt cx="3147949" cy="1458344"/>
          </a:xfrm>
        </p:grpSpPr>
        <p:cxnSp>
          <p:nvCxnSpPr>
            <p:cNvPr id="74" name="Google Shape;7507;p72">
              <a:extLst>
                <a:ext uri="{FF2B5EF4-FFF2-40B4-BE49-F238E27FC236}">
                  <a16:creationId xmlns:a16="http://schemas.microsoft.com/office/drawing/2014/main" id="{73A55C82-764D-9CE3-3F4C-B0AF7C6F0541}"/>
                </a:ext>
              </a:extLst>
            </p:cNvPr>
            <p:cNvCxnSpPr>
              <a:stCxn id="80" idx="4"/>
              <a:endCxn id="82"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 name="Google Shape;7510;p72">
              <a:extLst>
                <a:ext uri="{FF2B5EF4-FFF2-40B4-BE49-F238E27FC236}">
                  <a16:creationId xmlns:a16="http://schemas.microsoft.com/office/drawing/2014/main" id="{AA16DA6D-0E0C-EF75-618B-BFB1369922F8}"/>
                </a:ext>
              </a:extLst>
            </p:cNvPr>
            <p:cNvCxnSpPr>
              <a:stCxn id="82" idx="0"/>
              <a:endCxn id="79"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6" name="Google Shape;7512;p72">
              <a:extLst>
                <a:ext uri="{FF2B5EF4-FFF2-40B4-BE49-F238E27FC236}">
                  <a16:creationId xmlns:a16="http://schemas.microsoft.com/office/drawing/2014/main" id="{F5B3F829-E268-10B6-B2D0-46CDF054DC6D}"/>
                </a:ext>
              </a:extLst>
            </p:cNvPr>
            <p:cNvCxnSpPr>
              <a:stCxn id="79" idx="4"/>
              <a:endCxn id="81"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7" name="Google Shape;7514;p72">
              <a:extLst>
                <a:ext uri="{FF2B5EF4-FFF2-40B4-BE49-F238E27FC236}">
                  <a16:creationId xmlns:a16="http://schemas.microsoft.com/office/drawing/2014/main" id="{B5387C11-DA3F-6FFA-0DC0-D55B2E1F90C1}"/>
                </a:ext>
              </a:extLst>
            </p:cNvPr>
            <p:cNvCxnSpPr>
              <a:stCxn id="81" idx="0"/>
              <a:endCxn id="78"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8" name="Google Shape;7515;p72">
              <a:extLst>
                <a:ext uri="{FF2B5EF4-FFF2-40B4-BE49-F238E27FC236}">
                  <a16:creationId xmlns:a16="http://schemas.microsoft.com/office/drawing/2014/main" id="{A8D1AFEB-2296-D70C-DD52-204EB6637974}"/>
                </a:ext>
              </a:extLst>
            </p:cNvPr>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sp>
          <p:nvSpPr>
            <p:cNvPr id="79" name="Google Shape;7511;p72">
              <a:extLst>
                <a:ext uri="{FF2B5EF4-FFF2-40B4-BE49-F238E27FC236}">
                  <a16:creationId xmlns:a16="http://schemas.microsoft.com/office/drawing/2014/main" id="{61CD67FA-140C-A985-3C60-90F1C987E8E7}"/>
                </a:ext>
              </a:extLst>
            </p:cNvPr>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sp>
          <p:nvSpPr>
            <p:cNvPr id="80" name="Google Shape;7508;p72">
              <a:extLst>
                <a:ext uri="{FF2B5EF4-FFF2-40B4-BE49-F238E27FC236}">
                  <a16:creationId xmlns:a16="http://schemas.microsoft.com/office/drawing/2014/main" id="{7A60890B-E727-E0EF-01FA-0533C6F1D59B}"/>
                </a:ext>
              </a:extLst>
            </p:cNvPr>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sp>
          <p:nvSpPr>
            <p:cNvPr id="81" name="Google Shape;7513;p72">
              <a:extLst>
                <a:ext uri="{FF2B5EF4-FFF2-40B4-BE49-F238E27FC236}">
                  <a16:creationId xmlns:a16="http://schemas.microsoft.com/office/drawing/2014/main" id="{A20567D5-83B2-0655-B3DA-0E56B9C58272}"/>
                </a:ext>
              </a:extLst>
            </p:cNvPr>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sp>
          <p:nvSpPr>
            <p:cNvPr id="82" name="Google Shape;7509;p72">
              <a:extLst>
                <a:ext uri="{FF2B5EF4-FFF2-40B4-BE49-F238E27FC236}">
                  <a16:creationId xmlns:a16="http://schemas.microsoft.com/office/drawing/2014/main" id="{6D24944F-47CC-7820-762D-0A4FC90DB13E}"/>
                </a:ext>
              </a:extLst>
            </p:cNvPr>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grpSp>
      <p:grpSp>
        <p:nvGrpSpPr>
          <p:cNvPr id="83" name="Google Shape;7516;p72">
            <a:extLst>
              <a:ext uri="{FF2B5EF4-FFF2-40B4-BE49-F238E27FC236}">
                <a16:creationId xmlns:a16="http://schemas.microsoft.com/office/drawing/2014/main" id="{6EC09CB8-966D-2763-E3FE-74A33CB10A47}"/>
              </a:ext>
            </a:extLst>
          </p:cNvPr>
          <p:cNvGrpSpPr/>
          <p:nvPr/>
        </p:nvGrpSpPr>
        <p:grpSpPr>
          <a:xfrm>
            <a:off x="7017615" y="6321940"/>
            <a:ext cx="3141438" cy="588246"/>
            <a:chOff x="998425" y="1182125"/>
            <a:chExt cx="1065400" cy="199500"/>
          </a:xfrm>
        </p:grpSpPr>
        <p:sp>
          <p:nvSpPr>
            <p:cNvPr id="84" name="Google Shape;7517;p72">
              <a:extLst>
                <a:ext uri="{FF2B5EF4-FFF2-40B4-BE49-F238E27FC236}">
                  <a16:creationId xmlns:a16="http://schemas.microsoft.com/office/drawing/2014/main" id="{19CA828E-D036-3BDF-A2D7-AB5E86302E19}"/>
                </a:ext>
              </a:extLst>
            </p:cNvPr>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5" name="Google Shape;7518;p72">
              <a:extLst>
                <a:ext uri="{FF2B5EF4-FFF2-40B4-BE49-F238E27FC236}">
                  <a16:creationId xmlns:a16="http://schemas.microsoft.com/office/drawing/2014/main" id="{A439B4A5-46E5-705B-2FAA-43210E0CA983}"/>
                </a:ext>
              </a:extLst>
            </p:cNvPr>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6" name="Google Shape;7519;p72">
              <a:extLst>
                <a:ext uri="{FF2B5EF4-FFF2-40B4-BE49-F238E27FC236}">
                  <a16:creationId xmlns:a16="http://schemas.microsoft.com/office/drawing/2014/main" id="{0E53527D-DC45-81C5-B83C-24565229B88F}"/>
                </a:ext>
              </a:extLst>
            </p:cNvPr>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7" name="Google Shape;7520;p72">
              <a:extLst>
                <a:ext uri="{FF2B5EF4-FFF2-40B4-BE49-F238E27FC236}">
                  <a16:creationId xmlns:a16="http://schemas.microsoft.com/office/drawing/2014/main" id="{A15FAB71-522A-9AC4-8C73-ED77D9CF3F13}"/>
                </a:ext>
              </a:extLst>
            </p:cNvPr>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8" name="Google Shape;7521;p72">
              <a:extLst>
                <a:ext uri="{FF2B5EF4-FFF2-40B4-BE49-F238E27FC236}">
                  <a16:creationId xmlns:a16="http://schemas.microsoft.com/office/drawing/2014/main" id="{5A20B78D-E2CF-479B-4FDB-B35AE1F086E1}"/>
                </a:ext>
              </a:extLst>
            </p:cNvPr>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89" name="Google Shape;7522;p72">
            <a:extLst>
              <a:ext uri="{FF2B5EF4-FFF2-40B4-BE49-F238E27FC236}">
                <a16:creationId xmlns:a16="http://schemas.microsoft.com/office/drawing/2014/main" id="{6CFB3079-0C41-6E6D-1DA3-38A31842F191}"/>
              </a:ext>
            </a:extLst>
          </p:cNvPr>
          <p:cNvGrpSpPr/>
          <p:nvPr/>
        </p:nvGrpSpPr>
        <p:grpSpPr>
          <a:xfrm>
            <a:off x="13704126" y="4556914"/>
            <a:ext cx="3131432" cy="733458"/>
            <a:chOff x="1247650" y="2075423"/>
            <a:chExt cx="6648477" cy="1557238"/>
          </a:xfrm>
        </p:grpSpPr>
        <p:sp>
          <p:nvSpPr>
            <p:cNvPr id="90" name="Google Shape;7523;p72">
              <a:extLst>
                <a:ext uri="{FF2B5EF4-FFF2-40B4-BE49-F238E27FC236}">
                  <a16:creationId xmlns:a16="http://schemas.microsoft.com/office/drawing/2014/main" id="{F314BA3F-D382-7B79-2721-64A14625F380}"/>
                </a:ext>
              </a:extLst>
            </p:cNvPr>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1" name="Google Shape;7524;p72">
              <a:extLst>
                <a:ext uri="{FF2B5EF4-FFF2-40B4-BE49-F238E27FC236}">
                  <a16:creationId xmlns:a16="http://schemas.microsoft.com/office/drawing/2014/main" id="{FF1F25A4-CF77-05C3-9252-5B9A54AF49C4}"/>
                </a:ext>
              </a:extLst>
            </p:cNvPr>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2" name="Google Shape;7525;p72">
              <a:extLst>
                <a:ext uri="{FF2B5EF4-FFF2-40B4-BE49-F238E27FC236}">
                  <a16:creationId xmlns:a16="http://schemas.microsoft.com/office/drawing/2014/main" id="{DA122116-1B5F-D651-6697-C509CCF0813A}"/>
                </a:ext>
              </a:extLst>
            </p:cNvPr>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3" name="Google Shape;7526;p72">
              <a:extLst>
                <a:ext uri="{FF2B5EF4-FFF2-40B4-BE49-F238E27FC236}">
                  <a16:creationId xmlns:a16="http://schemas.microsoft.com/office/drawing/2014/main" id="{E2FA5B2B-43EF-70C8-0DD6-532F9B09C9C9}"/>
                </a:ext>
              </a:extLst>
            </p:cNvPr>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4" name="Google Shape;7527;p72">
              <a:extLst>
                <a:ext uri="{FF2B5EF4-FFF2-40B4-BE49-F238E27FC236}">
                  <a16:creationId xmlns:a16="http://schemas.microsoft.com/office/drawing/2014/main" id="{A3F8A270-5874-17E3-40A1-66816EDA7B1C}"/>
                </a:ext>
              </a:extLst>
            </p:cNvPr>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5" name="Google Shape;7528;p72">
              <a:extLst>
                <a:ext uri="{FF2B5EF4-FFF2-40B4-BE49-F238E27FC236}">
                  <a16:creationId xmlns:a16="http://schemas.microsoft.com/office/drawing/2014/main" id="{3E0DEA68-ACCB-230C-0839-4BBA16765480}"/>
                </a:ext>
              </a:extLst>
            </p:cNvPr>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96" name="Google Shape;7529;p72">
            <a:extLst>
              <a:ext uri="{FF2B5EF4-FFF2-40B4-BE49-F238E27FC236}">
                <a16:creationId xmlns:a16="http://schemas.microsoft.com/office/drawing/2014/main" id="{BA4CDEA7-D5AE-18E4-46A1-885D0DBB50EE}"/>
              </a:ext>
            </a:extLst>
          </p:cNvPr>
          <p:cNvGrpSpPr/>
          <p:nvPr/>
        </p:nvGrpSpPr>
        <p:grpSpPr>
          <a:xfrm>
            <a:off x="13672751" y="6854543"/>
            <a:ext cx="3194122" cy="1326880"/>
            <a:chOff x="6796238" y="3158297"/>
            <a:chExt cx="1630319" cy="677257"/>
          </a:xfrm>
        </p:grpSpPr>
        <p:cxnSp>
          <p:nvCxnSpPr>
            <p:cNvPr id="97" name="Google Shape;7530;p72">
              <a:extLst>
                <a:ext uri="{FF2B5EF4-FFF2-40B4-BE49-F238E27FC236}">
                  <a16:creationId xmlns:a16="http://schemas.microsoft.com/office/drawing/2014/main" id="{431883E2-852E-A4D9-69A1-D28CE611D011}"/>
                </a:ext>
              </a:extLst>
            </p:cNvPr>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8" name="Google Shape;7531;p72">
              <a:extLst>
                <a:ext uri="{FF2B5EF4-FFF2-40B4-BE49-F238E27FC236}">
                  <a16:creationId xmlns:a16="http://schemas.microsoft.com/office/drawing/2014/main" id="{2EF952AD-4367-709F-67D2-8B94E525F7D2}"/>
                </a:ext>
              </a:extLst>
            </p:cNvPr>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9" name="Google Shape;7532;p72">
              <a:extLst>
                <a:ext uri="{FF2B5EF4-FFF2-40B4-BE49-F238E27FC236}">
                  <a16:creationId xmlns:a16="http://schemas.microsoft.com/office/drawing/2014/main" id="{BFBD3474-0715-54B0-7CA6-D53AA189E17E}"/>
                </a:ext>
              </a:extLst>
            </p:cNvPr>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100" name="Google Shape;7533;p72">
              <a:extLst>
                <a:ext uri="{FF2B5EF4-FFF2-40B4-BE49-F238E27FC236}">
                  <a16:creationId xmlns:a16="http://schemas.microsoft.com/office/drawing/2014/main" id="{D92B1FCF-F648-6EE9-40F2-901D891AC096}"/>
                </a:ext>
              </a:extLst>
            </p:cNvPr>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101" name="Google Shape;7534;p72">
              <a:extLst>
                <a:ext uri="{FF2B5EF4-FFF2-40B4-BE49-F238E27FC236}">
                  <a16:creationId xmlns:a16="http://schemas.microsoft.com/office/drawing/2014/main" id="{84FA4411-ECEB-5CEE-911F-0A054B89B8FE}"/>
                </a:ext>
              </a:extLst>
            </p:cNvPr>
            <p:cNvGrpSpPr/>
            <p:nvPr/>
          </p:nvGrpSpPr>
          <p:grpSpPr>
            <a:xfrm>
              <a:off x="6796238" y="3311904"/>
              <a:ext cx="1630319" cy="377697"/>
              <a:chOff x="6796238" y="3311904"/>
              <a:chExt cx="1630319" cy="377697"/>
            </a:xfrm>
          </p:grpSpPr>
          <p:sp>
            <p:nvSpPr>
              <p:cNvPr id="102" name="Google Shape;7535;p72">
                <a:extLst>
                  <a:ext uri="{FF2B5EF4-FFF2-40B4-BE49-F238E27FC236}">
                    <a16:creationId xmlns:a16="http://schemas.microsoft.com/office/drawing/2014/main" id="{BB594DB6-83C2-3FB1-A694-261AB1FF785D}"/>
                  </a:ext>
                </a:extLst>
              </p:cNvPr>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03" name="Google Shape;7536;p72">
                <a:extLst>
                  <a:ext uri="{FF2B5EF4-FFF2-40B4-BE49-F238E27FC236}">
                    <a16:creationId xmlns:a16="http://schemas.microsoft.com/office/drawing/2014/main" id="{96AC85A8-0D70-DF05-8041-E3AD1E864CA3}"/>
                  </a:ext>
                </a:extLst>
              </p:cNvPr>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04" name="Google Shape;7537;p72">
                <a:extLst>
                  <a:ext uri="{FF2B5EF4-FFF2-40B4-BE49-F238E27FC236}">
                    <a16:creationId xmlns:a16="http://schemas.microsoft.com/office/drawing/2014/main" id="{7F26019A-D2CA-7180-71B2-7A9D2D528451}"/>
                  </a:ext>
                </a:extLst>
              </p:cNvPr>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105" name="Google Shape;7538;p72">
            <a:extLst>
              <a:ext uri="{FF2B5EF4-FFF2-40B4-BE49-F238E27FC236}">
                <a16:creationId xmlns:a16="http://schemas.microsoft.com/office/drawing/2014/main" id="{9F8EF4A8-C2AB-7B72-A3A4-47B61F5E20C2}"/>
              </a:ext>
            </a:extLst>
          </p:cNvPr>
          <p:cNvGrpSpPr/>
          <p:nvPr/>
        </p:nvGrpSpPr>
        <p:grpSpPr>
          <a:xfrm>
            <a:off x="10715026" y="2897328"/>
            <a:ext cx="2737212" cy="3187610"/>
            <a:chOff x="1839112" y="2209163"/>
            <a:chExt cx="1918159" cy="2233784"/>
          </a:xfrm>
        </p:grpSpPr>
        <p:sp>
          <p:nvSpPr>
            <p:cNvPr id="106" name="Google Shape;7539;p72">
              <a:extLst>
                <a:ext uri="{FF2B5EF4-FFF2-40B4-BE49-F238E27FC236}">
                  <a16:creationId xmlns:a16="http://schemas.microsoft.com/office/drawing/2014/main" id="{78E99DE7-24BF-B754-AC35-3B5AF9B24157}"/>
                </a:ext>
              </a:extLst>
            </p:cNvPr>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7" name="Google Shape;7540;p72">
              <a:extLst>
                <a:ext uri="{FF2B5EF4-FFF2-40B4-BE49-F238E27FC236}">
                  <a16:creationId xmlns:a16="http://schemas.microsoft.com/office/drawing/2014/main" id="{E83B630E-AFBB-BF13-1257-2A621A3010F0}"/>
                </a:ext>
              </a:extLst>
            </p:cNvPr>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8" name="Google Shape;7541;p72">
              <a:extLst>
                <a:ext uri="{FF2B5EF4-FFF2-40B4-BE49-F238E27FC236}">
                  <a16:creationId xmlns:a16="http://schemas.microsoft.com/office/drawing/2014/main" id="{B1B82F47-2756-0C2C-C661-F6F71BB3FCA5}"/>
                </a:ext>
              </a:extLst>
            </p:cNvPr>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109" name="Google Shape;7542;p72">
              <a:extLst>
                <a:ext uri="{FF2B5EF4-FFF2-40B4-BE49-F238E27FC236}">
                  <a16:creationId xmlns:a16="http://schemas.microsoft.com/office/drawing/2014/main" id="{4FE81D72-8354-B616-8B5B-CABF8D591CCE}"/>
                </a:ext>
              </a:extLst>
            </p:cNvPr>
            <p:cNvCxnSpPr>
              <a:stCxn id="106" idx="6"/>
              <a:endCxn id="107"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10" name="Google Shape;7543;p72">
              <a:extLst>
                <a:ext uri="{FF2B5EF4-FFF2-40B4-BE49-F238E27FC236}">
                  <a16:creationId xmlns:a16="http://schemas.microsoft.com/office/drawing/2014/main" id="{8C964C90-1D7C-9CA9-88C0-8D506F36A7C1}"/>
                </a:ext>
              </a:extLst>
            </p:cNvPr>
            <p:cNvCxnSpPr>
              <a:stCxn id="107" idx="4"/>
              <a:endCxn id="113"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111" name="Google Shape;7545;p72">
              <a:extLst>
                <a:ext uri="{FF2B5EF4-FFF2-40B4-BE49-F238E27FC236}">
                  <a16:creationId xmlns:a16="http://schemas.microsoft.com/office/drawing/2014/main" id="{03667232-7088-3A17-AFD0-FD1EC799F157}"/>
                </a:ext>
              </a:extLst>
            </p:cNvPr>
            <p:cNvCxnSpPr>
              <a:stCxn id="113" idx="6"/>
              <a:endCxn id="108"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12" name="Google Shape;7546;p72">
              <a:extLst>
                <a:ext uri="{FF2B5EF4-FFF2-40B4-BE49-F238E27FC236}">
                  <a16:creationId xmlns:a16="http://schemas.microsoft.com/office/drawing/2014/main" id="{3B179DD2-E4BB-A62E-9EA7-003C7CAD0660}"/>
                </a:ext>
              </a:extLst>
            </p:cNvPr>
            <p:cNvCxnSpPr>
              <a:stCxn id="108" idx="4"/>
              <a:endCxn id="114"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113" name="Google Shape;7544;p72">
              <a:extLst>
                <a:ext uri="{FF2B5EF4-FFF2-40B4-BE49-F238E27FC236}">
                  <a16:creationId xmlns:a16="http://schemas.microsoft.com/office/drawing/2014/main" id="{49B810D0-0CC5-CB7B-A095-EEB694714662}"/>
                </a:ext>
              </a:extLst>
            </p:cNvPr>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4" name="Google Shape;7547;p72">
              <a:extLst>
                <a:ext uri="{FF2B5EF4-FFF2-40B4-BE49-F238E27FC236}">
                  <a16:creationId xmlns:a16="http://schemas.microsoft.com/office/drawing/2014/main" id="{221C6910-A2EE-B275-C3EF-BCA949612A7D}"/>
                </a:ext>
              </a:extLst>
            </p:cNvPr>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5" name="Google Shape;7548;p72">
              <a:extLst>
                <a:ext uri="{FF2B5EF4-FFF2-40B4-BE49-F238E27FC236}">
                  <a16:creationId xmlns:a16="http://schemas.microsoft.com/office/drawing/2014/main" id="{F6FCFCB3-AA54-6FFB-FC30-0A1F536F37E4}"/>
                </a:ext>
              </a:extLst>
            </p:cNvPr>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116" name="Google Shape;7549;p72">
              <a:extLst>
                <a:ext uri="{FF2B5EF4-FFF2-40B4-BE49-F238E27FC236}">
                  <a16:creationId xmlns:a16="http://schemas.microsoft.com/office/drawing/2014/main" id="{95556E80-ED2F-3944-90A3-F080D4D3C729}"/>
                </a:ext>
              </a:extLst>
            </p:cNvPr>
            <p:cNvCxnSpPr>
              <a:endCxn id="115"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117" name="Google Shape;7550;p72">
            <a:extLst>
              <a:ext uri="{FF2B5EF4-FFF2-40B4-BE49-F238E27FC236}">
                <a16:creationId xmlns:a16="http://schemas.microsoft.com/office/drawing/2014/main" id="{B6C77E99-AEE7-9184-3600-45CEBC6FDED7}"/>
              </a:ext>
            </a:extLst>
          </p:cNvPr>
          <p:cNvGrpSpPr/>
          <p:nvPr/>
        </p:nvGrpSpPr>
        <p:grpSpPr>
          <a:xfrm>
            <a:off x="6979772" y="2909799"/>
            <a:ext cx="3275936" cy="309884"/>
            <a:chOff x="238125" y="2506075"/>
            <a:chExt cx="7115411" cy="673075"/>
          </a:xfrm>
        </p:grpSpPr>
        <p:sp>
          <p:nvSpPr>
            <p:cNvPr id="118" name="Google Shape;7551;p72">
              <a:extLst>
                <a:ext uri="{FF2B5EF4-FFF2-40B4-BE49-F238E27FC236}">
                  <a16:creationId xmlns:a16="http://schemas.microsoft.com/office/drawing/2014/main" id="{3016D02A-1881-606F-FF21-2916EC3C8703}"/>
                </a:ext>
              </a:extLst>
            </p:cNvPr>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9" name="Google Shape;7552;p72">
              <a:extLst>
                <a:ext uri="{FF2B5EF4-FFF2-40B4-BE49-F238E27FC236}">
                  <a16:creationId xmlns:a16="http://schemas.microsoft.com/office/drawing/2014/main" id="{62C4166B-D493-89B7-EAE1-70AEECF1B996}"/>
                </a:ext>
              </a:extLst>
            </p:cNvPr>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20" name="Google Shape;7553;p72">
              <a:extLst>
                <a:ext uri="{FF2B5EF4-FFF2-40B4-BE49-F238E27FC236}">
                  <a16:creationId xmlns:a16="http://schemas.microsoft.com/office/drawing/2014/main" id="{F38539A2-422E-5945-BFB6-3D4E8A05BC89}"/>
                </a:ext>
              </a:extLst>
            </p:cNvPr>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21" name="Google Shape;7554;p72">
              <a:extLst>
                <a:ext uri="{FF2B5EF4-FFF2-40B4-BE49-F238E27FC236}">
                  <a16:creationId xmlns:a16="http://schemas.microsoft.com/office/drawing/2014/main" id="{E0E4B2C7-8BAE-4F68-DFCF-06D196971E73}"/>
                </a:ext>
              </a:extLst>
            </p:cNvPr>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22" name="Google Shape;7555;p72">
              <a:extLst>
                <a:ext uri="{FF2B5EF4-FFF2-40B4-BE49-F238E27FC236}">
                  <a16:creationId xmlns:a16="http://schemas.microsoft.com/office/drawing/2014/main" id="{C16253F8-CB73-A526-021C-4A2A26246AEB}"/>
                </a:ext>
              </a:extLst>
            </p:cNvPr>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123" name="Google Shape;7556;p72">
            <a:extLst>
              <a:ext uri="{FF2B5EF4-FFF2-40B4-BE49-F238E27FC236}">
                <a16:creationId xmlns:a16="http://schemas.microsoft.com/office/drawing/2014/main" id="{7BEB636A-9C68-4FFB-FFFE-3215F4C3EE0D}"/>
              </a:ext>
            </a:extLst>
          </p:cNvPr>
          <p:cNvGrpSpPr/>
          <p:nvPr/>
        </p:nvGrpSpPr>
        <p:grpSpPr>
          <a:xfrm>
            <a:off x="1457142" y="3552996"/>
            <a:ext cx="4953524" cy="183486"/>
            <a:chOff x="1464850" y="436376"/>
            <a:chExt cx="6001362" cy="222300"/>
          </a:xfrm>
        </p:grpSpPr>
        <p:sp>
          <p:nvSpPr>
            <p:cNvPr id="124" name="Google Shape;7557;p72">
              <a:extLst>
                <a:ext uri="{FF2B5EF4-FFF2-40B4-BE49-F238E27FC236}">
                  <a16:creationId xmlns:a16="http://schemas.microsoft.com/office/drawing/2014/main" id="{83CA0C24-4675-447E-BB04-7B944006D255}"/>
                </a:ext>
              </a:extLst>
            </p:cNvPr>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25" name="Google Shape;7558;p72">
              <a:extLst>
                <a:ext uri="{FF2B5EF4-FFF2-40B4-BE49-F238E27FC236}">
                  <a16:creationId xmlns:a16="http://schemas.microsoft.com/office/drawing/2014/main" id="{EEB81460-9BA2-EC8F-95D3-75BBFD9F8C72}"/>
                </a:ext>
              </a:extLst>
            </p:cNvPr>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26" name="Google Shape;7559;p72">
              <a:extLst>
                <a:ext uri="{FF2B5EF4-FFF2-40B4-BE49-F238E27FC236}">
                  <a16:creationId xmlns:a16="http://schemas.microsoft.com/office/drawing/2014/main" id="{90CCECFD-4F5F-DD6C-274C-17F016A5C998}"/>
                </a:ext>
              </a:extLst>
            </p:cNvPr>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27" name="Google Shape;7560;p72">
              <a:extLst>
                <a:ext uri="{FF2B5EF4-FFF2-40B4-BE49-F238E27FC236}">
                  <a16:creationId xmlns:a16="http://schemas.microsoft.com/office/drawing/2014/main" id="{E01AED08-D6F1-FAD8-28EF-544FE4793FEE}"/>
                </a:ext>
              </a:extLst>
            </p:cNvPr>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28" name="Google Shape;7561;p72">
              <a:extLst>
                <a:ext uri="{FF2B5EF4-FFF2-40B4-BE49-F238E27FC236}">
                  <a16:creationId xmlns:a16="http://schemas.microsoft.com/office/drawing/2014/main" id="{EB61C2E7-5C8F-9869-C75E-4B08E5B9C7CA}"/>
                </a:ext>
              </a:extLst>
            </p:cNvPr>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129" name="Google Shape;7562;p72">
              <a:extLst>
                <a:ext uri="{FF2B5EF4-FFF2-40B4-BE49-F238E27FC236}">
                  <a16:creationId xmlns:a16="http://schemas.microsoft.com/office/drawing/2014/main" id="{D9382E89-461F-3E41-8862-C9F61E3B2AD1}"/>
                </a:ext>
              </a:extLst>
            </p:cNvPr>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30" name="Google Shape;7563;p72">
              <a:extLst>
                <a:ext uri="{FF2B5EF4-FFF2-40B4-BE49-F238E27FC236}">
                  <a16:creationId xmlns:a16="http://schemas.microsoft.com/office/drawing/2014/main" id="{B2824AB6-030E-D03A-1A87-B2B0F0D230F6}"/>
                </a:ext>
              </a:extLst>
            </p:cNvPr>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31" name="Google Shape;7564;p72">
              <a:extLst>
                <a:ext uri="{FF2B5EF4-FFF2-40B4-BE49-F238E27FC236}">
                  <a16:creationId xmlns:a16="http://schemas.microsoft.com/office/drawing/2014/main" id="{99612D0C-9ED8-011D-2DE2-1A3C396EAC29}"/>
                </a:ext>
              </a:extLst>
            </p:cNvPr>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32" name="Google Shape;7565;p72">
              <a:extLst>
                <a:ext uri="{FF2B5EF4-FFF2-40B4-BE49-F238E27FC236}">
                  <a16:creationId xmlns:a16="http://schemas.microsoft.com/office/drawing/2014/main" id="{02FCB5D0-89CD-0FDA-6646-6F52C8E7D98C}"/>
                </a:ext>
              </a:extLst>
            </p:cNvPr>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133" name="Google Shape;7566;p72">
            <a:extLst>
              <a:ext uri="{FF2B5EF4-FFF2-40B4-BE49-F238E27FC236}">
                <a16:creationId xmlns:a16="http://schemas.microsoft.com/office/drawing/2014/main" id="{36B3E47A-B944-40A8-B205-5E062AABABCF}"/>
              </a:ext>
            </a:extLst>
          </p:cNvPr>
          <p:cNvGrpSpPr/>
          <p:nvPr/>
        </p:nvGrpSpPr>
        <p:grpSpPr>
          <a:xfrm>
            <a:off x="1429676" y="6023926"/>
            <a:ext cx="2905420" cy="1303846"/>
            <a:chOff x="803162" y="2667727"/>
            <a:chExt cx="1411906" cy="633611"/>
          </a:xfrm>
        </p:grpSpPr>
        <p:cxnSp>
          <p:nvCxnSpPr>
            <p:cNvPr id="134" name="Google Shape;7567;p72">
              <a:extLst>
                <a:ext uri="{FF2B5EF4-FFF2-40B4-BE49-F238E27FC236}">
                  <a16:creationId xmlns:a16="http://schemas.microsoft.com/office/drawing/2014/main" id="{AD615505-81B3-8D5F-9C1F-8F411BDC9BF2}"/>
                </a:ext>
              </a:extLst>
            </p:cNvPr>
            <p:cNvCxnSpPr>
              <a:stCxn id="146" idx="2"/>
              <a:endCxn id="144"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5" name="Google Shape;7570;p72">
              <a:extLst>
                <a:ext uri="{FF2B5EF4-FFF2-40B4-BE49-F238E27FC236}">
                  <a16:creationId xmlns:a16="http://schemas.microsoft.com/office/drawing/2014/main" id="{A1B373CC-5D5D-801B-5755-D117449A3BA1}"/>
                </a:ext>
              </a:extLst>
            </p:cNvPr>
            <p:cNvCxnSpPr>
              <a:stCxn id="145" idx="0"/>
              <a:endCxn id="146"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6" name="Google Shape;7572;p72">
              <a:extLst>
                <a:ext uri="{FF2B5EF4-FFF2-40B4-BE49-F238E27FC236}">
                  <a16:creationId xmlns:a16="http://schemas.microsoft.com/office/drawing/2014/main" id="{CB36145E-E5DB-D925-6F14-040544827F54}"/>
                </a:ext>
              </a:extLst>
            </p:cNvPr>
            <p:cNvCxnSpPr>
              <a:stCxn id="145" idx="2"/>
              <a:endCxn id="141"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7" name="Google Shape;7574;p72">
              <a:extLst>
                <a:ext uri="{FF2B5EF4-FFF2-40B4-BE49-F238E27FC236}">
                  <a16:creationId xmlns:a16="http://schemas.microsoft.com/office/drawing/2014/main" id="{482177BA-594C-33BA-E75F-2D0FDC160AC9}"/>
                </a:ext>
              </a:extLst>
            </p:cNvPr>
            <p:cNvCxnSpPr>
              <a:stCxn id="140" idx="0"/>
              <a:endCxn id="145"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8" name="Google Shape;7576;p72">
              <a:extLst>
                <a:ext uri="{FF2B5EF4-FFF2-40B4-BE49-F238E27FC236}">
                  <a16:creationId xmlns:a16="http://schemas.microsoft.com/office/drawing/2014/main" id="{B0E723C4-08EF-FC05-0C2B-7AD4C5653A41}"/>
                </a:ext>
              </a:extLst>
            </p:cNvPr>
            <p:cNvCxnSpPr>
              <a:stCxn id="144" idx="2"/>
              <a:endCxn id="143"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9" name="Google Shape;7578;p72">
              <a:extLst>
                <a:ext uri="{FF2B5EF4-FFF2-40B4-BE49-F238E27FC236}">
                  <a16:creationId xmlns:a16="http://schemas.microsoft.com/office/drawing/2014/main" id="{05401B4A-5FE3-F8C0-8ADD-6CE7E817CA83}"/>
                </a:ext>
              </a:extLst>
            </p:cNvPr>
            <p:cNvCxnSpPr>
              <a:stCxn id="142" idx="0"/>
              <a:endCxn id="144"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140" name="Google Shape;7575;p72">
              <a:extLst>
                <a:ext uri="{FF2B5EF4-FFF2-40B4-BE49-F238E27FC236}">
                  <a16:creationId xmlns:a16="http://schemas.microsoft.com/office/drawing/2014/main" id="{A14E7C17-182F-8791-8220-647AB6E7F796}"/>
                </a:ext>
              </a:extLst>
            </p:cNvPr>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5EBDC2"/>
                </a:solidFill>
              </a:endParaRPr>
            </a:p>
          </p:txBody>
        </p:sp>
        <p:sp>
          <p:nvSpPr>
            <p:cNvPr id="141" name="Google Shape;7573;p72">
              <a:extLst>
                <a:ext uri="{FF2B5EF4-FFF2-40B4-BE49-F238E27FC236}">
                  <a16:creationId xmlns:a16="http://schemas.microsoft.com/office/drawing/2014/main" id="{E4D7F459-8162-FE9C-2F8A-2F79BE1C6A19}"/>
                </a:ext>
              </a:extLst>
            </p:cNvPr>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5EBDC2"/>
                </a:solidFill>
              </a:endParaRPr>
            </a:p>
          </p:txBody>
        </p:sp>
        <p:sp>
          <p:nvSpPr>
            <p:cNvPr id="142" name="Google Shape;7579;p72">
              <a:extLst>
                <a:ext uri="{FF2B5EF4-FFF2-40B4-BE49-F238E27FC236}">
                  <a16:creationId xmlns:a16="http://schemas.microsoft.com/office/drawing/2014/main" id="{C5E036FF-FABF-3E67-907A-45D8EDE9D3D5}"/>
                </a:ext>
              </a:extLst>
            </p:cNvPr>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5EBDC2"/>
                </a:solidFill>
              </a:endParaRPr>
            </a:p>
          </p:txBody>
        </p:sp>
        <p:sp>
          <p:nvSpPr>
            <p:cNvPr id="143" name="Google Shape;7577;p72">
              <a:extLst>
                <a:ext uri="{FF2B5EF4-FFF2-40B4-BE49-F238E27FC236}">
                  <a16:creationId xmlns:a16="http://schemas.microsoft.com/office/drawing/2014/main" id="{E9F589C2-0298-858A-9E74-33D61CAF65EE}"/>
                </a:ext>
              </a:extLst>
            </p:cNvPr>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5EBDC2"/>
                </a:solidFill>
              </a:endParaRPr>
            </a:p>
          </p:txBody>
        </p:sp>
        <p:sp>
          <p:nvSpPr>
            <p:cNvPr id="144" name="Google Shape;7569;p72">
              <a:extLst>
                <a:ext uri="{FF2B5EF4-FFF2-40B4-BE49-F238E27FC236}">
                  <a16:creationId xmlns:a16="http://schemas.microsoft.com/office/drawing/2014/main" id="{67070A7B-59C1-9D7A-A0E9-C9F9E589B621}"/>
                </a:ext>
              </a:extLst>
            </p:cNvPr>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5EBDC2"/>
                </a:solidFill>
              </a:endParaRPr>
            </a:p>
          </p:txBody>
        </p:sp>
        <p:sp>
          <p:nvSpPr>
            <p:cNvPr id="145" name="Google Shape;7571;p72">
              <a:extLst>
                <a:ext uri="{FF2B5EF4-FFF2-40B4-BE49-F238E27FC236}">
                  <a16:creationId xmlns:a16="http://schemas.microsoft.com/office/drawing/2014/main" id="{741D60F0-FCEA-6194-55F5-45F62526A6DE}"/>
                </a:ext>
              </a:extLst>
            </p:cNvPr>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5EBDC2"/>
                </a:solidFill>
              </a:endParaRPr>
            </a:p>
          </p:txBody>
        </p:sp>
        <p:sp>
          <p:nvSpPr>
            <p:cNvPr id="146" name="Google Shape;7568;p72">
              <a:extLst>
                <a:ext uri="{FF2B5EF4-FFF2-40B4-BE49-F238E27FC236}">
                  <a16:creationId xmlns:a16="http://schemas.microsoft.com/office/drawing/2014/main" id="{2FA58DEB-3D99-AF26-38BD-2F284C24A09A}"/>
                </a:ext>
              </a:extLst>
            </p:cNvPr>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147" name="Google Shape;7580;p72">
            <a:extLst>
              <a:ext uri="{FF2B5EF4-FFF2-40B4-BE49-F238E27FC236}">
                <a16:creationId xmlns:a16="http://schemas.microsoft.com/office/drawing/2014/main" id="{7BC288D9-1B2C-9333-742E-1FDEAD7C3660}"/>
              </a:ext>
            </a:extLst>
          </p:cNvPr>
          <p:cNvGrpSpPr/>
          <p:nvPr/>
        </p:nvGrpSpPr>
        <p:grpSpPr>
          <a:xfrm>
            <a:off x="1429681" y="2895004"/>
            <a:ext cx="5037082" cy="418618"/>
            <a:chOff x="803163" y="1111966"/>
            <a:chExt cx="2447800" cy="203430"/>
          </a:xfrm>
        </p:grpSpPr>
        <p:grpSp>
          <p:nvGrpSpPr>
            <p:cNvPr id="148" name="Google Shape;7581;p72">
              <a:extLst>
                <a:ext uri="{FF2B5EF4-FFF2-40B4-BE49-F238E27FC236}">
                  <a16:creationId xmlns:a16="http://schemas.microsoft.com/office/drawing/2014/main" id="{9DFCB00D-0BC4-024C-D3B2-63715A5B7C3D}"/>
                </a:ext>
              </a:extLst>
            </p:cNvPr>
            <p:cNvGrpSpPr/>
            <p:nvPr/>
          </p:nvGrpSpPr>
          <p:grpSpPr>
            <a:xfrm>
              <a:off x="1958180" y="1111966"/>
              <a:ext cx="588019" cy="121396"/>
              <a:chOff x="4808316" y="2800065"/>
              <a:chExt cx="1999386" cy="412910"/>
            </a:xfrm>
          </p:grpSpPr>
          <p:sp>
            <p:nvSpPr>
              <p:cNvPr id="166" name="Google Shape;7582;p72">
                <a:extLst>
                  <a:ext uri="{FF2B5EF4-FFF2-40B4-BE49-F238E27FC236}">
                    <a16:creationId xmlns:a16="http://schemas.microsoft.com/office/drawing/2014/main" id="{DE910074-293E-579F-273E-DDC605A37213}"/>
                  </a:ext>
                </a:extLst>
              </p:cNvPr>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167" name="Google Shape;7583;p72">
                <a:extLst>
                  <a:ext uri="{FF2B5EF4-FFF2-40B4-BE49-F238E27FC236}">
                    <a16:creationId xmlns:a16="http://schemas.microsoft.com/office/drawing/2014/main" id="{237C3C52-7EAB-579B-684D-7A1169D09F1A}"/>
                  </a:ext>
                </a:extLst>
              </p:cNvPr>
              <p:cNvGrpSpPr/>
              <p:nvPr/>
            </p:nvGrpSpPr>
            <p:grpSpPr>
              <a:xfrm>
                <a:off x="4808316" y="2800065"/>
                <a:ext cx="92400" cy="411825"/>
                <a:chOff x="845575" y="2563700"/>
                <a:chExt cx="92400" cy="411825"/>
              </a:xfrm>
            </p:grpSpPr>
            <p:cxnSp>
              <p:nvCxnSpPr>
                <p:cNvPr id="168" name="Google Shape;7584;p72">
                  <a:extLst>
                    <a:ext uri="{FF2B5EF4-FFF2-40B4-BE49-F238E27FC236}">
                      <a16:creationId xmlns:a16="http://schemas.microsoft.com/office/drawing/2014/main" id="{9FF53FC0-B7B5-41BE-B7FA-A3B12F5C1D23}"/>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69" name="Google Shape;7585;p72">
                  <a:extLst>
                    <a:ext uri="{FF2B5EF4-FFF2-40B4-BE49-F238E27FC236}">
                      <a16:creationId xmlns:a16="http://schemas.microsoft.com/office/drawing/2014/main" id="{0135CDE5-06E8-E0A7-7107-7B3DF6A355AC}"/>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grpSp>
        <p:cxnSp>
          <p:nvCxnSpPr>
            <p:cNvPr id="149" name="Google Shape;7586;p72">
              <a:extLst>
                <a:ext uri="{FF2B5EF4-FFF2-40B4-BE49-F238E27FC236}">
                  <a16:creationId xmlns:a16="http://schemas.microsoft.com/office/drawing/2014/main" id="{70C6856D-FF85-E3FF-95DE-96A930C69B83}"/>
                </a:ext>
              </a:extLst>
            </p:cNvPr>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150" name="Google Shape;7587;p72">
              <a:extLst>
                <a:ext uri="{FF2B5EF4-FFF2-40B4-BE49-F238E27FC236}">
                  <a16:creationId xmlns:a16="http://schemas.microsoft.com/office/drawing/2014/main" id="{4145D90A-AA88-50E5-41C7-940550541F53}"/>
                </a:ext>
              </a:extLst>
            </p:cNvPr>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nvGrpSpPr>
            <p:cNvPr id="151" name="Google Shape;7588;p72">
              <a:extLst>
                <a:ext uri="{FF2B5EF4-FFF2-40B4-BE49-F238E27FC236}">
                  <a16:creationId xmlns:a16="http://schemas.microsoft.com/office/drawing/2014/main" id="{06BCFA07-8E11-F283-1A91-0DC3B448E361}"/>
                </a:ext>
              </a:extLst>
            </p:cNvPr>
            <p:cNvGrpSpPr/>
            <p:nvPr/>
          </p:nvGrpSpPr>
          <p:grpSpPr>
            <a:xfrm>
              <a:off x="803163" y="1111974"/>
              <a:ext cx="591158" cy="121545"/>
              <a:chOff x="803163" y="1111974"/>
              <a:chExt cx="591158" cy="121545"/>
            </a:xfrm>
          </p:grpSpPr>
          <p:grpSp>
            <p:nvGrpSpPr>
              <p:cNvPr id="162" name="Google Shape;7589;p72">
                <a:extLst>
                  <a:ext uri="{FF2B5EF4-FFF2-40B4-BE49-F238E27FC236}">
                    <a16:creationId xmlns:a16="http://schemas.microsoft.com/office/drawing/2014/main" id="{6FC43D99-1095-72B5-EB84-04E325CA8A28}"/>
                  </a:ext>
                </a:extLst>
              </p:cNvPr>
              <p:cNvGrpSpPr/>
              <p:nvPr/>
            </p:nvGrpSpPr>
            <p:grpSpPr>
              <a:xfrm>
                <a:off x="803163" y="1111974"/>
                <a:ext cx="27175" cy="121077"/>
                <a:chOff x="845575" y="2563700"/>
                <a:chExt cx="92400" cy="411825"/>
              </a:xfrm>
            </p:grpSpPr>
            <p:cxnSp>
              <p:nvCxnSpPr>
                <p:cNvPr id="164" name="Google Shape;7590;p72">
                  <a:extLst>
                    <a:ext uri="{FF2B5EF4-FFF2-40B4-BE49-F238E27FC236}">
                      <a16:creationId xmlns:a16="http://schemas.microsoft.com/office/drawing/2014/main" id="{38575AFE-F9B8-6EC6-64CA-78F05BCDC2FA}"/>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65" name="Google Shape;7591;p72">
                  <a:extLst>
                    <a:ext uri="{FF2B5EF4-FFF2-40B4-BE49-F238E27FC236}">
                      <a16:creationId xmlns:a16="http://schemas.microsoft.com/office/drawing/2014/main" id="{957583F9-D2EF-E124-21F4-A93CD397A08B}"/>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sp>
            <p:nvSpPr>
              <p:cNvPr id="163" name="Google Shape;7592;p72">
                <a:extLst>
                  <a:ext uri="{FF2B5EF4-FFF2-40B4-BE49-F238E27FC236}">
                    <a16:creationId xmlns:a16="http://schemas.microsoft.com/office/drawing/2014/main" id="{E2E736DD-B01D-A553-7B9F-4C717E7259D2}"/>
                  </a:ext>
                </a:extLst>
              </p:cNvPr>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152" name="Google Shape;7593;p72">
              <a:extLst>
                <a:ext uri="{FF2B5EF4-FFF2-40B4-BE49-F238E27FC236}">
                  <a16:creationId xmlns:a16="http://schemas.microsoft.com/office/drawing/2014/main" id="{53A7EC4D-ED16-2CD8-9165-F4F8FEFDCC85}"/>
                </a:ext>
              </a:extLst>
            </p:cNvPr>
            <p:cNvGrpSpPr/>
            <p:nvPr/>
          </p:nvGrpSpPr>
          <p:grpSpPr>
            <a:xfrm>
              <a:off x="1381910" y="1194219"/>
              <a:ext cx="588341" cy="121177"/>
              <a:chOff x="1381910" y="1194219"/>
              <a:chExt cx="588341" cy="121177"/>
            </a:xfrm>
          </p:grpSpPr>
          <p:grpSp>
            <p:nvGrpSpPr>
              <p:cNvPr id="158" name="Google Shape;7594;p72">
                <a:extLst>
                  <a:ext uri="{FF2B5EF4-FFF2-40B4-BE49-F238E27FC236}">
                    <a16:creationId xmlns:a16="http://schemas.microsoft.com/office/drawing/2014/main" id="{0C80A959-9F10-36CF-2CC2-9381F16F8B66}"/>
                  </a:ext>
                </a:extLst>
              </p:cNvPr>
              <p:cNvGrpSpPr/>
              <p:nvPr/>
            </p:nvGrpSpPr>
            <p:grpSpPr>
              <a:xfrm rot="10800000">
                <a:off x="1381910" y="1194319"/>
                <a:ext cx="27175" cy="121077"/>
                <a:chOff x="2070100" y="2563700"/>
                <a:chExt cx="92400" cy="411825"/>
              </a:xfrm>
            </p:grpSpPr>
            <p:cxnSp>
              <p:nvCxnSpPr>
                <p:cNvPr id="160" name="Google Shape;7595;p72">
                  <a:extLst>
                    <a:ext uri="{FF2B5EF4-FFF2-40B4-BE49-F238E27FC236}">
                      <a16:creationId xmlns:a16="http://schemas.microsoft.com/office/drawing/2014/main" id="{35C5B7EA-1231-CC85-FCA3-66AFC1028BE9}"/>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61" name="Google Shape;7596;p72">
                  <a:extLst>
                    <a:ext uri="{FF2B5EF4-FFF2-40B4-BE49-F238E27FC236}">
                      <a16:creationId xmlns:a16="http://schemas.microsoft.com/office/drawing/2014/main" id="{1A2AB25B-7E12-952C-19DC-239961EE9FC8}"/>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sp>
            <p:nvSpPr>
              <p:cNvPr id="159" name="Google Shape;7597;p72">
                <a:extLst>
                  <a:ext uri="{FF2B5EF4-FFF2-40B4-BE49-F238E27FC236}">
                    <a16:creationId xmlns:a16="http://schemas.microsoft.com/office/drawing/2014/main" id="{BB6EF33F-B3EB-4B62-BA4B-C7CA3FFF5CFC}"/>
                  </a:ext>
                </a:extLst>
              </p:cNvPr>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153" name="Google Shape;7598;p72">
              <a:extLst>
                <a:ext uri="{FF2B5EF4-FFF2-40B4-BE49-F238E27FC236}">
                  <a16:creationId xmlns:a16="http://schemas.microsoft.com/office/drawing/2014/main" id="{EBCE1B0D-3A1E-A13F-C811-91DAC9E55F9B}"/>
                </a:ext>
              </a:extLst>
            </p:cNvPr>
            <p:cNvGrpSpPr/>
            <p:nvPr/>
          </p:nvGrpSpPr>
          <p:grpSpPr>
            <a:xfrm>
              <a:off x="2532079" y="1194219"/>
              <a:ext cx="704927" cy="121177"/>
              <a:chOff x="2532079" y="1194219"/>
              <a:chExt cx="704927" cy="121177"/>
            </a:xfrm>
          </p:grpSpPr>
          <p:grpSp>
            <p:nvGrpSpPr>
              <p:cNvPr id="154" name="Google Shape;7599;p72">
                <a:extLst>
                  <a:ext uri="{FF2B5EF4-FFF2-40B4-BE49-F238E27FC236}">
                    <a16:creationId xmlns:a16="http://schemas.microsoft.com/office/drawing/2014/main" id="{F79A8C9B-BF53-E7B1-DC02-5B5658A478AA}"/>
                  </a:ext>
                </a:extLst>
              </p:cNvPr>
              <p:cNvGrpSpPr/>
              <p:nvPr/>
            </p:nvGrpSpPr>
            <p:grpSpPr>
              <a:xfrm rot="10800000">
                <a:off x="2532079" y="1194319"/>
                <a:ext cx="27175" cy="121077"/>
                <a:chOff x="2070100" y="2563700"/>
                <a:chExt cx="92400" cy="411825"/>
              </a:xfrm>
            </p:grpSpPr>
            <p:cxnSp>
              <p:nvCxnSpPr>
                <p:cNvPr id="156" name="Google Shape;7600;p72">
                  <a:extLst>
                    <a:ext uri="{FF2B5EF4-FFF2-40B4-BE49-F238E27FC236}">
                      <a16:creationId xmlns:a16="http://schemas.microsoft.com/office/drawing/2014/main" id="{361F150B-4F3B-802D-8C76-2E3B9718EF66}"/>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7" name="Google Shape;7601;p72">
                  <a:extLst>
                    <a:ext uri="{FF2B5EF4-FFF2-40B4-BE49-F238E27FC236}">
                      <a16:creationId xmlns:a16="http://schemas.microsoft.com/office/drawing/2014/main" id="{1C46143D-55C5-01DC-92E4-7F13BDD4C9CD}"/>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sp>
            <p:nvSpPr>
              <p:cNvPr id="155" name="Google Shape;7602;p72">
                <a:extLst>
                  <a:ext uri="{FF2B5EF4-FFF2-40B4-BE49-F238E27FC236}">
                    <a16:creationId xmlns:a16="http://schemas.microsoft.com/office/drawing/2014/main" id="{A506E6C9-0F31-F1E8-AEE1-E961A4158B61}"/>
                  </a:ext>
                </a:extLst>
              </p:cNvPr>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170" name="Google Shape;7603;p72">
            <a:extLst>
              <a:ext uri="{FF2B5EF4-FFF2-40B4-BE49-F238E27FC236}">
                <a16:creationId xmlns:a16="http://schemas.microsoft.com/office/drawing/2014/main" id="{2C3FCB7C-C8F3-AC69-70E4-2015BFFC71C3}"/>
              </a:ext>
            </a:extLst>
          </p:cNvPr>
          <p:cNvGrpSpPr/>
          <p:nvPr/>
        </p:nvGrpSpPr>
        <p:grpSpPr>
          <a:xfrm>
            <a:off x="7015700" y="8288266"/>
            <a:ext cx="3135556" cy="983354"/>
            <a:chOff x="5194708" y="3484366"/>
            <a:chExt cx="3148148" cy="987304"/>
          </a:xfrm>
        </p:grpSpPr>
        <p:grpSp>
          <p:nvGrpSpPr>
            <p:cNvPr id="171" name="Google Shape;7604;p72">
              <a:extLst>
                <a:ext uri="{FF2B5EF4-FFF2-40B4-BE49-F238E27FC236}">
                  <a16:creationId xmlns:a16="http://schemas.microsoft.com/office/drawing/2014/main" id="{6E81C1A9-CC38-B54D-268B-6A97523EE0B7}"/>
                </a:ext>
              </a:extLst>
            </p:cNvPr>
            <p:cNvGrpSpPr/>
            <p:nvPr/>
          </p:nvGrpSpPr>
          <p:grpSpPr>
            <a:xfrm>
              <a:off x="7531521" y="3484366"/>
              <a:ext cx="811335" cy="987304"/>
              <a:chOff x="3379425" y="1617275"/>
              <a:chExt cx="1090650" cy="1327200"/>
            </a:xfrm>
          </p:grpSpPr>
          <p:sp>
            <p:nvSpPr>
              <p:cNvPr id="184" name="Google Shape;7605;p72">
                <a:extLst>
                  <a:ext uri="{FF2B5EF4-FFF2-40B4-BE49-F238E27FC236}">
                    <a16:creationId xmlns:a16="http://schemas.microsoft.com/office/drawing/2014/main" id="{EDC8785D-F45D-5461-C9DE-907CAA31FE12}"/>
                  </a:ext>
                </a:extLst>
              </p:cNvPr>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5" name="Google Shape;7606;p72">
                <a:extLst>
                  <a:ext uri="{FF2B5EF4-FFF2-40B4-BE49-F238E27FC236}">
                    <a16:creationId xmlns:a16="http://schemas.microsoft.com/office/drawing/2014/main" id="{06446DD7-8EEA-59B9-E5E9-E590612CA3B1}"/>
                  </a:ext>
                </a:extLst>
              </p:cNvPr>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86" name="Google Shape;7607;p72">
                <a:extLst>
                  <a:ext uri="{FF2B5EF4-FFF2-40B4-BE49-F238E27FC236}">
                    <a16:creationId xmlns:a16="http://schemas.microsoft.com/office/drawing/2014/main" id="{51488225-3683-8309-74F2-A6895D3B0C14}"/>
                  </a:ext>
                </a:extLst>
              </p:cNvPr>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72" name="Google Shape;7608;p72">
              <a:extLst>
                <a:ext uri="{FF2B5EF4-FFF2-40B4-BE49-F238E27FC236}">
                  <a16:creationId xmlns:a16="http://schemas.microsoft.com/office/drawing/2014/main" id="{61B2C47B-BAAD-5270-AFD1-D17595A53E0D}"/>
                </a:ext>
              </a:extLst>
            </p:cNvPr>
            <p:cNvGrpSpPr/>
            <p:nvPr/>
          </p:nvGrpSpPr>
          <p:grpSpPr>
            <a:xfrm>
              <a:off x="6752546" y="3484366"/>
              <a:ext cx="811428" cy="987304"/>
              <a:chOff x="2332275" y="1617275"/>
              <a:chExt cx="1090775" cy="1327200"/>
            </a:xfrm>
          </p:grpSpPr>
          <p:sp>
            <p:nvSpPr>
              <p:cNvPr id="181" name="Google Shape;7609;p72">
                <a:extLst>
                  <a:ext uri="{FF2B5EF4-FFF2-40B4-BE49-F238E27FC236}">
                    <a16:creationId xmlns:a16="http://schemas.microsoft.com/office/drawing/2014/main" id="{AAE1B550-0969-44B1-BA21-19C3F5DC8B05}"/>
                  </a:ext>
                </a:extLst>
              </p:cNvPr>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2" name="Google Shape;7610;p72">
                <a:extLst>
                  <a:ext uri="{FF2B5EF4-FFF2-40B4-BE49-F238E27FC236}">
                    <a16:creationId xmlns:a16="http://schemas.microsoft.com/office/drawing/2014/main" id="{98922B80-71D4-4F66-97FB-B02C38B66CD3}"/>
                  </a:ext>
                </a:extLst>
              </p:cNvPr>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83" name="Google Shape;7611;p72">
                <a:extLst>
                  <a:ext uri="{FF2B5EF4-FFF2-40B4-BE49-F238E27FC236}">
                    <a16:creationId xmlns:a16="http://schemas.microsoft.com/office/drawing/2014/main" id="{ABEAB140-49C6-AF2D-2E0E-818F3FFEC562}"/>
                  </a:ext>
                </a:extLst>
              </p:cNvPr>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73" name="Google Shape;7612;p72">
              <a:extLst>
                <a:ext uri="{FF2B5EF4-FFF2-40B4-BE49-F238E27FC236}">
                  <a16:creationId xmlns:a16="http://schemas.microsoft.com/office/drawing/2014/main" id="{A39D2192-0945-CDE6-1010-3FB5CADD9A3B}"/>
                </a:ext>
              </a:extLst>
            </p:cNvPr>
            <p:cNvGrpSpPr/>
            <p:nvPr/>
          </p:nvGrpSpPr>
          <p:grpSpPr>
            <a:xfrm>
              <a:off x="5973664" y="3484366"/>
              <a:ext cx="811335" cy="987304"/>
              <a:chOff x="1285250" y="1617275"/>
              <a:chExt cx="1090650" cy="1327200"/>
            </a:xfrm>
          </p:grpSpPr>
          <p:sp>
            <p:nvSpPr>
              <p:cNvPr id="178" name="Google Shape;7613;p72">
                <a:extLst>
                  <a:ext uri="{FF2B5EF4-FFF2-40B4-BE49-F238E27FC236}">
                    <a16:creationId xmlns:a16="http://schemas.microsoft.com/office/drawing/2014/main" id="{368BFFBC-C636-59D3-A201-DC235F96CC2D}"/>
                  </a:ext>
                </a:extLst>
              </p:cNvPr>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79" name="Google Shape;7614;p72">
                <a:extLst>
                  <a:ext uri="{FF2B5EF4-FFF2-40B4-BE49-F238E27FC236}">
                    <a16:creationId xmlns:a16="http://schemas.microsoft.com/office/drawing/2014/main" id="{640C723C-98B6-F635-4879-542AAE30A258}"/>
                  </a:ext>
                </a:extLst>
              </p:cNvPr>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80" name="Google Shape;7615;p72">
                <a:extLst>
                  <a:ext uri="{FF2B5EF4-FFF2-40B4-BE49-F238E27FC236}">
                    <a16:creationId xmlns:a16="http://schemas.microsoft.com/office/drawing/2014/main" id="{DEDC0BAC-640E-FA76-9F23-C97362554CF5}"/>
                  </a:ext>
                </a:extLst>
              </p:cNvPr>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74" name="Google Shape;7616;p72">
              <a:extLst>
                <a:ext uri="{FF2B5EF4-FFF2-40B4-BE49-F238E27FC236}">
                  <a16:creationId xmlns:a16="http://schemas.microsoft.com/office/drawing/2014/main" id="{8A3F08F4-71E8-A63D-ABD6-CBD60AEC219A}"/>
                </a:ext>
              </a:extLst>
            </p:cNvPr>
            <p:cNvGrpSpPr/>
            <p:nvPr/>
          </p:nvGrpSpPr>
          <p:grpSpPr>
            <a:xfrm>
              <a:off x="5194708" y="3484366"/>
              <a:ext cx="811409" cy="987304"/>
              <a:chOff x="238125" y="1617275"/>
              <a:chExt cx="1090750" cy="1327200"/>
            </a:xfrm>
          </p:grpSpPr>
          <p:sp>
            <p:nvSpPr>
              <p:cNvPr id="175" name="Google Shape;7617;p72">
                <a:extLst>
                  <a:ext uri="{FF2B5EF4-FFF2-40B4-BE49-F238E27FC236}">
                    <a16:creationId xmlns:a16="http://schemas.microsoft.com/office/drawing/2014/main" id="{C875885C-07E8-89D8-58DC-D0293ACA43DA}"/>
                  </a:ext>
                </a:extLst>
              </p:cNvPr>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76" name="Google Shape;7618;p72">
                <a:extLst>
                  <a:ext uri="{FF2B5EF4-FFF2-40B4-BE49-F238E27FC236}">
                    <a16:creationId xmlns:a16="http://schemas.microsoft.com/office/drawing/2014/main" id="{C9EE2DD2-6B68-B386-142F-F9DE0A5BAE8B}"/>
                  </a:ext>
                </a:extLst>
              </p:cNvPr>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77" name="Google Shape;7619;p72">
                <a:extLst>
                  <a:ext uri="{FF2B5EF4-FFF2-40B4-BE49-F238E27FC236}">
                    <a16:creationId xmlns:a16="http://schemas.microsoft.com/office/drawing/2014/main" id="{D3C98F65-3D70-C70F-8190-F9197D8134A6}"/>
                  </a:ext>
                </a:extLst>
              </p:cNvPr>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187" name="Google Shape;7620;p72">
            <a:extLst>
              <a:ext uri="{FF2B5EF4-FFF2-40B4-BE49-F238E27FC236}">
                <a16:creationId xmlns:a16="http://schemas.microsoft.com/office/drawing/2014/main" id="{9134AFAC-6255-12CE-E6C7-6F8D6FDB31EC}"/>
              </a:ext>
            </a:extLst>
          </p:cNvPr>
          <p:cNvGrpSpPr/>
          <p:nvPr/>
        </p:nvGrpSpPr>
        <p:grpSpPr>
          <a:xfrm>
            <a:off x="6936918" y="7249087"/>
            <a:ext cx="3233928" cy="692512"/>
            <a:chOff x="1808063" y="4294338"/>
            <a:chExt cx="3370782" cy="721817"/>
          </a:xfrm>
        </p:grpSpPr>
        <p:sp>
          <p:nvSpPr>
            <p:cNvPr id="188" name="Google Shape;7621;p72">
              <a:extLst>
                <a:ext uri="{FF2B5EF4-FFF2-40B4-BE49-F238E27FC236}">
                  <a16:creationId xmlns:a16="http://schemas.microsoft.com/office/drawing/2014/main" id="{94F7ED95-9D4D-44B6-5BE7-2D6C5144D05C}"/>
                </a:ext>
              </a:extLst>
            </p:cNvPr>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9" name="Google Shape;7622;p72">
              <a:extLst>
                <a:ext uri="{FF2B5EF4-FFF2-40B4-BE49-F238E27FC236}">
                  <a16:creationId xmlns:a16="http://schemas.microsoft.com/office/drawing/2014/main" id="{790F1F48-6900-759D-AEF1-36F388560838}"/>
                </a:ext>
              </a:extLst>
            </p:cNvPr>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0" name="Google Shape;7623;p72">
              <a:extLst>
                <a:ext uri="{FF2B5EF4-FFF2-40B4-BE49-F238E27FC236}">
                  <a16:creationId xmlns:a16="http://schemas.microsoft.com/office/drawing/2014/main" id="{BEEE02CD-3C0C-0EB3-4665-02CE2CAFB8DB}"/>
                </a:ext>
              </a:extLst>
            </p:cNvPr>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1" name="Google Shape;7624;p72">
              <a:extLst>
                <a:ext uri="{FF2B5EF4-FFF2-40B4-BE49-F238E27FC236}">
                  <a16:creationId xmlns:a16="http://schemas.microsoft.com/office/drawing/2014/main" id="{D64026F9-6438-6078-AF63-D20F5200FD57}"/>
                </a:ext>
              </a:extLst>
            </p:cNvPr>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2" name="Google Shape;7625;p72">
              <a:extLst>
                <a:ext uri="{FF2B5EF4-FFF2-40B4-BE49-F238E27FC236}">
                  <a16:creationId xmlns:a16="http://schemas.microsoft.com/office/drawing/2014/main" id="{69753829-F512-6607-3336-F994E6E5463F}"/>
                </a:ext>
              </a:extLst>
            </p:cNvPr>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3" name="Google Shape;7626;p72">
              <a:extLst>
                <a:ext uri="{FF2B5EF4-FFF2-40B4-BE49-F238E27FC236}">
                  <a16:creationId xmlns:a16="http://schemas.microsoft.com/office/drawing/2014/main" id="{DCFD0C18-8BAC-6D1E-4653-A40B5A676A9B}"/>
                </a:ext>
              </a:extLst>
            </p:cNvPr>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4" name="Google Shape;7627;p72">
              <a:extLst>
                <a:ext uri="{FF2B5EF4-FFF2-40B4-BE49-F238E27FC236}">
                  <a16:creationId xmlns:a16="http://schemas.microsoft.com/office/drawing/2014/main" id="{E2590387-5AD3-F806-6974-5B1E984FFB8F}"/>
                </a:ext>
              </a:extLst>
            </p:cNvPr>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5" name="Google Shape;7628;p72">
              <a:extLst>
                <a:ext uri="{FF2B5EF4-FFF2-40B4-BE49-F238E27FC236}">
                  <a16:creationId xmlns:a16="http://schemas.microsoft.com/office/drawing/2014/main" id="{3AD5518B-F673-8990-6296-DA4D4D2B6CDB}"/>
                </a:ext>
              </a:extLst>
            </p:cNvPr>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6" name="Google Shape;7629;p72">
              <a:extLst>
                <a:ext uri="{FF2B5EF4-FFF2-40B4-BE49-F238E27FC236}">
                  <a16:creationId xmlns:a16="http://schemas.microsoft.com/office/drawing/2014/main" id="{0E3D9FFA-EC82-D5C1-2AFC-3DA3A23C9E1A}"/>
                </a:ext>
              </a:extLst>
            </p:cNvPr>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7" name="Google Shape;7630;p72">
              <a:extLst>
                <a:ext uri="{FF2B5EF4-FFF2-40B4-BE49-F238E27FC236}">
                  <a16:creationId xmlns:a16="http://schemas.microsoft.com/office/drawing/2014/main" id="{BABE78B1-0F57-2D95-2C7F-4AFC7CFADADC}"/>
                </a:ext>
              </a:extLst>
            </p:cNvPr>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198" name="Google Shape;7631;p72">
            <a:extLst>
              <a:ext uri="{FF2B5EF4-FFF2-40B4-BE49-F238E27FC236}">
                <a16:creationId xmlns:a16="http://schemas.microsoft.com/office/drawing/2014/main" id="{43E5D399-0F6E-A66B-0C51-F22675026B14}"/>
              </a:ext>
            </a:extLst>
          </p:cNvPr>
          <p:cNvGrpSpPr/>
          <p:nvPr/>
        </p:nvGrpSpPr>
        <p:grpSpPr>
          <a:xfrm>
            <a:off x="1493342" y="7821146"/>
            <a:ext cx="2591764" cy="1293174"/>
            <a:chOff x="834100" y="3642869"/>
            <a:chExt cx="1259483" cy="628426"/>
          </a:xfrm>
        </p:grpSpPr>
        <p:sp>
          <p:nvSpPr>
            <p:cNvPr id="199" name="Google Shape;7632;p72">
              <a:extLst>
                <a:ext uri="{FF2B5EF4-FFF2-40B4-BE49-F238E27FC236}">
                  <a16:creationId xmlns:a16="http://schemas.microsoft.com/office/drawing/2014/main" id="{4B48239E-5091-8091-DF9A-90FFA9787854}"/>
                </a:ext>
              </a:extLst>
            </p:cNvPr>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0" name="Google Shape;7633;p72">
              <a:extLst>
                <a:ext uri="{FF2B5EF4-FFF2-40B4-BE49-F238E27FC236}">
                  <a16:creationId xmlns:a16="http://schemas.microsoft.com/office/drawing/2014/main" id="{2855C272-B913-0725-EEA5-FDB43A5D7CAF}"/>
                </a:ext>
              </a:extLst>
            </p:cNvPr>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1" name="Google Shape;7634;p72">
              <a:extLst>
                <a:ext uri="{FF2B5EF4-FFF2-40B4-BE49-F238E27FC236}">
                  <a16:creationId xmlns:a16="http://schemas.microsoft.com/office/drawing/2014/main" id="{B9CC2B5C-77FF-454B-507B-682636A5DA71}"/>
                </a:ext>
              </a:extLst>
            </p:cNvPr>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2" name="Google Shape;7635;p72">
              <a:extLst>
                <a:ext uri="{FF2B5EF4-FFF2-40B4-BE49-F238E27FC236}">
                  <a16:creationId xmlns:a16="http://schemas.microsoft.com/office/drawing/2014/main" id="{95C0B3FF-3B1F-3F81-E98E-6061443ED0AC}"/>
                </a:ext>
              </a:extLst>
            </p:cNvPr>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3" name="Google Shape;7636;p72">
              <a:extLst>
                <a:ext uri="{FF2B5EF4-FFF2-40B4-BE49-F238E27FC236}">
                  <a16:creationId xmlns:a16="http://schemas.microsoft.com/office/drawing/2014/main" id="{664F84A9-130A-B4B4-0F08-0AF987FB6712}"/>
                </a:ext>
              </a:extLst>
            </p:cNvPr>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4" name="Google Shape;7637;p72">
              <a:extLst>
                <a:ext uri="{FF2B5EF4-FFF2-40B4-BE49-F238E27FC236}">
                  <a16:creationId xmlns:a16="http://schemas.microsoft.com/office/drawing/2014/main" id="{F585DCFC-CDB5-6405-1353-2153F7E4CCF2}"/>
                </a:ext>
              </a:extLst>
            </p:cNvPr>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5" name="Google Shape;7638;p72">
              <a:extLst>
                <a:ext uri="{FF2B5EF4-FFF2-40B4-BE49-F238E27FC236}">
                  <a16:creationId xmlns:a16="http://schemas.microsoft.com/office/drawing/2014/main" id="{C5331757-BC28-D390-BE8E-2488A40035E0}"/>
                </a:ext>
              </a:extLst>
            </p:cNvPr>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6" name="Google Shape;7639;p72">
              <a:extLst>
                <a:ext uri="{FF2B5EF4-FFF2-40B4-BE49-F238E27FC236}">
                  <a16:creationId xmlns:a16="http://schemas.microsoft.com/office/drawing/2014/main" id="{5CB70D28-A414-CFC7-8DBD-C5A753880170}"/>
                </a:ext>
              </a:extLst>
            </p:cNvPr>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7" name="Google Shape;7640;p72">
              <a:extLst>
                <a:ext uri="{FF2B5EF4-FFF2-40B4-BE49-F238E27FC236}">
                  <a16:creationId xmlns:a16="http://schemas.microsoft.com/office/drawing/2014/main" id="{27ECE2B7-FF3A-E4A5-FF0C-3FBC1631A06A}"/>
                </a:ext>
              </a:extLst>
            </p:cNvPr>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8" name="Google Shape;7641;p72">
              <a:extLst>
                <a:ext uri="{FF2B5EF4-FFF2-40B4-BE49-F238E27FC236}">
                  <a16:creationId xmlns:a16="http://schemas.microsoft.com/office/drawing/2014/main" id="{83674CE2-1A00-E930-0B20-C12A2F079C0A}"/>
                </a:ext>
              </a:extLst>
            </p:cNvPr>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9" name="Google Shape;7642;p72">
              <a:extLst>
                <a:ext uri="{FF2B5EF4-FFF2-40B4-BE49-F238E27FC236}">
                  <a16:creationId xmlns:a16="http://schemas.microsoft.com/office/drawing/2014/main" id="{767CBA13-6464-4F50-140E-3E32C9A5619E}"/>
                </a:ext>
              </a:extLst>
            </p:cNvPr>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0" name="Google Shape;7643;p72">
              <a:extLst>
                <a:ext uri="{FF2B5EF4-FFF2-40B4-BE49-F238E27FC236}">
                  <a16:creationId xmlns:a16="http://schemas.microsoft.com/office/drawing/2014/main" id="{CC130EDF-12A6-AAEE-90FE-DC13D211B1A0}"/>
                </a:ext>
              </a:extLst>
            </p:cNvPr>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1" name="Google Shape;7644;p72">
              <a:extLst>
                <a:ext uri="{FF2B5EF4-FFF2-40B4-BE49-F238E27FC236}">
                  <a16:creationId xmlns:a16="http://schemas.microsoft.com/office/drawing/2014/main" id="{13EBF960-95A4-3126-8891-6BE7E521DF4B}"/>
                </a:ext>
              </a:extLst>
            </p:cNvPr>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2" name="Google Shape;7645;p72">
              <a:extLst>
                <a:ext uri="{FF2B5EF4-FFF2-40B4-BE49-F238E27FC236}">
                  <a16:creationId xmlns:a16="http://schemas.microsoft.com/office/drawing/2014/main" id="{B3BBB9F5-9A95-18C4-71BF-85DA2D660B22}"/>
                </a:ext>
              </a:extLst>
            </p:cNvPr>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3" name="Google Shape;7646;p72">
              <a:extLst>
                <a:ext uri="{FF2B5EF4-FFF2-40B4-BE49-F238E27FC236}">
                  <a16:creationId xmlns:a16="http://schemas.microsoft.com/office/drawing/2014/main" id="{ECEA9B33-9596-FE6A-3375-2BB4C3372518}"/>
                </a:ext>
              </a:extLst>
            </p:cNvPr>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4" name="Google Shape;7647;p72">
              <a:extLst>
                <a:ext uri="{FF2B5EF4-FFF2-40B4-BE49-F238E27FC236}">
                  <a16:creationId xmlns:a16="http://schemas.microsoft.com/office/drawing/2014/main" id="{256AA03D-862E-73B3-5202-3E7CFB84C7AA}"/>
                </a:ext>
              </a:extLst>
            </p:cNvPr>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5" name="Google Shape;7648;p72">
              <a:extLst>
                <a:ext uri="{FF2B5EF4-FFF2-40B4-BE49-F238E27FC236}">
                  <a16:creationId xmlns:a16="http://schemas.microsoft.com/office/drawing/2014/main" id="{4F3A1694-6B56-6736-52A3-E49EC37359F2}"/>
                </a:ext>
              </a:extLst>
            </p:cNvPr>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6" name="Google Shape;7649;p72">
              <a:extLst>
                <a:ext uri="{FF2B5EF4-FFF2-40B4-BE49-F238E27FC236}">
                  <a16:creationId xmlns:a16="http://schemas.microsoft.com/office/drawing/2014/main" id="{7166C976-C8F6-5A2A-97C6-47AA8D52C781}"/>
                </a:ext>
              </a:extLst>
            </p:cNvPr>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7" name="Google Shape;7650;p72">
              <a:extLst>
                <a:ext uri="{FF2B5EF4-FFF2-40B4-BE49-F238E27FC236}">
                  <a16:creationId xmlns:a16="http://schemas.microsoft.com/office/drawing/2014/main" id="{2C54259C-33EF-9ACD-C5D5-198E7857537A}"/>
                </a:ext>
              </a:extLst>
            </p:cNvPr>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8" name="Google Shape;7651;p72">
              <a:extLst>
                <a:ext uri="{FF2B5EF4-FFF2-40B4-BE49-F238E27FC236}">
                  <a16:creationId xmlns:a16="http://schemas.microsoft.com/office/drawing/2014/main" id="{8B03C051-AE76-CC7D-B78D-AE4733E62E12}"/>
                </a:ext>
              </a:extLst>
            </p:cNvPr>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9" name="Google Shape;7652;p72">
              <a:extLst>
                <a:ext uri="{FF2B5EF4-FFF2-40B4-BE49-F238E27FC236}">
                  <a16:creationId xmlns:a16="http://schemas.microsoft.com/office/drawing/2014/main" id="{C84C5773-1AC1-2C28-1C26-C45CB8E1B1A7}"/>
                </a:ext>
              </a:extLst>
            </p:cNvPr>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20" name="Google Shape;7653;p72">
              <a:extLst>
                <a:ext uri="{FF2B5EF4-FFF2-40B4-BE49-F238E27FC236}">
                  <a16:creationId xmlns:a16="http://schemas.microsoft.com/office/drawing/2014/main" id="{0A2AD48B-4026-FF1C-0C9C-0AF6D877C4D4}"/>
                </a:ext>
              </a:extLst>
            </p:cNvPr>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21" name="Google Shape;7654;p72">
              <a:extLst>
                <a:ext uri="{FF2B5EF4-FFF2-40B4-BE49-F238E27FC236}">
                  <a16:creationId xmlns:a16="http://schemas.microsoft.com/office/drawing/2014/main" id="{E9515BC5-2EA2-E481-D4A7-88A72417A036}"/>
                </a:ext>
              </a:extLst>
            </p:cNvPr>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22" name="Google Shape;7655;p72">
              <a:extLst>
                <a:ext uri="{FF2B5EF4-FFF2-40B4-BE49-F238E27FC236}">
                  <a16:creationId xmlns:a16="http://schemas.microsoft.com/office/drawing/2014/main" id="{68CE6FD2-16DF-1732-514E-659C7C5BC8FC}"/>
                </a:ext>
              </a:extLst>
            </p:cNvPr>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23" name="Google Shape;7656;p72">
              <a:extLst>
                <a:ext uri="{FF2B5EF4-FFF2-40B4-BE49-F238E27FC236}">
                  <a16:creationId xmlns:a16="http://schemas.microsoft.com/office/drawing/2014/main" id="{C72C9AFE-09AC-F07B-4FF1-71614C17BAF4}"/>
                </a:ext>
              </a:extLst>
            </p:cNvPr>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224" name="Google Shape;7657;p72">
              <a:extLst>
                <a:ext uri="{FF2B5EF4-FFF2-40B4-BE49-F238E27FC236}">
                  <a16:creationId xmlns:a16="http://schemas.microsoft.com/office/drawing/2014/main" id="{CCE58970-7CD2-635B-1AA8-AEC419E3DE29}"/>
                </a:ext>
              </a:extLst>
            </p:cNvPr>
            <p:cNvGrpSpPr/>
            <p:nvPr/>
          </p:nvGrpSpPr>
          <p:grpSpPr>
            <a:xfrm>
              <a:off x="1360364" y="3847835"/>
              <a:ext cx="208119" cy="224359"/>
              <a:chOff x="1360769" y="3847100"/>
              <a:chExt cx="208119" cy="224359"/>
            </a:xfrm>
          </p:grpSpPr>
          <p:sp>
            <p:nvSpPr>
              <p:cNvPr id="239" name="Google Shape;7658;p72">
                <a:extLst>
                  <a:ext uri="{FF2B5EF4-FFF2-40B4-BE49-F238E27FC236}">
                    <a16:creationId xmlns:a16="http://schemas.microsoft.com/office/drawing/2014/main" id="{CB6EE4B1-A62B-6996-DC66-A79ADE3C7C62}"/>
                  </a:ext>
                </a:extLst>
              </p:cNvPr>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0" name="Google Shape;7659;p72">
                <a:extLst>
                  <a:ext uri="{FF2B5EF4-FFF2-40B4-BE49-F238E27FC236}">
                    <a16:creationId xmlns:a16="http://schemas.microsoft.com/office/drawing/2014/main" id="{BB03CB13-F0EC-C96D-8184-D9D8FAAF8162}"/>
                  </a:ext>
                </a:extLst>
              </p:cNvPr>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1" name="Google Shape;7660;p72">
                <a:extLst>
                  <a:ext uri="{FF2B5EF4-FFF2-40B4-BE49-F238E27FC236}">
                    <a16:creationId xmlns:a16="http://schemas.microsoft.com/office/drawing/2014/main" id="{71C430C2-9BDC-FADF-69C1-B4042BB52C57}"/>
                  </a:ext>
                </a:extLst>
              </p:cNvPr>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2" name="Google Shape;7661;p72">
                <a:extLst>
                  <a:ext uri="{FF2B5EF4-FFF2-40B4-BE49-F238E27FC236}">
                    <a16:creationId xmlns:a16="http://schemas.microsoft.com/office/drawing/2014/main" id="{D2583B26-2EA4-FE7A-5A3F-9245B9DBEE0D}"/>
                  </a:ext>
                </a:extLst>
              </p:cNvPr>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3" name="Google Shape;7662;p72">
                <a:extLst>
                  <a:ext uri="{FF2B5EF4-FFF2-40B4-BE49-F238E27FC236}">
                    <a16:creationId xmlns:a16="http://schemas.microsoft.com/office/drawing/2014/main" id="{823E575A-E2FF-AB98-2208-6E409680238B}"/>
                  </a:ext>
                </a:extLst>
              </p:cNvPr>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4" name="Google Shape;7663;p72">
                <a:extLst>
                  <a:ext uri="{FF2B5EF4-FFF2-40B4-BE49-F238E27FC236}">
                    <a16:creationId xmlns:a16="http://schemas.microsoft.com/office/drawing/2014/main" id="{13310C40-E32D-58EF-3DE4-5109A9263349}"/>
                  </a:ext>
                </a:extLst>
              </p:cNvPr>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5" name="Google Shape;7664;p72">
                <a:extLst>
                  <a:ext uri="{FF2B5EF4-FFF2-40B4-BE49-F238E27FC236}">
                    <a16:creationId xmlns:a16="http://schemas.microsoft.com/office/drawing/2014/main" id="{A45CB603-7233-A19E-3B22-CEA0496B49BC}"/>
                  </a:ext>
                </a:extLst>
              </p:cNvPr>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6" name="Google Shape;7665;p72">
                <a:extLst>
                  <a:ext uri="{FF2B5EF4-FFF2-40B4-BE49-F238E27FC236}">
                    <a16:creationId xmlns:a16="http://schemas.microsoft.com/office/drawing/2014/main" id="{55E0B52E-A390-ACD2-0713-DB166074E640}"/>
                  </a:ext>
                </a:extLst>
              </p:cNvPr>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7" name="Google Shape;7666;p72">
                <a:extLst>
                  <a:ext uri="{FF2B5EF4-FFF2-40B4-BE49-F238E27FC236}">
                    <a16:creationId xmlns:a16="http://schemas.microsoft.com/office/drawing/2014/main" id="{0AF77317-029D-9FC9-392E-49D61B3D35C9}"/>
                  </a:ext>
                </a:extLst>
              </p:cNvPr>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8" name="Google Shape;7667;p72">
                <a:extLst>
                  <a:ext uri="{FF2B5EF4-FFF2-40B4-BE49-F238E27FC236}">
                    <a16:creationId xmlns:a16="http://schemas.microsoft.com/office/drawing/2014/main" id="{5FB9F8EB-687F-4AA5-F525-C7A191DFA7F6}"/>
                  </a:ext>
                </a:extLst>
              </p:cNvPr>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9" name="Google Shape;7668;p72">
                <a:extLst>
                  <a:ext uri="{FF2B5EF4-FFF2-40B4-BE49-F238E27FC236}">
                    <a16:creationId xmlns:a16="http://schemas.microsoft.com/office/drawing/2014/main" id="{5F1B4AB6-7178-9C77-96FB-9E4C8B7882F5}"/>
                  </a:ext>
                </a:extLst>
              </p:cNvPr>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0" name="Google Shape;7669;p72">
                <a:extLst>
                  <a:ext uri="{FF2B5EF4-FFF2-40B4-BE49-F238E27FC236}">
                    <a16:creationId xmlns:a16="http://schemas.microsoft.com/office/drawing/2014/main" id="{C9829CBB-5514-28BF-C363-CD77848E0D38}"/>
                  </a:ext>
                </a:extLst>
              </p:cNvPr>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1" name="Google Shape;7670;p72">
                <a:extLst>
                  <a:ext uri="{FF2B5EF4-FFF2-40B4-BE49-F238E27FC236}">
                    <a16:creationId xmlns:a16="http://schemas.microsoft.com/office/drawing/2014/main" id="{7BCD963F-CE12-4C83-DF3D-4F92C6BE0BAE}"/>
                  </a:ext>
                </a:extLst>
              </p:cNvPr>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2" name="Google Shape;7671;p72">
                <a:extLst>
                  <a:ext uri="{FF2B5EF4-FFF2-40B4-BE49-F238E27FC236}">
                    <a16:creationId xmlns:a16="http://schemas.microsoft.com/office/drawing/2014/main" id="{53DE9560-5C43-81F0-8EF3-B1D7E5DD4B0B}"/>
                  </a:ext>
                </a:extLst>
              </p:cNvPr>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3" name="Google Shape;7672;p72">
                <a:extLst>
                  <a:ext uri="{FF2B5EF4-FFF2-40B4-BE49-F238E27FC236}">
                    <a16:creationId xmlns:a16="http://schemas.microsoft.com/office/drawing/2014/main" id="{41C310A5-A169-335C-EA0A-0D28E4FF58AB}"/>
                  </a:ext>
                </a:extLst>
              </p:cNvPr>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4" name="Google Shape;7673;p72">
                <a:extLst>
                  <a:ext uri="{FF2B5EF4-FFF2-40B4-BE49-F238E27FC236}">
                    <a16:creationId xmlns:a16="http://schemas.microsoft.com/office/drawing/2014/main" id="{4B3566D5-749C-CD9D-45D5-940F50C987ED}"/>
                  </a:ext>
                </a:extLst>
              </p:cNvPr>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5" name="Google Shape;7674;p72">
                <a:extLst>
                  <a:ext uri="{FF2B5EF4-FFF2-40B4-BE49-F238E27FC236}">
                    <a16:creationId xmlns:a16="http://schemas.microsoft.com/office/drawing/2014/main" id="{36728B47-CBFC-01A6-CFC4-D24A705C2703}"/>
                  </a:ext>
                </a:extLst>
              </p:cNvPr>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6" name="Google Shape;7675;p72">
                <a:extLst>
                  <a:ext uri="{FF2B5EF4-FFF2-40B4-BE49-F238E27FC236}">
                    <a16:creationId xmlns:a16="http://schemas.microsoft.com/office/drawing/2014/main" id="{17D01B58-0758-B30E-4920-333A2E23E203}"/>
                  </a:ext>
                </a:extLst>
              </p:cNvPr>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7" name="Google Shape;7676;p72">
                <a:extLst>
                  <a:ext uri="{FF2B5EF4-FFF2-40B4-BE49-F238E27FC236}">
                    <a16:creationId xmlns:a16="http://schemas.microsoft.com/office/drawing/2014/main" id="{2257013A-7AD9-09F4-65E3-7AC3D994634C}"/>
                  </a:ext>
                </a:extLst>
              </p:cNvPr>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8" name="Google Shape;7677;p72">
                <a:extLst>
                  <a:ext uri="{FF2B5EF4-FFF2-40B4-BE49-F238E27FC236}">
                    <a16:creationId xmlns:a16="http://schemas.microsoft.com/office/drawing/2014/main" id="{51938FCD-8C32-1ADF-0AA9-8AF0F00DA049}"/>
                  </a:ext>
                </a:extLst>
              </p:cNvPr>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sp>
          <p:nvSpPr>
            <p:cNvPr id="225" name="Google Shape;7678;p72">
              <a:extLst>
                <a:ext uri="{FF2B5EF4-FFF2-40B4-BE49-F238E27FC236}">
                  <a16:creationId xmlns:a16="http://schemas.microsoft.com/office/drawing/2014/main" id="{6A6D330D-2BCB-F507-9A99-6DFC6005BAA1}"/>
                </a:ext>
              </a:extLst>
            </p:cNvPr>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26" name="Google Shape;7679;p72">
              <a:extLst>
                <a:ext uri="{FF2B5EF4-FFF2-40B4-BE49-F238E27FC236}">
                  <a16:creationId xmlns:a16="http://schemas.microsoft.com/office/drawing/2014/main" id="{F3341BF9-BD07-BC12-FB6C-0196CA26D8B8}"/>
                </a:ext>
              </a:extLst>
            </p:cNvPr>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27" name="Google Shape;7680;p72">
              <a:extLst>
                <a:ext uri="{FF2B5EF4-FFF2-40B4-BE49-F238E27FC236}">
                  <a16:creationId xmlns:a16="http://schemas.microsoft.com/office/drawing/2014/main" id="{EA7100C3-B61C-EEC1-ED8E-50415BB7DC79}"/>
                </a:ext>
              </a:extLst>
            </p:cNvPr>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28" name="Google Shape;7681;p72">
              <a:extLst>
                <a:ext uri="{FF2B5EF4-FFF2-40B4-BE49-F238E27FC236}">
                  <a16:creationId xmlns:a16="http://schemas.microsoft.com/office/drawing/2014/main" id="{FEC1D31C-EF16-5A97-F8FE-32B87B1BECBB}"/>
                </a:ext>
              </a:extLst>
            </p:cNvPr>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29" name="Google Shape;7682;p72">
              <a:extLst>
                <a:ext uri="{FF2B5EF4-FFF2-40B4-BE49-F238E27FC236}">
                  <a16:creationId xmlns:a16="http://schemas.microsoft.com/office/drawing/2014/main" id="{D7076DE8-B250-0A8C-2817-70F0871028AA}"/>
                </a:ext>
              </a:extLst>
            </p:cNvPr>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30" name="Google Shape;7683;p72">
              <a:extLst>
                <a:ext uri="{FF2B5EF4-FFF2-40B4-BE49-F238E27FC236}">
                  <a16:creationId xmlns:a16="http://schemas.microsoft.com/office/drawing/2014/main" id="{167711F6-E24E-29F2-EDBF-2E7D1368DAE4}"/>
                </a:ext>
              </a:extLst>
            </p:cNvPr>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31" name="Google Shape;7684;p72">
              <a:extLst>
                <a:ext uri="{FF2B5EF4-FFF2-40B4-BE49-F238E27FC236}">
                  <a16:creationId xmlns:a16="http://schemas.microsoft.com/office/drawing/2014/main" id="{7D39EC91-D78A-94CC-1024-28308254E033}"/>
                </a:ext>
              </a:extLst>
            </p:cNvPr>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32" name="Google Shape;7685;p72">
              <a:extLst>
                <a:ext uri="{FF2B5EF4-FFF2-40B4-BE49-F238E27FC236}">
                  <a16:creationId xmlns:a16="http://schemas.microsoft.com/office/drawing/2014/main" id="{DCE768D4-CCDE-DDE3-6594-71E16C62FD3F}"/>
                </a:ext>
              </a:extLst>
            </p:cNvPr>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33" name="Google Shape;7686;p72">
              <a:extLst>
                <a:ext uri="{FF2B5EF4-FFF2-40B4-BE49-F238E27FC236}">
                  <a16:creationId xmlns:a16="http://schemas.microsoft.com/office/drawing/2014/main" id="{1D8DAD39-CF9E-7F46-6076-AB68700B526E}"/>
                </a:ext>
              </a:extLst>
            </p:cNvPr>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34" name="Google Shape;7687;p72">
              <a:extLst>
                <a:ext uri="{FF2B5EF4-FFF2-40B4-BE49-F238E27FC236}">
                  <a16:creationId xmlns:a16="http://schemas.microsoft.com/office/drawing/2014/main" id="{908C32AE-FD9A-70E6-CF34-EFAF41934B43}"/>
                </a:ext>
              </a:extLst>
            </p:cNvPr>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35" name="Google Shape;7688;p72">
              <a:extLst>
                <a:ext uri="{FF2B5EF4-FFF2-40B4-BE49-F238E27FC236}">
                  <a16:creationId xmlns:a16="http://schemas.microsoft.com/office/drawing/2014/main" id="{A1D9E501-C43B-D2F6-BD11-DD87F52C4608}"/>
                </a:ext>
              </a:extLst>
            </p:cNvPr>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36" name="Google Shape;7689;p72">
              <a:extLst>
                <a:ext uri="{FF2B5EF4-FFF2-40B4-BE49-F238E27FC236}">
                  <a16:creationId xmlns:a16="http://schemas.microsoft.com/office/drawing/2014/main" id="{856B537C-581A-F7FC-BFB5-E80FDE181371}"/>
                </a:ext>
              </a:extLst>
            </p:cNvPr>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37" name="Google Shape;7690;p72">
              <a:extLst>
                <a:ext uri="{FF2B5EF4-FFF2-40B4-BE49-F238E27FC236}">
                  <a16:creationId xmlns:a16="http://schemas.microsoft.com/office/drawing/2014/main" id="{052A28B4-F607-CBDB-C3BF-B41A0F66208C}"/>
                </a:ext>
              </a:extLst>
            </p:cNvPr>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38" name="Google Shape;7691;p72">
              <a:extLst>
                <a:ext uri="{FF2B5EF4-FFF2-40B4-BE49-F238E27FC236}">
                  <a16:creationId xmlns:a16="http://schemas.microsoft.com/office/drawing/2014/main" id="{17394083-4A48-3DFA-C5F9-A41EEADA1854}"/>
                </a:ext>
              </a:extLst>
            </p:cNvPr>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259" name="Google Shape;7692;p72">
            <a:extLst>
              <a:ext uri="{FF2B5EF4-FFF2-40B4-BE49-F238E27FC236}">
                <a16:creationId xmlns:a16="http://schemas.microsoft.com/office/drawing/2014/main" id="{55118624-3CA5-AEA5-FD19-0D2CE0029B60}"/>
              </a:ext>
            </a:extLst>
          </p:cNvPr>
          <p:cNvGrpSpPr/>
          <p:nvPr/>
        </p:nvGrpSpPr>
        <p:grpSpPr>
          <a:xfrm rot="5400000">
            <a:off x="11919568" y="7414139"/>
            <a:ext cx="328128" cy="2829832"/>
            <a:chOff x="4428249" y="1369375"/>
            <a:chExt cx="36905" cy="429569"/>
          </a:xfrm>
        </p:grpSpPr>
        <p:sp>
          <p:nvSpPr>
            <p:cNvPr id="260" name="Google Shape;7693;p72">
              <a:extLst>
                <a:ext uri="{FF2B5EF4-FFF2-40B4-BE49-F238E27FC236}">
                  <a16:creationId xmlns:a16="http://schemas.microsoft.com/office/drawing/2014/main" id="{FD5555A3-9F3B-8BB5-6D39-1E50D271806A}"/>
                </a:ext>
              </a:extLst>
            </p:cNvPr>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1" name="Google Shape;7694;p72">
              <a:extLst>
                <a:ext uri="{FF2B5EF4-FFF2-40B4-BE49-F238E27FC236}">
                  <a16:creationId xmlns:a16="http://schemas.microsoft.com/office/drawing/2014/main" id="{B6B472FF-6D66-D66B-740F-6DA3097B853D}"/>
                </a:ext>
              </a:extLst>
            </p:cNvPr>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2" name="Google Shape;7695;p72">
              <a:extLst>
                <a:ext uri="{FF2B5EF4-FFF2-40B4-BE49-F238E27FC236}">
                  <a16:creationId xmlns:a16="http://schemas.microsoft.com/office/drawing/2014/main" id="{4654C548-031D-F318-2474-7FA1DA587DBB}"/>
                </a:ext>
              </a:extLst>
            </p:cNvPr>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3" name="Google Shape;7696;p72">
              <a:extLst>
                <a:ext uri="{FF2B5EF4-FFF2-40B4-BE49-F238E27FC236}">
                  <a16:creationId xmlns:a16="http://schemas.microsoft.com/office/drawing/2014/main" id="{009F4A6C-0797-4DD7-2253-00A783A40BE9}"/>
                </a:ext>
              </a:extLst>
            </p:cNvPr>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4" name="Google Shape;7697;p72">
              <a:extLst>
                <a:ext uri="{FF2B5EF4-FFF2-40B4-BE49-F238E27FC236}">
                  <a16:creationId xmlns:a16="http://schemas.microsoft.com/office/drawing/2014/main" id="{5F020A69-1145-B102-E5EB-302D21DE661F}"/>
                </a:ext>
              </a:extLst>
            </p:cNvPr>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5" name="Google Shape;7698;p72">
              <a:extLst>
                <a:ext uri="{FF2B5EF4-FFF2-40B4-BE49-F238E27FC236}">
                  <a16:creationId xmlns:a16="http://schemas.microsoft.com/office/drawing/2014/main" id="{58F8F055-690F-8032-552D-634736616E28}"/>
                </a:ext>
              </a:extLst>
            </p:cNvPr>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6" name="Google Shape;7699;p72">
              <a:extLst>
                <a:ext uri="{FF2B5EF4-FFF2-40B4-BE49-F238E27FC236}">
                  <a16:creationId xmlns:a16="http://schemas.microsoft.com/office/drawing/2014/main" id="{9EFC7A31-1425-D7FC-24BA-2F46D9DA9159}"/>
                </a:ext>
              </a:extLst>
            </p:cNvPr>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7" name="Google Shape;7700;p72">
              <a:extLst>
                <a:ext uri="{FF2B5EF4-FFF2-40B4-BE49-F238E27FC236}">
                  <a16:creationId xmlns:a16="http://schemas.microsoft.com/office/drawing/2014/main" id="{6DDFA718-D3F2-EDB3-C066-327524E2B1B1}"/>
                </a:ext>
              </a:extLst>
            </p:cNvPr>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8" name="Google Shape;7701;p72">
              <a:extLst>
                <a:ext uri="{FF2B5EF4-FFF2-40B4-BE49-F238E27FC236}">
                  <a16:creationId xmlns:a16="http://schemas.microsoft.com/office/drawing/2014/main" id="{1EB4B8B6-7A3D-BBD1-62A1-3F7928F865E1}"/>
                </a:ext>
              </a:extLst>
            </p:cNvPr>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9" name="Google Shape;7702;p72">
              <a:extLst>
                <a:ext uri="{FF2B5EF4-FFF2-40B4-BE49-F238E27FC236}">
                  <a16:creationId xmlns:a16="http://schemas.microsoft.com/office/drawing/2014/main" id="{724AACA5-AF18-CB63-FD0C-91CAEA0E1E1F}"/>
                </a:ext>
              </a:extLst>
            </p:cNvPr>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70" name="Google Shape;7703;p72">
              <a:extLst>
                <a:ext uri="{FF2B5EF4-FFF2-40B4-BE49-F238E27FC236}">
                  <a16:creationId xmlns:a16="http://schemas.microsoft.com/office/drawing/2014/main" id="{5B0ABF85-4E5D-612B-35DC-E7F56EA21910}"/>
                </a:ext>
              </a:extLst>
            </p:cNvPr>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71" name="Google Shape;7704;p72">
              <a:extLst>
                <a:ext uri="{FF2B5EF4-FFF2-40B4-BE49-F238E27FC236}">
                  <a16:creationId xmlns:a16="http://schemas.microsoft.com/office/drawing/2014/main" id="{2CA05E39-94BA-109E-8BBE-31B528446025}"/>
                </a:ext>
              </a:extLst>
            </p:cNvPr>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72" name="Google Shape;7705;p72">
              <a:extLst>
                <a:ext uri="{FF2B5EF4-FFF2-40B4-BE49-F238E27FC236}">
                  <a16:creationId xmlns:a16="http://schemas.microsoft.com/office/drawing/2014/main" id="{FB0962D4-6739-1052-9B2A-CA9F32EA3393}"/>
                </a:ext>
              </a:extLst>
            </p:cNvPr>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73" name="Google Shape;7706;p72">
              <a:extLst>
                <a:ext uri="{FF2B5EF4-FFF2-40B4-BE49-F238E27FC236}">
                  <a16:creationId xmlns:a16="http://schemas.microsoft.com/office/drawing/2014/main" id="{380A6481-DC84-22B0-9BC7-1C7996CEE3D4}"/>
                </a:ext>
              </a:extLst>
            </p:cNvPr>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74" name="Google Shape;7707;p72">
              <a:extLst>
                <a:ext uri="{FF2B5EF4-FFF2-40B4-BE49-F238E27FC236}">
                  <a16:creationId xmlns:a16="http://schemas.microsoft.com/office/drawing/2014/main" id="{44344B6F-D02C-317F-EA02-2C0D9211705A}"/>
                </a:ext>
              </a:extLst>
            </p:cNvPr>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75" name="Google Shape;7708;p72">
              <a:extLst>
                <a:ext uri="{FF2B5EF4-FFF2-40B4-BE49-F238E27FC236}">
                  <a16:creationId xmlns:a16="http://schemas.microsoft.com/office/drawing/2014/main" id="{8AEC2B27-4C55-B766-8C14-A55B022B2467}"/>
                </a:ext>
              </a:extLst>
            </p:cNvPr>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76" name="Google Shape;7709;p72">
              <a:extLst>
                <a:ext uri="{FF2B5EF4-FFF2-40B4-BE49-F238E27FC236}">
                  <a16:creationId xmlns:a16="http://schemas.microsoft.com/office/drawing/2014/main" id="{D763D2B7-60BD-25E1-A5B2-FEC13AFEE3FE}"/>
                </a:ext>
              </a:extLst>
            </p:cNvPr>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77" name="Google Shape;7710;p72">
              <a:extLst>
                <a:ext uri="{FF2B5EF4-FFF2-40B4-BE49-F238E27FC236}">
                  <a16:creationId xmlns:a16="http://schemas.microsoft.com/office/drawing/2014/main" id="{5C462C09-9861-FA34-F3A3-196A7A206406}"/>
                </a:ext>
              </a:extLst>
            </p:cNvPr>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78" name="Google Shape;7711;p72">
              <a:extLst>
                <a:ext uri="{FF2B5EF4-FFF2-40B4-BE49-F238E27FC236}">
                  <a16:creationId xmlns:a16="http://schemas.microsoft.com/office/drawing/2014/main" id="{F1743839-7AAE-63FC-B7E1-9DE117514152}"/>
                </a:ext>
              </a:extLst>
            </p:cNvPr>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79" name="Google Shape;7712;p72">
              <a:extLst>
                <a:ext uri="{FF2B5EF4-FFF2-40B4-BE49-F238E27FC236}">
                  <a16:creationId xmlns:a16="http://schemas.microsoft.com/office/drawing/2014/main" id="{13BD893C-CF95-762F-9002-EB50A5D397D5}"/>
                </a:ext>
              </a:extLst>
            </p:cNvPr>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0" name="Google Shape;7713;p72">
              <a:extLst>
                <a:ext uri="{FF2B5EF4-FFF2-40B4-BE49-F238E27FC236}">
                  <a16:creationId xmlns:a16="http://schemas.microsoft.com/office/drawing/2014/main" id="{5A5BBB62-CB26-9945-09E5-3A7C36B7A3C7}"/>
                </a:ext>
              </a:extLst>
            </p:cNvPr>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1" name="Google Shape;7714;p72">
              <a:extLst>
                <a:ext uri="{FF2B5EF4-FFF2-40B4-BE49-F238E27FC236}">
                  <a16:creationId xmlns:a16="http://schemas.microsoft.com/office/drawing/2014/main" id="{12ABF90D-B46D-C63C-56DA-62F4E5B1321A}"/>
                </a:ext>
              </a:extLst>
            </p:cNvPr>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2" name="Google Shape;7715;p72">
              <a:extLst>
                <a:ext uri="{FF2B5EF4-FFF2-40B4-BE49-F238E27FC236}">
                  <a16:creationId xmlns:a16="http://schemas.microsoft.com/office/drawing/2014/main" id="{16F61CFE-AA4B-292A-5073-46D1EF3FF015}"/>
                </a:ext>
              </a:extLst>
            </p:cNvPr>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3" name="Google Shape;7716;p72">
              <a:extLst>
                <a:ext uri="{FF2B5EF4-FFF2-40B4-BE49-F238E27FC236}">
                  <a16:creationId xmlns:a16="http://schemas.microsoft.com/office/drawing/2014/main" id="{09E47A9A-242C-5821-4E2F-B0E014DE93FF}"/>
                </a:ext>
              </a:extLst>
            </p:cNvPr>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4" name="Google Shape;7717;p72">
              <a:extLst>
                <a:ext uri="{FF2B5EF4-FFF2-40B4-BE49-F238E27FC236}">
                  <a16:creationId xmlns:a16="http://schemas.microsoft.com/office/drawing/2014/main" id="{02C40FB7-3B59-1A37-795D-B5BF19867555}"/>
                </a:ext>
              </a:extLst>
            </p:cNvPr>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5" name="Google Shape;7718;p72">
              <a:extLst>
                <a:ext uri="{FF2B5EF4-FFF2-40B4-BE49-F238E27FC236}">
                  <a16:creationId xmlns:a16="http://schemas.microsoft.com/office/drawing/2014/main" id="{BB292109-670E-EC8C-BD36-728A64706AC2}"/>
                </a:ext>
              </a:extLst>
            </p:cNvPr>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6" name="Google Shape;7719;p72">
              <a:extLst>
                <a:ext uri="{FF2B5EF4-FFF2-40B4-BE49-F238E27FC236}">
                  <a16:creationId xmlns:a16="http://schemas.microsoft.com/office/drawing/2014/main" id="{2ABB27DD-37EA-5594-0409-63F2FC7A33EF}"/>
                </a:ext>
              </a:extLst>
            </p:cNvPr>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7" name="Google Shape;7720;p72">
              <a:extLst>
                <a:ext uri="{FF2B5EF4-FFF2-40B4-BE49-F238E27FC236}">
                  <a16:creationId xmlns:a16="http://schemas.microsoft.com/office/drawing/2014/main" id="{F5A5DCCC-0C28-4662-3EF5-71D72969BFB6}"/>
                </a:ext>
              </a:extLst>
            </p:cNvPr>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8" name="Google Shape;7721;p72">
              <a:extLst>
                <a:ext uri="{FF2B5EF4-FFF2-40B4-BE49-F238E27FC236}">
                  <a16:creationId xmlns:a16="http://schemas.microsoft.com/office/drawing/2014/main" id="{49B1620D-B66D-C7BE-BF07-61E5BAC556DC}"/>
                </a:ext>
              </a:extLst>
            </p:cNvPr>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9" name="Google Shape;7722;p72">
              <a:extLst>
                <a:ext uri="{FF2B5EF4-FFF2-40B4-BE49-F238E27FC236}">
                  <a16:creationId xmlns:a16="http://schemas.microsoft.com/office/drawing/2014/main" id="{70230829-1350-C293-383B-C57EA2E933EB}"/>
                </a:ext>
              </a:extLst>
            </p:cNvPr>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90" name="Google Shape;7723;p72">
              <a:extLst>
                <a:ext uri="{FF2B5EF4-FFF2-40B4-BE49-F238E27FC236}">
                  <a16:creationId xmlns:a16="http://schemas.microsoft.com/office/drawing/2014/main" id="{48596F79-15B2-A8AF-633A-53632FB70197}"/>
                </a:ext>
              </a:extLst>
            </p:cNvPr>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91" name="Google Shape;7724;p72">
              <a:extLst>
                <a:ext uri="{FF2B5EF4-FFF2-40B4-BE49-F238E27FC236}">
                  <a16:creationId xmlns:a16="http://schemas.microsoft.com/office/drawing/2014/main" id="{906F2B9F-C3AE-F23A-34FC-04C6744A3B76}"/>
                </a:ext>
              </a:extLst>
            </p:cNvPr>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292" name="Google Shape;7725;p72">
            <a:extLst>
              <a:ext uri="{FF2B5EF4-FFF2-40B4-BE49-F238E27FC236}">
                <a16:creationId xmlns:a16="http://schemas.microsoft.com/office/drawing/2014/main" id="{176573C6-8FBE-E808-3E69-A6A2EBC3DC2A}"/>
              </a:ext>
            </a:extLst>
          </p:cNvPr>
          <p:cNvGrpSpPr/>
          <p:nvPr/>
        </p:nvGrpSpPr>
        <p:grpSpPr>
          <a:xfrm rot="10800000" flipH="1">
            <a:off x="10664427" y="6591227"/>
            <a:ext cx="2838414" cy="49616"/>
            <a:chOff x="219558" y="4738465"/>
            <a:chExt cx="5852400" cy="102300"/>
          </a:xfrm>
        </p:grpSpPr>
        <p:cxnSp>
          <p:nvCxnSpPr>
            <p:cNvPr id="293" name="Google Shape;7726;p72">
              <a:extLst>
                <a:ext uri="{FF2B5EF4-FFF2-40B4-BE49-F238E27FC236}">
                  <a16:creationId xmlns:a16="http://schemas.microsoft.com/office/drawing/2014/main" id="{17533C8D-7F35-694A-8536-B55EB1562DCE}"/>
                </a:ext>
              </a:extLst>
            </p:cNvPr>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294" name="Google Shape;7727;p72">
              <a:extLst>
                <a:ext uri="{FF2B5EF4-FFF2-40B4-BE49-F238E27FC236}">
                  <a16:creationId xmlns:a16="http://schemas.microsoft.com/office/drawing/2014/main" id="{6D77C66C-889A-0CAE-87D5-EDF74CA26F2C}"/>
                </a:ext>
              </a:extLst>
            </p:cNvPr>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95" name="Google Shape;7728;p72">
              <a:extLst>
                <a:ext uri="{FF2B5EF4-FFF2-40B4-BE49-F238E27FC236}">
                  <a16:creationId xmlns:a16="http://schemas.microsoft.com/office/drawing/2014/main" id="{0040B2F0-66B4-F708-1A5E-0F99FEBF99FF}"/>
                </a:ext>
              </a:extLst>
            </p:cNvPr>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96" name="Google Shape;7729;p72">
              <a:extLst>
                <a:ext uri="{FF2B5EF4-FFF2-40B4-BE49-F238E27FC236}">
                  <a16:creationId xmlns:a16="http://schemas.microsoft.com/office/drawing/2014/main" id="{318E93E0-DAE7-F154-FB6C-14384A7A741D}"/>
                </a:ext>
              </a:extLst>
            </p:cNvPr>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97" name="Google Shape;7730;p72">
              <a:extLst>
                <a:ext uri="{FF2B5EF4-FFF2-40B4-BE49-F238E27FC236}">
                  <a16:creationId xmlns:a16="http://schemas.microsoft.com/office/drawing/2014/main" id="{B10B39EB-1422-3DD6-666D-AB7D4596BB72}"/>
                </a:ext>
              </a:extLst>
            </p:cNvPr>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98" name="Google Shape;7731;p72">
              <a:extLst>
                <a:ext uri="{FF2B5EF4-FFF2-40B4-BE49-F238E27FC236}">
                  <a16:creationId xmlns:a16="http://schemas.microsoft.com/office/drawing/2014/main" id="{1C045D23-052E-CCCE-49B2-F8F836A60732}"/>
                </a:ext>
              </a:extLst>
            </p:cNvPr>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299" name="Google Shape;7732;p72">
            <a:extLst>
              <a:ext uri="{FF2B5EF4-FFF2-40B4-BE49-F238E27FC236}">
                <a16:creationId xmlns:a16="http://schemas.microsoft.com/office/drawing/2014/main" id="{6A1ACEEB-E23D-2809-A0C0-F40006B8E936}"/>
              </a:ext>
            </a:extLst>
          </p:cNvPr>
          <p:cNvGrpSpPr/>
          <p:nvPr/>
        </p:nvGrpSpPr>
        <p:grpSpPr>
          <a:xfrm>
            <a:off x="10687062" y="7337353"/>
            <a:ext cx="2793140" cy="770032"/>
            <a:chOff x="5286284" y="2966544"/>
            <a:chExt cx="1396570" cy="385016"/>
          </a:xfrm>
        </p:grpSpPr>
        <p:cxnSp>
          <p:nvCxnSpPr>
            <p:cNvPr id="300" name="Google Shape;7733;p72">
              <a:extLst>
                <a:ext uri="{FF2B5EF4-FFF2-40B4-BE49-F238E27FC236}">
                  <a16:creationId xmlns:a16="http://schemas.microsoft.com/office/drawing/2014/main" id="{C992CF24-AD20-6334-9033-147D14B33918}"/>
                </a:ext>
              </a:extLst>
            </p:cNvPr>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301" name="Google Shape;7734;p72">
              <a:extLst>
                <a:ext uri="{FF2B5EF4-FFF2-40B4-BE49-F238E27FC236}">
                  <a16:creationId xmlns:a16="http://schemas.microsoft.com/office/drawing/2014/main" id="{6D0CE002-0749-25C1-0D87-A1A5BBC65ECA}"/>
                </a:ext>
              </a:extLst>
            </p:cNvPr>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302" name="Google Shape;7735;p72">
              <a:extLst>
                <a:ext uri="{FF2B5EF4-FFF2-40B4-BE49-F238E27FC236}">
                  <a16:creationId xmlns:a16="http://schemas.microsoft.com/office/drawing/2014/main" id="{5FD0D1DC-258A-E599-3B83-BBB7E1CD991C}"/>
                </a:ext>
              </a:extLst>
            </p:cNvPr>
            <p:cNvGrpSpPr/>
            <p:nvPr/>
          </p:nvGrpSpPr>
          <p:grpSpPr>
            <a:xfrm>
              <a:off x="5287688" y="3173364"/>
              <a:ext cx="1395166" cy="74100"/>
              <a:chOff x="5287688" y="3173364"/>
              <a:chExt cx="1395166" cy="74100"/>
            </a:xfrm>
          </p:grpSpPr>
          <p:cxnSp>
            <p:nvCxnSpPr>
              <p:cNvPr id="304" name="Google Shape;7736;p72">
                <a:extLst>
                  <a:ext uri="{FF2B5EF4-FFF2-40B4-BE49-F238E27FC236}">
                    <a16:creationId xmlns:a16="http://schemas.microsoft.com/office/drawing/2014/main" id="{BE925A64-1357-3866-2D4A-8430E973157F}"/>
                  </a:ext>
                </a:extLst>
              </p:cNvPr>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305" name="Google Shape;7737;p72">
                <a:extLst>
                  <a:ext uri="{FF2B5EF4-FFF2-40B4-BE49-F238E27FC236}">
                    <a16:creationId xmlns:a16="http://schemas.microsoft.com/office/drawing/2014/main" id="{A15B9686-CC78-29A0-13CF-F0CF9263CB68}"/>
                  </a:ext>
                </a:extLst>
              </p:cNvPr>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306" name="Google Shape;7738;p72">
                <a:extLst>
                  <a:ext uri="{FF2B5EF4-FFF2-40B4-BE49-F238E27FC236}">
                    <a16:creationId xmlns:a16="http://schemas.microsoft.com/office/drawing/2014/main" id="{CDA40E5F-5B84-807D-9883-B7FA6CEA5DB0}"/>
                  </a:ext>
                </a:extLst>
              </p:cNvPr>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7" name="Google Shape;7739;p72">
                <a:extLst>
                  <a:ext uri="{FF2B5EF4-FFF2-40B4-BE49-F238E27FC236}">
                    <a16:creationId xmlns:a16="http://schemas.microsoft.com/office/drawing/2014/main" id="{F862CD30-92C0-091E-23EC-488C3919F1B0}"/>
                  </a:ext>
                </a:extLst>
              </p:cNvPr>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8" name="Google Shape;7740;p72">
                <a:extLst>
                  <a:ext uri="{FF2B5EF4-FFF2-40B4-BE49-F238E27FC236}">
                    <a16:creationId xmlns:a16="http://schemas.microsoft.com/office/drawing/2014/main" id="{BD782A44-B529-5648-5F43-C0B914D95F4E}"/>
                  </a:ext>
                </a:extLst>
              </p:cNvPr>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9" name="Google Shape;7741;p72">
                <a:extLst>
                  <a:ext uri="{FF2B5EF4-FFF2-40B4-BE49-F238E27FC236}">
                    <a16:creationId xmlns:a16="http://schemas.microsoft.com/office/drawing/2014/main" id="{16C9D266-29BE-FF7B-E146-0A7CB525D0F8}"/>
                  </a:ext>
                </a:extLst>
              </p:cNvPr>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10" name="Google Shape;7742;p72">
                <a:extLst>
                  <a:ext uri="{FF2B5EF4-FFF2-40B4-BE49-F238E27FC236}">
                    <a16:creationId xmlns:a16="http://schemas.microsoft.com/office/drawing/2014/main" id="{53A8FB33-273F-139F-95C0-E41CCEB50A91}"/>
                  </a:ext>
                </a:extLst>
              </p:cNvPr>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11" name="Google Shape;7743;p72">
                <a:extLst>
                  <a:ext uri="{FF2B5EF4-FFF2-40B4-BE49-F238E27FC236}">
                    <a16:creationId xmlns:a16="http://schemas.microsoft.com/office/drawing/2014/main" id="{C0957130-5846-EE43-F25E-8B83CC1B3155}"/>
                  </a:ext>
                </a:extLst>
              </p:cNvPr>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303" name="Google Shape;7744;p72">
              <a:extLst>
                <a:ext uri="{FF2B5EF4-FFF2-40B4-BE49-F238E27FC236}">
                  <a16:creationId xmlns:a16="http://schemas.microsoft.com/office/drawing/2014/main" id="{3E2C732B-8122-7932-0CEF-0E16896DA3B9}"/>
                </a:ext>
              </a:extLst>
            </p:cNvPr>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312" name="Google Shape;7745;p72">
            <a:extLst>
              <a:ext uri="{FF2B5EF4-FFF2-40B4-BE49-F238E27FC236}">
                <a16:creationId xmlns:a16="http://schemas.microsoft.com/office/drawing/2014/main" id="{51DBD44B-76A1-3245-3C86-EA1561135432}"/>
              </a:ext>
            </a:extLst>
          </p:cNvPr>
          <p:cNvGrpSpPr/>
          <p:nvPr/>
        </p:nvGrpSpPr>
        <p:grpSpPr>
          <a:xfrm>
            <a:off x="4059194" y="4174906"/>
            <a:ext cx="2364552" cy="1324054"/>
            <a:chOff x="2029517" y="1732295"/>
            <a:chExt cx="1149068" cy="643432"/>
          </a:xfrm>
        </p:grpSpPr>
        <p:grpSp>
          <p:nvGrpSpPr>
            <p:cNvPr id="313" name="Google Shape;7746;p72">
              <a:extLst>
                <a:ext uri="{FF2B5EF4-FFF2-40B4-BE49-F238E27FC236}">
                  <a16:creationId xmlns:a16="http://schemas.microsoft.com/office/drawing/2014/main" id="{DA1983CC-985C-0F52-90AF-BEE297DE3246}"/>
                </a:ext>
              </a:extLst>
            </p:cNvPr>
            <p:cNvGrpSpPr/>
            <p:nvPr/>
          </p:nvGrpSpPr>
          <p:grpSpPr>
            <a:xfrm>
              <a:off x="2708660" y="1746937"/>
              <a:ext cx="455427" cy="244429"/>
              <a:chOff x="2700693" y="1746937"/>
              <a:chExt cx="455427" cy="244429"/>
            </a:xfrm>
          </p:grpSpPr>
          <p:grpSp>
            <p:nvGrpSpPr>
              <p:cNvPr id="330" name="Google Shape;7747;p72">
                <a:extLst>
                  <a:ext uri="{FF2B5EF4-FFF2-40B4-BE49-F238E27FC236}">
                    <a16:creationId xmlns:a16="http://schemas.microsoft.com/office/drawing/2014/main" id="{2A11DE93-9ACA-6575-6C78-43F6E182E0CF}"/>
                  </a:ext>
                </a:extLst>
              </p:cNvPr>
              <p:cNvGrpSpPr/>
              <p:nvPr/>
            </p:nvGrpSpPr>
            <p:grpSpPr>
              <a:xfrm>
                <a:off x="2905682" y="1782817"/>
                <a:ext cx="250438" cy="208549"/>
                <a:chOff x="2905682" y="1782817"/>
                <a:chExt cx="250438" cy="208549"/>
              </a:xfrm>
            </p:grpSpPr>
            <p:cxnSp>
              <p:nvCxnSpPr>
                <p:cNvPr id="334" name="Google Shape;7748;p72">
                  <a:extLst>
                    <a:ext uri="{FF2B5EF4-FFF2-40B4-BE49-F238E27FC236}">
                      <a16:creationId xmlns:a16="http://schemas.microsoft.com/office/drawing/2014/main" id="{48A5A61B-074C-B765-F13C-52514570A713}"/>
                    </a:ext>
                  </a:extLst>
                </p:cNvPr>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35" name="Google Shape;7749;p72">
                  <a:extLst>
                    <a:ext uri="{FF2B5EF4-FFF2-40B4-BE49-F238E27FC236}">
                      <a16:creationId xmlns:a16="http://schemas.microsoft.com/office/drawing/2014/main" id="{1143EA7E-24AD-9B70-7488-E52920B8A248}"/>
                    </a:ext>
                  </a:extLst>
                </p:cNvPr>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31" name="Google Shape;7750;p72">
                <a:extLst>
                  <a:ext uri="{FF2B5EF4-FFF2-40B4-BE49-F238E27FC236}">
                    <a16:creationId xmlns:a16="http://schemas.microsoft.com/office/drawing/2014/main" id="{360841AB-8276-B1F9-E400-400C55D38D41}"/>
                  </a:ext>
                </a:extLst>
              </p:cNvPr>
              <p:cNvGrpSpPr/>
              <p:nvPr/>
            </p:nvGrpSpPr>
            <p:grpSpPr>
              <a:xfrm>
                <a:off x="2700693" y="1746937"/>
                <a:ext cx="449967" cy="72374"/>
                <a:chOff x="2700693" y="1746937"/>
                <a:chExt cx="449967" cy="72374"/>
              </a:xfrm>
            </p:grpSpPr>
            <p:cxnSp>
              <p:nvCxnSpPr>
                <p:cNvPr id="332" name="Google Shape;7751;p72">
                  <a:extLst>
                    <a:ext uri="{FF2B5EF4-FFF2-40B4-BE49-F238E27FC236}">
                      <a16:creationId xmlns:a16="http://schemas.microsoft.com/office/drawing/2014/main" id="{2AE39ACA-0C4A-2C36-0D5D-1B81807ABE53}"/>
                    </a:ext>
                  </a:extLst>
                </p:cNvPr>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33" name="Google Shape;7752;p72">
                  <a:extLst>
                    <a:ext uri="{FF2B5EF4-FFF2-40B4-BE49-F238E27FC236}">
                      <a16:creationId xmlns:a16="http://schemas.microsoft.com/office/drawing/2014/main" id="{980AB62F-A18A-C007-BBF3-986CBCE70C60}"/>
                    </a:ext>
                  </a:extLst>
                </p:cNvPr>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314" name="Google Shape;7753;p72">
              <a:extLst>
                <a:ext uri="{FF2B5EF4-FFF2-40B4-BE49-F238E27FC236}">
                  <a16:creationId xmlns:a16="http://schemas.microsoft.com/office/drawing/2014/main" id="{93A280A0-6C22-F69A-18B3-CC99044EE2FD}"/>
                </a:ext>
              </a:extLst>
            </p:cNvPr>
            <p:cNvGrpSpPr/>
            <p:nvPr/>
          </p:nvGrpSpPr>
          <p:grpSpPr>
            <a:xfrm>
              <a:off x="2029517" y="1732295"/>
              <a:ext cx="1149068" cy="643432"/>
              <a:chOff x="2029517" y="1732295"/>
              <a:chExt cx="1149068" cy="643432"/>
            </a:xfrm>
          </p:grpSpPr>
          <p:grpSp>
            <p:nvGrpSpPr>
              <p:cNvPr id="315" name="Google Shape;7754;p72">
                <a:extLst>
                  <a:ext uri="{FF2B5EF4-FFF2-40B4-BE49-F238E27FC236}">
                    <a16:creationId xmlns:a16="http://schemas.microsoft.com/office/drawing/2014/main" id="{13F7B7CA-1DDD-DC73-73F8-0A1289F020F9}"/>
                  </a:ext>
                </a:extLst>
              </p:cNvPr>
              <p:cNvGrpSpPr/>
              <p:nvPr/>
            </p:nvGrpSpPr>
            <p:grpSpPr>
              <a:xfrm>
                <a:off x="2703618" y="2103152"/>
                <a:ext cx="474966" cy="260017"/>
                <a:chOff x="2703618" y="2103152"/>
                <a:chExt cx="474966" cy="260017"/>
              </a:xfrm>
            </p:grpSpPr>
            <p:grpSp>
              <p:nvGrpSpPr>
                <p:cNvPr id="324" name="Google Shape;7755;p72">
                  <a:extLst>
                    <a:ext uri="{FF2B5EF4-FFF2-40B4-BE49-F238E27FC236}">
                      <a16:creationId xmlns:a16="http://schemas.microsoft.com/office/drawing/2014/main" id="{606574EA-CBBF-D8A3-A39B-C4204754B110}"/>
                    </a:ext>
                  </a:extLst>
                </p:cNvPr>
                <p:cNvGrpSpPr/>
                <p:nvPr/>
              </p:nvGrpSpPr>
              <p:grpSpPr>
                <a:xfrm>
                  <a:off x="2703618" y="2290640"/>
                  <a:ext cx="450291" cy="72529"/>
                  <a:chOff x="2703618" y="2290640"/>
                  <a:chExt cx="450291" cy="72529"/>
                </a:xfrm>
              </p:grpSpPr>
              <p:cxnSp>
                <p:nvCxnSpPr>
                  <p:cNvPr id="328" name="Google Shape;7756;p72">
                    <a:extLst>
                      <a:ext uri="{FF2B5EF4-FFF2-40B4-BE49-F238E27FC236}">
                        <a16:creationId xmlns:a16="http://schemas.microsoft.com/office/drawing/2014/main" id="{9F4ABFF7-7DA8-61DC-D8A2-3E8B52B8DEF4}"/>
                      </a:ext>
                    </a:extLst>
                  </p:cNvPr>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9" name="Google Shape;7757;p72">
                    <a:extLst>
                      <a:ext uri="{FF2B5EF4-FFF2-40B4-BE49-F238E27FC236}">
                        <a16:creationId xmlns:a16="http://schemas.microsoft.com/office/drawing/2014/main" id="{3042EE05-D0BA-9BFE-A923-A925DCDB9637}"/>
                      </a:ext>
                    </a:extLst>
                  </p:cNvPr>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25" name="Google Shape;7758;p72">
                  <a:extLst>
                    <a:ext uri="{FF2B5EF4-FFF2-40B4-BE49-F238E27FC236}">
                      <a16:creationId xmlns:a16="http://schemas.microsoft.com/office/drawing/2014/main" id="{5B99A033-FDFE-1B9B-8B67-0514D3EEC6DD}"/>
                    </a:ext>
                  </a:extLst>
                </p:cNvPr>
                <p:cNvGrpSpPr/>
                <p:nvPr/>
              </p:nvGrpSpPr>
              <p:grpSpPr>
                <a:xfrm>
                  <a:off x="2908607" y="2103152"/>
                  <a:ext cx="269977" cy="223538"/>
                  <a:chOff x="2908607" y="2103152"/>
                  <a:chExt cx="269977" cy="223538"/>
                </a:xfrm>
              </p:grpSpPr>
              <p:cxnSp>
                <p:nvCxnSpPr>
                  <p:cNvPr id="326" name="Google Shape;7759;p72">
                    <a:extLst>
                      <a:ext uri="{FF2B5EF4-FFF2-40B4-BE49-F238E27FC236}">
                        <a16:creationId xmlns:a16="http://schemas.microsoft.com/office/drawing/2014/main" id="{15ADC7B9-F8EE-1107-B1FB-9C86E0677C7B}"/>
                      </a:ext>
                    </a:extLst>
                  </p:cNvPr>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7" name="Google Shape;7760;p72">
                    <a:extLst>
                      <a:ext uri="{FF2B5EF4-FFF2-40B4-BE49-F238E27FC236}">
                        <a16:creationId xmlns:a16="http://schemas.microsoft.com/office/drawing/2014/main" id="{9BBE8D1D-0106-D976-FE57-F0C35C752289}"/>
                      </a:ext>
                    </a:extLst>
                  </p:cNvPr>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316" name="Google Shape;7761;p72">
                <a:extLst>
                  <a:ext uri="{FF2B5EF4-FFF2-40B4-BE49-F238E27FC236}">
                    <a16:creationId xmlns:a16="http://schemas.microsoft.com/office/drawing/2014/main" id="{B3FCFA2E-FA47-B929-15BB-C74227894708}"/>
                  </a:ext>
                </a:extLst>
              </p:cNvPr>
              <p:cNvGrpSpPr/>
              <p:nvPr/>
            </p:nvGrpSpPr>
            <p:grpSpPr>
              <a:xfrm>
                <a:off x="2029517" y="1732295"/>
                <a:ext cx="685827" cy="643432"/>
                <a:chOff x="2029517" y="1732295"/>
                <a:chExt cx="685827" cy="643432"/>
              </a:xfrm>
            </p:grpSpPr>
            <p:sp>
              <p:nvSpPr>
                <p:cNvPr id="317" name="Google Shape;7762;p72">
                  <a:extLst>
                    <a:ext uri="{FF2B5EF4-FFF2-40B4-BE49-F238E27FC236}">
                      <a16:creationId xmlns:a16="http://schemas.microsoft.com/office/drawing/2014/main" id="{49286982-3C11-1CBF-C879-E45CE88EF02C}"/>
                    </a:ext>
                  </a:extLst>
                </p:cNvPr>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318" name="Google Shape;7763;p72">
                  <a:extLst>
                    <a:ext uri="{FF2B5EF4-FFF2-40B4-BE49-F238E27FC236}">
                      <a16:creationId xmlns:a16="http://schemas.microsoft.com/office/drawing/2014/main" id="{9163EF33-6C97-3877-8F1C-F0BE7C41B48C}"/>
                    </a:ext>
                  </a:extLst>
                </p:cNvPr>
                <p:cNvGrpSpPr/>
                <p:nvPr/>
              </p:nvGrpSpPr>
              <p:grpSpPr>
                <a:xfrm>
                  <a:off x="2158948" y="1732295"/>
                  <a:ext cx="556396" cy="333108"/>
                  <a:chOff x="2158948" y="1732295"/>
                  <a:chExt cx="556396" cy="333108"/>
                </a:xfrm>
              </p:grpSpPr>
              <p:cxnSp>
                <p:nvCxnSpPr>
                  <p:cNvPr id="322" name="Google Shape;7764;p72">
                    <a:extLst>
                      <a:ext uri="{FF2B5EF4-FFF2-40B4-BE49-F238E27FC236}">
                        <a16:creationId xmlns:a16="http://schemas.microsoft.com/office/drawing/2014/main" id="{A6CB228B-4881-011E-37D6-0EEC8ECBDA9D}"/>
                      </a:ext>
                    </a:extLst>
                  </p:cNvPr>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23" name="Google Shape;7765;p72">
                    <a:extLst>
                      <a:ext uri="{FF2B5EF4-FFF2-40B4-BE49-F238E27FC236}">
                        <a16:creationId xmlns:a16="http://schemas.microsoft.com/office/drawing/2014/main" id="{09D664ED-25CB-021B-EB48-DEA10CCB9583}"/>
                      </a:ext>
                    </a:extLst>
                  </p:cNvPr>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19" name="Google Shape;7766;p72">
                  <a:extLst>
                    <a:ext uri="{FF2B5EF4-FFF2-40B4-BE49-F238E27FC236}">
                      <a16:creationId xmlns:a16="http://schemas.microsoft.com/office/drawing/2014/main" id="{F32ED8F1-004B-AF81-D020-11BC91AD38B7}"/>
                    </a:ext>
                  </a:extLst>
                </p:cNvPr>
                <p:cNvGrpSpPr/>
                <p:nvPr/>
              </p:nvGrpSpPr>
              <p:grpSpPr>
                <a:xfrm>
                  <a:off x="2159908" y="2065057"/>
                  <a:ext cx="550884" cy="310670"/>
                  <a:chOff x="2159908" y="2065057"/>
                  <a:chExt cx="550884" cy="310670"/>
                </a:xfrm>
              </p:grpSpPr>
              <p:cxnSp>
                <p:nvCxnSpPr>
                  <p:cNvPr id="320" name="Google Shape;7767;p72">
                    <a:extLst>
                      <a:ext uri="{FF2B5EF4-FFF2-40B4-BE49-F238E27FC236}">
                        <a16:creationId xmlns:a16="http://schemas.microsoft.com/office/drawing/2014/main" id="{2AE02574-7AB6-C44F-252D-C0A2F7992E89}"/>
                      </a:ext>
                    </a:extLst>
                  </p:cNvPr>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21" name="Google Shape;7768;p72">
                    <a:extLst>
                      <a:ext uri="{FF2B5EF4-FFF2-40B4-BE49-F238E27FC236}">
                        <a16:creationId xmlns:a16="http://schemas.microsoft.com/office/drawing/2014/main" id="{518DA70A-3E13-D8C4-D6DF-AA8621CE9360}"/>
                      </a:ext>
                    </a:extLst>
                  </p:cNvPr>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grpSp>
      <p:grpSp>
        <p:nvGrpSpPr>
          <p:cNvPr id="336" name="Google Shape;7769;p72">
            <a:extLst>
              <a:ext uri="{FF2B5EF4-FFF2-40B4-BE49-F238E27FC236}">
                <a16:creationId xmlns:a16="http://schemas.microsoft.com/office/drawing/2014/main" id="{CF2F7F3A-D453-9DC4-1A86-3728F55A64DA}"/>
              </a:ext>
            </a:extLst>
          </p:cNvPr>
          <p:cNvGrpSpPr/>
          <p:nvPr/>
        </p:nvGrpSpPr>
        <p:grpSpPr>
          <a:xfrm>
            <a:off x="1429693" y="4070131"/>
            <a:ext cx="1925302" cy="1620116"/>
            <a:chOff x="844912" y="1681380"/>
            <a:chExt cx="935611" cy="787305"/>
          </a:xfrm>
        </p:grpSpPr>
        <p:grpSp>
          <p:nvGrpSpPr>
            <p:cNvPr id="337" name="Google Shape;7770;p72">
              <a:extLst>
                <a:ext uri="{FF2B5EF4-FFF2-40B4-BE49-F238E27FC236}">
                  <a16:creationId xmlns:a16="http://schemas.microsoft.com/office/drawing/2014/main" id="{E7A0DB4F-26A1-16CA-5D25-6C292FF5D23B}"/>
                </a:ext>
              </a:extLst>
            </p:cNvPr>
            <p:cNvGrpSpPr/>
            <p:nvPr/>
          </p:nvGrpSpPr>
          <p:grpSpPr>
            <a:xfrm>
              <a:off x="844912" y="1819635"/>
              <a:ext cx="329836" cy="510016"/>
              <a:chOff x="844912" y="1819635"/>
              <a:chExt cx="329836" cy="510016"/>
            </a:xfrm>
          </p:grpSpPr>
          <p:sp>
            <p:nvSpPr>
              <p:cNvPr id="364" name="Google Shape;7771;p72">
                <a:extLst>
                  <a:ext uri="{FF2B5EF4-FFF2-40B4-BE49-F238E27FC236}">
                    <a16:creationId xmlns:a16="http://schemas.microsoft.com/office/drawing/2014/main" id="{A60A69CB-0A6F-5F4A-D339-F76DFE04675D}"/>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5" name="Google Shape;7772;p72">
                <a:extLst>
                  <a:ext uri="{FF2B5EF4-FFF2-40B4-BE49-F238E27FC236}">
                    <a16:creationId xmlns:a16="http://schemas.microsoft.com/office/drawing/2014/main" id="{DA3A8482-F962-C67D-3A5E-8840476D91B5}"/>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6" name="Google Shape;7773;p72">
                <a:extLst>
                  <a:ext uri="{FF2B5EF4-FFF2-40B4-BE49-F238E27FC236}">
                    <a16:creationId xmlns:a16="http://schemas.microsoft.com/office/drawing/2014/main" id="{1949DA45-17B9-2BB4-7998-B0E2ACAB0B13}"/>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7" name="Google Shape;7774;p72">
                <a:extLst>
                  <a:ext uri="{FF2B5EF4-FFF2-40B4-BE49-F238E27FC236}">
                    <a16:creationId xmlns:a16="http://schemas.microsoft.com/office/drawing/2014/main" id="{58820049-2E77-7CF0-7F07-349B273E9EF4}"/>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68" name="Google Shape;7775;p72">
                <a:extLst>
                  <a:ext uri="{FF2B5EF4-FFF2-40B4-BE49-F238E27FC236}">
                    <a16:creationId xmlns:a16="http://schemas.microsoft.com/office/drawing/2014/main" id="{94D73BAB-D85F-6E32-35B9-E1FEF38BC2C3}"/>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69" name="Google Shape;7776;p72">
                <a:extLst>
                  <a:ext uri="{FF2B5EF4-FFF2-40B4-BE49-F238E27FC236}">
                    <a16:creationId xmlns:a16="http://schemas.microsoft.com/office/drawing/2014/main" id="{AB1825C0-B2B4-E2F0-D6B4-E8E6CC41761B}"/>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338" name="Google Shape;7777;p72">
              <a:extLst>
                <a:ext uri="{FF2B5EF4-FFF2-40B4-BE49-F238E27FC236}">
                  <a16:creationId xmlns:a16="http://schemas.microsoft.com/office/drawing/2014/main" id="{5A12DCF8-5265-B001-5303-194DA0620C9D}"/>
                </a:ext>
              </a:extLst>
            </p:cNvPr>
            <p:cNvGrpSpPr/>
            <p:nvPr/>
          </p:nvGrpSpPr>
          <p:grpSpPr>
            <a:xfrm>
              <a:off x="1284601" y="2158168"/>
              <a:ext cx="495923" cy="310517"/>
              <a:chOff x="1284601" y="2158168"/>
              <a:chExt cx="495923" cy="310517"/>
            </a:xfrm>
          </p:grpSpPr>
          <p:sp>
            <p:nvSpPr>
              <p:cNvPr id="352" name="Google Shape;7778;p72">
                <a:extLst>
                  <a:ext uri="{FF2B5EF4-FFF2-40B4-BE49-F238E27FC236}">
                    <a16:creationId xmlns:a16="http://schemas.microsoft.com/office/drawing/2014/main" id="{A7B7C822-E318-4DAE-6334-FD7918A128B1}"/>
                  </a:ext>
                </a:extLst>
              </p:cNvPr>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353" name="Google Shape;7779;p72">
                <a:extLst>
                  <a:ext uri="{FF2B5EF4-FFF2-40B4-BE49-F238E27FC236}">
                    <a16:creationId xmlns:a16="http://schemas.microsoft.com/office/drawing/2014/main" id="{951A6E24-1FCF-7EBC-0560-E59FFA0A5F34}"/>
                  </a:ext>
                </a:extLst>
              </p:cNvPr>
              <p:cNvGrpSpPr/>
              <p:nvPr/>
            </p:nvGrpSpPr>
            <p:grpSpPr>
              <a:xfrm>
                <a:off x="1507666" y="2158168"/>
                <a:ext cx="272858" cy="310517"/>
                <a:chOff x="1507666" y="2158168"/>
                <a:chExt cx="272858" cy="310517"/>
              </a:xfrm>
            </p:grpSpPr>
            <p:grpSp>
              <p:nvGrpSpPr>
                <p:cNvPr id="354" name="Google Shape;7780;p72">
                  <a:extLst>
                    <a:ext uri="{FF2B5EF4-FFF2-40B4-BE49-F238E27FC236}">
                      <a16:creationId xmlns:a16="http://schemas.microsoft.com/office/drawing/2014/main" id="{745EFD13-CE5E-5236-9F98-F08423C67B03}"/>
                    </a:ext>
                  </a:extLst>
                </p:cNvPr>
                <p:cNvGrpSpPr/>
                <p:nvPr/>
              </p:nvGrpSpPr>
              <p:grpSpPr>
                <a:xfrm>
                  <a:off x="1507666" y="2176104"/>
                  <a:ext cx="166395" cy="273149"/>
                  <a:chOff x="1507666" y="2176104"/>
                  <a:chExt cx="166395" cy="273149"/>
                </a:xfrm>
              </p:grpSpPr>
              <p:sp>
                <p:nvSpPr>
                  <p:cNvPr id="357" name="Google Shape;7781;p72">
                    <a:extLst>
                      <a:ext uri="{FF2B5EF4-FFF2-40B4-BE49-F238E27FC236}">
                        <a16:creationId xmlns:a16="http://schemas.microsoft.com/office/drawing/2014/main" id="{8B6AED62-7612-F0E8-427A-E237F53F56BF}"/>
                      </a:ext>
                    </a:extLst>
                  </p:cNvPr>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8" name="Google Shape;7782;p72">
                    <a:extLst>
                      <a:ext uri="{FF2B5EF4-FFF2-40B4-BE49-F238E27FC236}">
                        <a16:creationId xmlns:a16="http://schemas.microsoft.com/office/drawing/2014/main" id="{1633593B-A615-7421-44D6-270132DD396E}"/>
                      </a:ext>
                    </a:extLst>
                  </p:cNvPr>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9" name="Google Shape;7783;p72">
                    <a:extLst>
                      <a:ext uri="{FF2B5EF4-FFF2-40B4-BE49-F238E27FC236}">
                        <a16:creationId xmlns:a16="http://schemas.microsoft.com/office/drawing/2014/main" id="{0DE01B47-639E-82AA-907D-A2CE7ED1CF0D}"/>
                      </a:ext>
                    </a:extLst>
                  </p:cNvPr>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0" name="Google Shape;7784;p72">
                    <a:extLst>
                      <a:ext uri="{FF2B5EF4-FFF2-40B4-BE49-F238E27FC236}">
                        <a16:creationId xmlns:a16="http://schemas.microsoft.com/office/drawing/2014/main" id="{2E0F2942-0CC2-DF02-E2A2-EF93D4793C29}"/>
                      </a:ext>
                    </a:extLst>
                  </p:cNvPr>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1" name="Google Shape;7785;p72">
                    <a:extLst>
                      <a:ext uri="{FF2B5EF4-FFF2-40B4-BE49-F238E27FC236}">
                        <a16:creationId xmlns:a16="http://schemas.microsoft.com/office/drawing/2014/main" id="{9D756C5A-9990-5A6A-360F-80B71A920E6A}"/>
                      </a:ext>
                    </a:extLst>
                  </p:cNvPr>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62" name="Google Shape;7786;p72">
                    <a:extLst>
                      <a:ext uri="{FF2B5EF4-FFF2-40B4-BE49-F238E27FC236}">
                        <a16:creationId xmlns:a16="http://schemas.microsoft.com/office/drawing/2014/main" id="{EDFDCC68-52A4-C7E0-E180-903598397627}"/>
                      </a:ext>
                    </a:extLst>
                  </p:cNvPr>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63" name="Google Shape;7787;p72">
                    <a:extLst>
                      <a:ext uri="{FF2B5EF4-FFF2-40B4-BE49-F238E27FC236}">
                        <a16:creationId xmlns:a16="http://schemas.microsoft.com/office/drawing/2014/main" id="{1F3204BC-63AE-E79C-800A-D90E6ACB97E9}"/>
                      </a:ext>
                    </a:extLst>
                  </p:cNvPr>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5EBDC2"/>
                      </a:solidFill>
                    </a:endParaRPr>
                  </a:p>
                </p:txBody>
              </p:sp>
            </p:grpSp>
            <p:sp>
              <p:nvSpPr>
                <p:cNvPr id="355" name="Google Shape;7788;p72">
                  <a:extLst>
                    <a:ext uri="{FF2B5EF4-FFF2-40B4-BE49-F238E27FC236}">
                      <a16:creationId xmlns:a16="http://schemas.microsoft.com/office/drawing/2014/main" id="{363D8F82-D860-1F65-13E4-5EA68F034803}"/>
                    </a:ext>
                  </a:extLst>
                </p:cNvPr>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6" name="Google Shape;7789;p72">
                  <a:extLst>
                    <a:ext uri="{FF2B5EF4-FFF2-40B4-BE49-F238E27FC236}">
                      <a16:creationId xmlns:a16="http://schemas.microsoft.com/office/drawing/2014/main" id="{0994EB02-C36D-955E-4F11-57A0C026E3ED}"/>
                    </a:ext>
                  </a:extLst>
                </p:cNvPr>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339" name="Google Shape;7790;p72">
              <a:extLst>
                <a:ext uri="{FF2B5EF4-FFF2-40B4-BE49-F238E27FC236}">
                  <a16:creationId xmlns:a16="http://schemas.microsoft.com/office/drawing/2014/main" id="{322721AD-8324-0182-8081-D22C1CA95305}"/>
                </a:ext>
              </a:extLst>
            </p:cNvPr>
            <p:cNvGrpSpPr/>
            <p:nvPr/>
          </p:nvGrpSpPr>
          <p:grpSpPr>
            <a:xfrm>
              <a:off x="1284601" y="1681380"/>
              <a:ext cx="495923" cy="310517"/>
              <a:chOff x="1284601" y="1681380"/>
              <a:chExt cx="495923" cy="310517"/>
            </a:xfrm>
          </p:grpSpPr>
          <p:sp>
            <p:nvSpPr>
              <p:cNvPr id="340" name="Google Shape;7791;p72">
                <a:extLst>
                  <a:ext uri="{FF2B5EF4-FFF2-40B4-BE49-F238E27FC236}">
                    <a16:creationId xmlns:a16="http://schemas.microsoft.com/office/drawing/2014/main" id="{78A5AAEB-12CF-4537-7638-E2CCA23CB5A9}"/>
                  </a:ext>
                </a:extLst>
              </p:cNvPr>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341" name="Google Shape;7792;p72">
                <a:extLst>
                  <a:ext uri="{FF2B5EF4-FFF2-40B4-BE49-F238E27FC236}">
                    <a16:creationId xmlns:a16="http://schemas.microsoft.com/office/drawing/2014/main" id="{ADD8D7BD-714E-95A2-648D-372314AE15A5}"/>
                  </a:ext>
                </a:extLst>
              </p:cNvPr>
              <p:cNvGrpSpPr/>
              <p:nvPr/>
            </p:nvGrpSpPr>
            <p:grpSpPr>
              <a:xfrm>
                <a:off x="1507666" y="1681380"/>
                <a:ext cx="272858" cy="310517"/>
                <a:chOff x="1507666" y="1681380"/>
                <a:chExt cx="272858" cy="310517"/>
              </a:xfrm>
            </p:grpSpPr>
            <p:grpSp>
              <p:nvGrpSpPr>
                <p:cNvPr id="342" name="Google Shape;7793;p72">
                  <a:extLst>
                    <a:ext uri="{FF2B5EF4-FFF2-40B4-BE49-F238E27FC236}">
                      <a16:creationId xmlns:a16="http://schemas.microsoft.com/office/drawing/2014/main" id="{B54C29FD-902B-6FD3-305E-9088E94EB7C9}"/>
                    </a:ext>
                  </a:extLst>
                </p:cNvPr>
                <p:cNvGrpSpPr/>
                <p:nvPr/>
              </p:nvGrpSpPr>
              <p:grpSpPr>
                <a:xfrm>
                  <a:off x="1507666" y="1700120"/>
                  <a:ext cx="166395" cy="272984"/>
                  <a:chOff x="1507666" y="1700120"/>
                  <a:chExt cx="166395" cy="272984"/>
                </a:xfrm>
              </p:grpSpPr>
              <p:sp>
                <p:nvSpPr>
                  <p:cNvPr id="345" name="Google Shape;7794;p72">
                    <a:extLst>
                      <a:ext uri="{FF2B5EF4-FFF2-40B4-BE49-F238E27FC236}">
                        <a16:creationId xmlns:a16="http://schemas.microsoft.com/office/drawing/2014/main" id="{C329ED8C-8D1B-2A45-93D0-859CA145A0C8}"/>
                      </a:ext>
                    </a:extLst>
                  </p:cNvPr>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6" name="Google Shape;7795;p72">
                    <a:extLst>
                      <a:ext uri="{FF2B5EF4-FFF2-40B4-BE49-F238E27FC236}">
                        <a16:creationId xmlns:a16="http://schemas.microsoft.com/office/drawing/2014/main" id="{18A09AB7-9272-2D92-398A-77D3F53A1495}"/>
                      </a:ext>
                    </a:extLst>
                  </p:cNvPr>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7" name="Google Shape;7796;p72">
                    <a:extLst>
                      <a:ext uri="{FF2B5EF4-FFF2-40B4-BE49-F238E27FC236}">
                        <a16:creationId xmlns:a16="http://schemas.microsoft.com/office/drawing/2014/main" id="{3935A1C4-E44B-1252-4729-F8188E0972EF}"/>
                      </a:ext>
                    </a:extLst>
                  </p:cNvPr>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8" name="Google Shape;7797;p72">
                    <a:extLst>
                      <a:ext uri="{FF2B5EF4-FFF2-40B4-BE49-F238E27FC236}">
                        <a16:creationId xmlns:a16="http://schemas.microsoft.com/office/drawing/2014/main" id="{755E2AEE-10C5-4EA5-1130-EC33EBB8E81C}"/>
                      </a:ext>
                    </a:extLst>
                  </p:cNvPr>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9" name="Google Shape;7798;p72">
                    <a:extLst>
                      <a:ext uri="{FF2B5EF4-FFF2-40B4-BE49-F238E27FC236}">
                        <a16:creationId xmlns:a16="http://schemas.microsoft.com/office/drawing/2014/main" id="{7EC9023E-C1E1-9EFA-FFD4-C8BA6CE5839E}"/>
                      </a:ext>
                    </a:extLst>
                  </p:cNvPr>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50" name="Google Shape;7799;p72">
                    <a:extLst>
                      <a:ext uri="{FF2B5EF4-FFF2-40B4-BE49-F238E27FC236}">
                        <a16:creationId xmlns:a16="http://schemas.microsoft.com/office/drawing/2014/main" id="{C546A071-5A67-BDD6-A5CC-6A1AFDECBEDB}"/>
                      </a:ext>
                    </a:extLst>
                  </p:cNvPr>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51" name="Google Shape;7800;p72">
                    <a:extLst>
                      <a:ext uri="{FF2B5EF4-FFF2-40B4-BE49-F238E27FC236}">
                        <a16:creationId xmlns:a16="http://schemas.microsoft.com/office/drawing/2014/main" id="{2400E9CA-A3B9-5E4F-7AF2-76C6639F524D}"/>
                      </a:ext>
                    </a:extLst>
                  </p:cNvPr>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5EBDC2"/>
                      </a:solidFill>
                    </a:endParaRPr>
                  </a:p>
                </p:txBody>
              </p:sp>
            </p:grpSp>
            <p:sp>
              <p:nvSpPr>
                <p:cNvPr id="343" name="Google Shape;7801;p72">
                  <a:extLst>
                    <a:ext uri="{FF2B5EF4-FFF2-40B4-BE49-F238E27FC236}">
                      <a16:creationId xmlns:a16="http://schemas.microsoft.com/office/drawing/2014/main" id="{DCBE2771-1FA4-7CAF-7A78-B908884CE1B3}"/>
                    </a:ext>
                  </a:extLst>
                </p:cNvPr>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4" name="Google Shape;7802;p72">
                  <a:extLst>
                    <a:ext uri="{FF2B5EF4-FFF2-40B4-BE49-F238E27FC236}">
                      <a16:creationId xmlns:a16="http://schemas.microsoft.com/office/drawing/2014/main" id="{6261078C-52C8-FC1D-D463-3AAF0045221A}"/>
                    </a:ext>
                  </a:extLst>
                </p:cNvPr>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grpSp>
        <p:nvGrpSpPr>
          <p:cNvPr id="370" name="Google Shape;7803;p72">
            <a:extLst>
              <a:ext uri="{FF2B5EF4-FFF2-40B4-BE49-F238E27FC236}">
                <a16:creationId xmlns:a16="http://schemas.microsoft.com/office/drawing/2014/main" id="{A8126DC5-8826-D1B4-7A6D-FE51B14ADE73}"/>
              </a:ext>
            </a:extLst>
          </p:cNvPr>
          <p:cNvGrpSpPr/>
          <p:nvPr/>
        </p:nvGrpSpPr>
        <p:grpSpPr>
          <a:xfrm>
            <a:off x="13647573" y="5604992"/>
            <a:ext cx="3244538" cy="1104886"/>
            <a:chOff x="6894650" y="2574740"/>
            <a:chExt cx="1445100" cy="492111"/>
          </a:xfrm>
        </p:grpSpPr>
        <p:sp>
          <p:nvSpPr>
            <p:cNvPr id="371" name="Google Shape;7804;p72">
              <a:extLst>
                <a:ext uri="{FF2B5EF4-FFF2-40B4-BE49-F238E27FC236}">
                  <a16:creationId xmlns:a16="http://schemas.microsoft.com/office/drawing/2014/main" id="{C9243877-BDCD-5289-386B-01127D2D4AED}"/>
                </a:ext>
              </a:extLst>
            </p:cNvPr>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72" name="Google Shape;7805;p72">
              <a:extLst>
                <a:ext uri="{FF2B5EF4-FFF2-40B4-BE49-F238E27FC236}">
                  <a16:creationId xmlns:a16="http://schemas.microsoft.com/office/drawing/2014/main" id="{2015556C-1DDB-628B-C56C-AB5D489FEACD}"/>
                </a:ext>
              </a:extLst>
            </p:cNvPr>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73" name="Google Shape;7806;p72">
              <a:extLst>
                <a:ext uri="{FF2B5EF4-FFF2-40B4-BE49-F238E27FC236}">
                  <a16:creationId xmlns:a16="http://schemas.microsoft.com/office/drawing/2014/main" id="{78CD89BB-D93B-5F1B-9021-84E8582283A1}"/>
                </a:ext>
              </a:extLst>
            </p:cNvPr>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74" name="Google Shape;7807;p72">
              <a:extLst>
                <a:ext uri="{FF2B5EF4-FFF2-40B4-BE49-F238E27FC236}">
                  <a16:creationId xmlns:a16="http://schemas.microsoft.com/office/drawing/2014/main" id="{E2E03EAB-F88D-B9B6-ED22-3B7DB9DC1157}"/>
                </a:ext>
              </a:extLst>
            </p:cNvPr>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75" name="Google Shape;7808;p72">
              <a:extLst>
                <a:ext uri="{FF2B5EF4-FFF2-40B4-BE49-F238E27FC236}">
                  <a16:creationId xmlns:a16="http://schemas.microsoft.com/office/drawing/2014/main" id="{EC6339C0-7E4E-A723-E920-A3492371BB69}"/>
                </a:ext>
              </a:extLst>
            </p:cNvPr>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376" name="Google Shape;7809;p72">
              <a:extLst>
                <a:ext uri="{FF2B5EF4-FFF2-40B4-BE49-F238E27FC236}">
                  <a16:creationId xmlns:a16="http://schemas.microsoft.com/office/drawing/2014/main" id="{B35677B5-A968-257E-7C81-6946BF7AB4C6}"/>
                </a:ext>
              </a:extLst>
            </p:cNvPr>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377" name="Google Shape;7810;p72">
            <a:extLst>
              <a:ext uri="{FF2B5EF4-FFF2-40B4-BE49-F238E27FC236}">
                <a16:creationId xmlns:a16="http://schemas.microsoft.com/office/drawing/2014/main" id="{7C6DF95A-8A97-B43E-36D2-90ECF62570BC}"/>
              </a:ext>
            </a:extLst>
          </p:cNvPr>
          <p:cNvGrpSpPr/>
          <p:nvPr/>
        </p:nvGrpSpPr>
        <p:grpSpPr>
          <a:xfrm>
            <a:off x="13686658" y="8353502"/>
            <a:ext cx="3166412" cy="951410"/>
            <a:chOff x="6953919" y="3907920"/>
            <a:chExt cx="1377300" cy="475705"/>
          </a:xfrm>
        </p:grpSpPr>
        <p:cxnSp>
          <p:nvCxnSpPr>
            <p:cNvPr id="378" name="Google Shape;7811;p72">
              <a:extLst>
                <a:ext uri="{FF2B5EF4-FFF2-40B4-BE49-F238E27FC236}">
                  <a16:creationId xmlns:a16="http://schemas.microsoft.com/office/drawing/2014/main" id="{01E92B64-17EF-5DCB-CF25-83B8A5A8BCFD}"/>
                </a:ext>
              </a:extLst>
            </p:cNvPr>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9" name="Google Shape;7812;p72">
              <a:extLst>
                <a:ext uri="{FF2B5EF4-FFF2-40B4-BE49-F238E27FC236}">
                  <a16:creationId xmlns:a16="http://schemas.microsoft.com/office/drawing/2014/main" id="{204BB740-30CE-76DB-A198-9D75D3FCFB5C}"/>
                </a:ext>
              </a:extLst>
            </p:cNvPr>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380" name="Google Shape;7813;p72">
              <a:extLst>
                <a:ext uri="{FF2B5EF4-FFF2-40B4-BE49-F238E27FC236}">
                  <a16:creationId xmlns:a16="http://schemas.microsoft.com/office/drawing/2014/main" id="{240CC4FF-3EAC-E3BB-4F97-33D2EDABFC15}"/>
                </a:ext>
              </a:extLst>
            </p:cNvPr>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81" name="Google Shape;7814;p72">
              <a:extLst>
                <a:ext uri="{FF2B5EF4-FFF2-40B4-BE49-F238E27FC236}">
                  <a16:creationId xmlns:a16="http://schemas.microsoft.com/office/drawing/2014/main" id="{8085BDEF-49F3-52D8-EBDB-26830F2D65F9}"/>
                </a:ext>
              </a:extLst>
            </p:cNvPr>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382" name="Google Shape;7815;p72">
              <a:extLst>
                <a:ext uri="{FF2B5EF4-FFF2-40B4-BE49-F238E27FC236}">
                  <a16:creationId xmlns:a16="http://schemas.microsoft.com/office/drawing/2014/main" id="{AE48C640-0643-D52F-16D2-2D2CAF6302F1}"/>
                </a:ext>
              </a:extLst>
            </p:cNvPr>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383" name="Google Shape;7816;p72">
            <a:extLst>
              <a:ext uri="{FF2B5EF4-FFF2-40B4-BE49-F238E27FC236}">
                <a16:creationId xmlns:a16="http://schemas.microsoft.com/office/drawing/2014/main" id="{B6AB391D-B67D-498A-2513-244680098B91}"/>
              </a:ext>
            </a:extLst>
          </p:cNvPr>
          <p:cNvGrpSpPr/>
          <p:nvPr/>
        </p:nvGrpSpPr>
        <p:grpSpPr>
          <a:xfrm>
            <a:off x="4693834" y="5875794"/>
            <a:ext cx="1672572" cy="1649058"/>
            <a:chOff x="2389399" y="2595741"/>
            <a:chExt cx="812796" cy="801369"/>
          </a:xfrm>
        </p:grpSpPr>
        <p:grpSp>
          <p:nvGrpSpPr>
            <p:cNvPr id="384" name="Google Shape;7817;p72">
              <a:extLst>
                <a:ext uri="{FF2B5EF4-FFF2-40B4-BE49-F238E27FC236}">
                  <a16:creationId xmlns:a16="http://schemas.microsoft.com/office/drawing/2014/main" id="{7AAED0A0-9A02-1750-5E5C-54C4F0D507A7}"/>
                </a:ext>
              </a:extLst>
            </p:cNvPr>
            <p:cNvGrpSpPr/>
            <p:nvPr/>
          </p:nvGrpSpPr>
          <p:grpSpPr>
            <a:xfrm>
              <a:off x="2492145" y="2881565"/>
              <a:ext cx="607300" cy="229751"/>
              <a:chOff x="2492145" y="2881565"/>
              <a:chExt cx="607300" cy="229751"/>
            </a:xfrm>
          </p:grpSpPr>
          <p:sp>
            <p:nvSpPr>
              <p:cNvPr id="435" name="Google Shape;7818;p72">
                <a:extLst>
                  <a:ext uri="{FF2B5EF4-FFF2-40B4-BE49-F238E27FC236}">
                    <a16:creationId xmlns:a16="http://schemas.microsoft.com/office/drawing/2014/main" id="{84B1CA7B-461D-DE9C-168C-B28BC783F3DE}"/>
                  </a:ext>
                </a:extLst>
              </p:cNvPr>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36" name="Google Shape;7819;p72">
                <a:extLst>
                  <a:ext uri="{FF2B5EF4-FFF2-40B4-BE49-F238E27FC236}">
                    <a16:creationId xmlns:a16="http://schemas.microsoft.com/office/drawing/2014/main" id="{F40EDDDB-74D1-AF5D-9BDB-21FC124ADDB2}"/>
                  </a:ext>
                </a:extLst>
              </p:cNvPr>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37" name="Google Shape;7820;p72">
                <a:extLst>
                  <a:ext uri="{FF2B5EF4-FFF2-40B4-BE49-F238E27FC236}">
                    <a16:creationId xmlns:a16="http://schemas.microsoft.com/office/drawing/2014/main" id="{A6014C9B-91F2-C72C-19CE-F8484DE2CFC2}"/>
                  </a:ext>
                </a:extLst>
              </p:cNvPr>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385" name="Google Shape;7821;p72">
              <a:extLst>
                <a:ext uri="{FF2B5EF4-FFF2-40B4-BE49-F238E27FC236}">
                  <a16:creationId xmlns:a16="http://schemas.microsoft.com/office/drawing/2014/main" id="{17D158DC-1B30-BC92-B69D-715F9E973D27}"/>
                </a:ext>
              </a:extLst>
            </p:cNvPr>
            <p:cNvGrpSpPr/>
            <p:nvPr/>
          </p:nvGrpSpPr>
          <p:grpSpPr>
            <a:xfrm>
              <a:off x="2389399" y="2595741"/>
              <a:ext cx="812796" cy="296825"/>
              <a:chOff x="2389399" y="2595741"/>
              <a:chExt cx="812796" cy="296825"/>
            </a:xfrm>
          </p:grpSpPr>
          <p:grpSp>
            <p:nvGrpSpPr>
              <p:cNvPr id="411" name="Google Shape;7822;p72">
                <a:extLst>
                  <a:ext uri="{FF2B5EF4-FFF2-40B4-BE49-F238E27FC236}">
                    <a16:creationId xmlns:a16="http://schemas.microsoft.com/office/drawing/2014/main" id="{A16BA838-BBEC-7E8A-4E6E-4DBF2AA84530}"/>
                  </a:ext>
                </a:extLst>
              </p:cNvPr>
              <p:cNvGrpSpPr/>
              <p:nvPr/>
            </p:nvGrpSpPr>
            <p:grpSpPr>
              <a:xfrm>
                <a:off x="2389399" y="2595741"/>
                <a:ext cx="363638" cy="296825"/>
                <a:chOff x="2389399" y="2595741"/>
                <a:chExt cx="363638" cy="296825"/>
              </a:xfrm>
            </p:grpSpPr>
            <p:grpSp>
              <p:nvGrpSpPr>
                <p:cNvPr id="428" name="Google Shape;7823;p72">
                  <a:extLst>
                    <a:ext uri="{FF2B5EF4-FFF2-40B4-BE49-F238E27FC236}">
                      <a16:creationId xmlns:a16="http://schemas.microsoft.com/office/drawing/2014/main" id="{BC5A79E6-E912-EF94-C2DB-F498DAF44B0E}"/>
                    </a:ext>
                  </a:extLst>
                </p:cNvPr>
                <p:cNvGrpSpPr/>
                <p:nvPr/>
              </p:nvGrpSpPr>
              <p:grpSpPr>
                <a:xfrm>
                  <a:off x="2493852" y="2794333"/>
                  <a:ext cx="259185" cy="98232"/>
                  <a:chOff x="2493852" y="2794333"/>
                  <a:chExt cx="259185" cy="98232"/>
                </a:xfrm>
              </p:grpSpPr>
              <p:sp>
                <p:nvSpPr>
                  <p:cNvPr id="432" name="Google Shape;7824;p72">
                    <a:extLst>
                      <a:ext uri="{FF2B5EF4-FFF2-40B4-BE49-F238E27FC236}">
                        <a16:creationId xmlns:a16="http://schemas.microsoft.com/office/drawing/2014/main" id="{CCB5DD97-BC98-74D2-D4A1-F7F879695A42}"/>
                      </a:ext>
                    </a:extLst>
                  </p:cNvPr>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33" name="Google Shape;7825;p72">
                    <a:extLst>
                      <a:ext uri="{FF2B5EF4-FFF2-40B4-BE49-F238E27FC236}">
                        <a16:creationId xmlns:a16="http://schemas.microsoft.com/office/drawing/2014/main" id="{7DF4ADAC-1D58-0951-8940-202A04131EAD}"/>
                      </a:ext>
                    </a:extLst>
                  </p:cNvPr>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34" name="Google Shape;7826;p72">
                    <a:extLst>
                      <a:ext uri="{FF2B5EF4-FFF2-40B4-BE49-F238E27FC236}">
                        <a16:creationId xmlns:a16="http://schemas.microsoft.com/office/drawing/2014/main" id="{5AAA7309-94FD-2D01-BD97-1D9ECFA18E1C}"/>
                      </a:ext>
                    </a:extLst>
                  </p:cNvPr>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429" name="Google Shape;7827;p72">
                  <a:extLst>
                    <a:ext uri="{FF2B5EF4-FFF2-40B4-BE49-F238E27FC236}">
                      <a16:creationId xmlns:a16="http://schemas.microsoft.com/office/drawing/2014/main" id="{9D7D825A-D9F2-978F-7F27-C93D240FE9FC}"/>
                    </a:ext>
                  </a:extLst>
                </p:cNvPr>
                <p:cNvGrpSpPr/>
                <p:nvPr/>
              </p:nvGrpSpPr>
              <p:grpSpPr>
                <a:xfrm>
                  <a:off x="2389399" y="2595741"/>
                  <a:ext cx="224343" cy="182054"/>
                  <a:chOff x="2389399" y="2595741"/>
                  <a:chExt cx="224343" cy="182054"/>
                </a:xfrm>
              </p:grpSpPr>
              <p:sp>
                <p:nvSpPr>
                  <p:cNvPr id="430" name="Google Shape;7828;p72">
                    <a:extLst>
                      <a:ext uri="{FF2B5EF4-FFF2-40B4-BE49-F238E27FC236}">
                        <a16:creationId xmlns:a16="http://schemas.microsoft.com/office/drawing/2014/main" id="{79E63A98-B06D-6532-6EFC-DCB6DA43184E}"/>
                      </a:ext>
                    </a:extLst>
                  </p:cNvPr>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31" name="Google Shape;7829;p72">
                    <a:extLst>
                      <a:ext uri="{FF2B5EF4-FFF2-40B4-BE49-F238E27FC236}">
                        <a16:creationId xmlns:a16="http://schemas.microsoft.com/office/drawing/2014/main" id="{3AE1A82D-4D3B-3D42-E05A-5E679A4A19FD}"/>
                      </a:ext>
                    </a:extLst>
                  </p:cNvPr>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412" name="Google Shape;7830;p72">
                <a:extLst>
                  <a:ext uri="{FF2B5EF4-FFF2-40B4-BE49-F238E27FC236}">
                    <a16:creationId xmlns:a16="http://schemas.microsoft.com/office/drawing/2014/main" id="{44AEB333-E404-100C-170E-0C7549BB20A3}"/>
                  </a:ext>
                </a:extLst>
              </p:cNvPr>
              <p:cNvGrpSpPr/>
              <p:nvPr/>
            </p:nvGrpSpPr>
            <p:grpSpPr>
              <a:xfrm>
                <a:off x="2683630" y="2595741"/>
                <a:ext cx="224334" cy="296825"/>
                <a:chOff x="2683630" y="2595741"/>
                <a:chExt cx="224334" cy="296825"/>
              </a:xfrm>
            </p:grpSpPr>
            <p:grpSp>
              <p:nvGrpSpPr>
                <p:cNvPr id="421" name="Google Shape;7831;p72">
                  <a:extLst>
                    <a:ext uri="{FF2B5EF4-FFF2-40B4-BE49-F238E27FC236}">
                      <a16:creationId xmlns:a16="http://schemas.microsoft.com/office/drawing/2014/main" id="{4CFEB40A-9D4C-F87F-0164-44D80F2B80EF}"/>
                    </a:ext>
                  </a:extLst>
                </p:cNvPr>
                <p:cNvGrpSpPr/>
                <p:nvPr/>
              </p:nvGrpSpPr>
              <p:grpSpPr>
                <a:xfrm>
                  <a:off x="2788083" y="2794333"/>
                  <a:ext cx="15356" cy="98232"/>
                  <a:chOff x="2788083" y="2794333"/>
                  <a:chExt cx="15356" cy="98232"/>
                </a:xfrm>
              </p:grpSpPr>
              <p:sp>
                <p:nvSpPr>
                  <p:cNvPr id="425" name="Google Shape;7832;p72">
                    <a:extLst>
                      <a:ext uri="{FF2B5EF4-FFF2-40B4-BE49-F238E27FC236}">
                        <a16:creationId xmlns:a16="http://schemas.microsoft.com/office/drawing/2014/main" id="{E9A77822-BE63-C3A8-B564-785049441A47}"/>
                      </a:ext>
                    </a:extLst>
                  </p:cNvPr>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26" name="Google Shape;7833;p72">
                    <a:extLst>
                      <a:ext uri="{FF2B5EF4-FFF2-40B4-BE49-F238E27FC236}">
                        <a16:creationId xmlns:a16="http://schemas.microsoft.com/office/drawing/2014/main" id="{D969E7EC-F434-AAA8-4D0A-897042E652AF}"/>
                      </a:ext>
                    </a:extLst>
                  </p:cNvPr>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27" name="Google Shape;7834;p72">
                    <a:extLst>
                      <a:ext uri="{FF2B5EF4-FFF2-40B4-BE49-F238E27FC236}">
                        <a16:creationId xmlns:a16="http://schemas.microsoft.com/office/drawing/2014/main" id="{6A233770-7055-A4BC-5956-CEFC3028F7B9}"/>
                      </a:ext>
                    </a:extLst>
                  </p:cNvPr>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422" name="Google Shape;7835;p72">
                  <a:extLst>
                    <a:ext uri="{FF2B5EF4-FFF2-40B4-BE49-F238E27FC236}">
                      <a16:creationId xmlns:a16="http://schemas.microsoft.com/office/drawing/2014/main" id="{A90CEEE3-F9EA-B9AA-2F99-93534CA64397}"/>
                    </a:ext>
                  </a:extLst>
                </p:cNvPr>
                <p:cNvGrpSpPr/>
                <p:nvPr/>
              </p:nvGrpSpPr>
              <p:grpSpPr>
                <a:xfrm>
                  <a:off x="2683630" y="2595741"/>
                  <a:ext cx="224334" cy="182054"/>
                  <a:chOff x="2683630" y="2595741"/>
                  <a:chExt cx="224334" cy="182054"/>
                </a:xfrm>
              </p:grpSpPr>
              <p:sp>
                <p:nvSpPr>
                  <p:cNvPr id="423" name="Google Shape;7836;p72">
                    <a:extLst>
                      <a:ext uri="{FF2B5EF4-FFF2-40B4-BE49-F238E27FC236}">
                        <a16:creationId xmlns:a16="http://schemas.microsoft.com/office/drawing/2014/main" id="{B5B8FD01-27F4-90E3-A4A1-08D109D5C080}"/>
                      </a:ext>
                    </a:extLst>
                  </p:cNvPr>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24" name="Google Shape;7837;p72">
                    <a:extLst>
                      <a:ext uri="{FF2B5EF4-FFF2-40B4-BE49-F238E27FC236}">
                        <a16:creationId xmlns:a16="http://schemas.microsoft.com/office/drawing/2014/main" id="{CC62C8E7-9293-45DE-8F81-E07F9BEAA8D6}"/>
                      </a:ext>
                    </a:extLst>
                  </p:cNvPr>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413" name="Google Shape;7838;p72">
                <a:extLst>
                  <a:ext uri="{FF2B5EF4-FFF2-40B4-BE49-F238E27FC236}">
                    <a16:creationId xmlns:a16="http://schemas.microsoft.com/office/drawing/2014/main" id="{2D2F82DB-6E9B-45CD-9C3B-0268CC019B43}"/>
                  </a:ext>
                </a:extLst>
              </p:cNvPr>
              <p:cNvGrpSpPr/>
              <p:nvPr/>
            </p:nvGrpSpPr>
            <p:grpSpPr>
              <a:xfrm>
                <a:off x="2838475" y="2595741"/>
                <a:ext cx="363719" cy="296825"/>
                <a:chOff x="2838475" y="2595741"/>
                <a:chExt cx="363719" cy="296825"/>
              </a:xfrm>
            </p:grpSpPr>
            <p:grpSp>
              <p:nvGrpSpPr>
                <p:cNvPr id="414" name="Google Shape;7839;p72">
                  <a:extLst>
                    <a:ext uri="{FF2B5EF4-FFF2-40B4-BE49-F238E27FC236}">
                      <a16:creationId xmlns:a16="http://schemas.microsoft.com/office/drawing/2014/main" id="{5B1F2CE6-15EC-00C6-8C23-BADE612F18EE}"/>
                    </a:ext>
                  </a:extLst>
                </p:cNvPr>
                <p:cNvGrpSpPr/>
                <p:nvPr/>
              </p:nvGrpSpPr>
              <p:grpSpPr>
                <a:xfrm>
                  <a:off x="2838475" y="2794333"/>
                  <a:ext cx="259185" cy="98232"/>
                  <a:chOff x="2838475" y="2794333"/>
                  <a:chExt cx="259185" cy="98232"/>
                </a:xfrm>
              </p:grpSpPr>
              <p:sp>
                <p:nvSpPr>
                  <p:cNvPr id="418" name="Google Shape;7840;p72">
                    <a:extLst>
                      <a:ext uri="{FF2B5EF4-FFF2-40B4-BE49-F238E27FC236}">
                        <a16:creationId xmlns:a16="http://schemas.microsoft.com/office/drawing/2014/main" id="{EB6501FC-A888-C51C-2DF8-8F06856209E3}"/>
                      </a:ext>
                    </a:extLst>
                  </p:cNvPr>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19" name="Google Shape;7841;p72">
                    <a:extLst>
                      <a:ext uri="{FF2B5EF4-FFF2-40B4-BE49-F238E27FC236}">
                        <a16:creationId xmlns:a16="http://schemas.microsoft.com/office/drawing/2014/main" id="{8DB9FDDA-4541-9474-D4D9-35E1B075CF18}"/>
                      </a:ext>
                    </a:extLst>
                  </p:cNvPr>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20" name="Google Shape;7842;p72">
                    <a:extLst>
                      <a:ext uri="{FF2B5EF4-FFF2-40B4-BE49-F238E27FC236}">
                        <a16:creationId xmlns:a16="http://schemas.microsoft.com/office/drawing/2014/main" id="{B7E7A80B-B2D6-6905-969B-1BF18E5CC94F}"/>
                      </a:ext>
                    </a:extLst>
                  </p:cNvPr>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415" name="Google Shape;7843;p72">
                  <a:extLst>
                    <a:ext uri="{FF2B5EF4-FFF2-40B4-BE49-F238E27FC236}">
                      <a16:creationId xmlns:a16="http://schemas.microsoft.com/office/drawing/2014/main" id="{BDCDD57A-84BE-CC35-C64F-F893CE721B08}"/>
                    </a:ext>
                  </a:extLst>
                </p:cNvPr>
                <p:cNvGrpSpPr/>
                <p:nvPr/>
              </p:nvGrpSpPr>
              <p:grpSpPr>
                <a:xfrm>
                  <a:off x="2977852" y="2595741"/>
                  <a:ext cx="224343" cy="182054"/>
                  <a:chOff x="2977852" y="2595741"/>
                  <a:chExt cx="224343" cy="182054"/>
                </a:xfrm>
              </p:grpSpPr>
              <p:sp>
                <p:nvSpPr>
                  <p:cNvPr id="416" name="Google Shape;7844;p72">
                    <a:extLst>
                      <a:ext uri="{FF2B5EF4-FFF2-40B4-BE49-F238E27FC236}">
                        <a16:creationId xmlns:a16="http://schemas.microsoft.com/office/drawing/2014/main" id="{A500C6AD-958E-2580-9F4B-7A9BF14AA420}"/>
                      </a:ext>
                    </a:extLst>
                  </p:cNvPr>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17" name="Google Shape;7845;p72">
                    <a:extLst>
                      <a:ext uri="{FF2B5EF4-FFF2-40B4-BE49-F238E27FC236}">
                        <a16:creationId xmlns:a16="http://schemas.microsoft.com/office/drawing/2014/main" id="{DB9A02C4-8778-C62A-D2AE-D1042C18BA7E}"/>
                      </a:ext>
                    </a:extLst>
                  </p:cNvPr>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grpSp>
          <p:nvGrpSpPr>
            <p:cNvPr id="386" name="Google Shape;7846;p72">
              <a:extLst>
                <a:ext uri="{FF2B5EF4-FFF2-40B4-BE49-F238E27FC236}">
                  <a16:creationId xmlns:a16="http://schemas.microsoft.com/office/drawing/2014/main" id="{1D549B4B-1A65-5BB5-F79B-6B258F8BC4E0}"/>
                </a:ext>
              </a:extLst>
            </p:cNvPr>
            <p:cNvGrpSpPr/>
            <p:nvPr/>
          </p:nvGrpSpPr>
          <p:grpSpPr>
            <a:xfrm>
              <a:off x="2389399" y="3100241"/>
              <a:ext cx="812796" cy="296869"/>
              <a:chOff x="2389399" y="3100241"/>
              <a:chExt cx="812796" cy="296869"/>
            </a:xfrm>
          </p:grpSpPr>
          <p:grpSp>
            <p:nvGrpSpPr>
              <p:cNvPr id="387" name="Google Shape;7847;p72">
                <a:extLst>
                  <a:ext uri="{FF2B5EF4-FFF2-40B4-BE49-F238E27FC236}">
                    <a16:creationId xmlns:a16="http://schemas.microsoft.com/office/drawing/2014/main" id="{2EAC4DF4-2B39-6260-9D5A-567B73C2AA74}"/>
                  </a:ext>
                </a:extLst>
              </p:cNvPr>
              <p:cNvGrpSpPr/>
              <p:nvPr/>
            </p:nvGrpSpPr>
            <p:grpSpPr>
              <a:xfrm>
                <a:off x="2683630" y="3100241"/>
                <a:ext cx="224334" cy="296869"/>
                <a:chOff x="2683630" y="3100241"/>
                <a:chExt cx="224334" cy="296869"/>
              </a:xfrm>
            </p:grpSpPr>
            <p:grpSp>
              <p:nvGrpSpPr>
                <p:cNvPr id="404" name="Google Shape;7848;p72">
                  <a:extLst>
                    <a:ext uri="{FF2B5EF4-FFF2-40B4-BE49-F238E27FC236}">
                      <a16:creationId xmlns:a16="http://schemas.microsoft.com/office/drawing/2014/main" id="{9183E7F3-309E-553D-7095-D8831D1AC3D0}"/>
                    </a:ext>
                  </a:extLst>
                </p:cNvPr>
                <p:cNvGrpSpPr/>
                <p:nvPr/>
              </p:nvGrpSpPr>
              <p:grpSpPr>
                <a:xfrm>
                  <a:off x="2788083" y="3100241"/>
                  <a:ext cx="15356" cy="98237"/>
                  <a:chOff x="2788083" y="3100241"/>
                  <a:chExt cx="15356" cy="98237"/>
                </a:xfrm>
              </p:grpSpPr>
              <p:sp>
                <p:nvSpPr>
                  <p:cNvPr id="408" name="Google Shape;7849;p72">
                    <a:extLst>
                      <a:ext uri="{FF2B5EF4-FFF2-40B4-BE49-F238E27FC236}">
                        <a16:creationId xmlns:a16="http://schemas.microsoft.com/office/drawing/2014/main" id="{17E0A1D2-9075-7AB3-E4C5-C73978055F2F}"/>
                      </a:ext>
                    </a:extLst>
                  </p:cNvPr>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09" name="Google Shape;7850;p72">
                    <a:extLst>
                      <a:ext uri="{FF2B5EF4-FFF2-40B4-BE49-F238E27FC236}">
                        <a16:creationId xmlns:a16="http://schemas.microsoft.com/office/drawing/2014/main" id="{25380AD8-A55F-983C-9FC0-76FDE88473FF}"/>
                      </a:ext>
                    </a:extLst>
                  </p:cNvPr>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10" name="Google Shape;7851;p72">
                    <a:extLst>
                      <a:ext uri="{FF2B5EF4-FFF2-40B4-BE49-F238E27FC236}">
                        <a16:creationId xmlns:a16="http://schemas.microsoft.com/office/drawing/2014/main" id="{1DD08235-0919-94DA-6D85-2AEAB1A645FE}"/>
                      </a:ext>
                    </a:extLst>
                  </p:cNvPr>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405" name="Google Shape;7852;p72">
                  <a:extLst>
                    <a:ext uri="{FF2B5EF4-FFF2-40B4-BE49-F238E27FC236}">
                      <a16:creationId xmlns:a16="http://schemas.microsoft.com/office/drawing/2014/main" id="{ABE71CC5-5B63-4B92-6239-FE5478B44FC5}"/>
                    </a:ext>
                  </a:extLst>
                </p:cNvPr>
                <p:cNvGrpSpPr/>
                <p:nvPr/>
              </p:nvGrpSpPr>
              <p:grpSpPr>
                <a:xfrm>
                  <a:off x="2683630" y="3215065"/>
                  <a:ext cx="224334" cy="182045"/>
                  <a:chOff x="2683630" y="3215065"/>
                  <a:chExt cx="224334" cy="182045"/>
                </a:xfrm>
              </p:grpSpPr>
              <p:sp>
                <p:nvSpPr>
                  <p:cNvPr id="406" name="Google Shape;7853;p72">
                    <a:extLst>
                      <a:ext uri="{FF2B5EF4-FFF2-40B4-BE49-F238E27FC236}">
                        <a16:creationId xmlns:a16="http://schemas.microsoft.com/office/drawing/2014/main" id="{65D9EC39-E94D-66B8-4676-66AEF8D6D828}"/>
                      </a:ext>
                    </a:extLst>
                  </p:cNvPr>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07" name="Google Shape;7854;p72">
                    <a:extLst>
                      <a:ext uri="{FF2B5EF4-FFF2-40B4-BE49-F238E27FC236}">
                        <a16:creationId xmlns:a16="http://schemas.microsoft.com/office/drawing/2014/main" id="{EFD0533B-1043-0E2B-312A-FC7BC48EF26C}"/>
                      </a:ext>
                    </a:extLst>
                  </p:cNvPr>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388" name="Google Shape;7855;p72">
                <a:extLst>
                  <a:ext uri="{FF2B5EF4-FFF2-40B4-BE49-F238E27FC236}">
                    <a16:creationId xmlns:a16="http://schemas.microsoft.com/office/drawing/2014/main" id="{00A2922A-8587-55DC-5194-9EC8B04EEDC8}"/>
                  </a:ext>
                </a:extLst>
              </p:cNvPr>
              <p:cNvGrpSpPr/>
              <p:nvPr/>
            </p:nvGrpSpPr>
            <p:grpSpPr>
              <a:xfrm>
                <a:off x="2389399" y="3100241"/>
                <a:ext cx="363638" cy="296869"/>
                <a:chOff x="2389399" y="3100241"/>
                <a:chExt cx="363638" cy="296869"/>
              </a:xfrm>
            </p:grpSpPr>
            <p:grpSp>
              <p:nvGrpSpPr>
                <p:cNvPr id="397" name="Google Shape;7856;p72">
                  <a:extLst>
                    <a:ext uri="{FF2B5EF4-FFF2-40B4-BE49-F238E27FC236}">
                      <a16:creationId xmlns:a16="http://schemas.microsoft.com/office/drawing/2014/main" id="{9D566B58-3907-3F3A-F815-FDFF8BEB230B}"/>
                    </a:ext>
                  </a:extLst>
                </p:cNvPr>
                <p:cNvGrpSpPr/>
                <p:nvPr/>
              </p:nvGrpSpPr>
              <p:grpSpPr>
                <a:xfrm>
                  <a:off x="2493852" y="3100241"/>
                  <a:ext cx="259185" cy="98237"/>
                  <a:chOff x="2493852" y="3100241"/>
                  <a:chExt cx="259185" cy="98237"/>
                </a:xfrm>
              </p:grpSpPr>
              <p:sp>
                <p:nvSpPr>
                  <p:cNvPr id="401" name="Google Shape;7857;p72">
                    <a:extLst>
                      <a:ext uri="{FF2B5EF4-FFF2-40B4-BE49-F238E27FC236}">
                        <a16:creationId xmlns:a16="http://schemas.microsoft.com/office/drawing/2014/main" id="{BF7DEEE2-744F-6D24-A8C8-5D3B560EA18E}"/>
                      </a:ext>
                    </a:extLst>
                  </p:cNvPr>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02" name="Google Shape;7858;p72">
                    <a:extLst>
                      <a:ext uri="{FF2B5EF4-FFF2-40B4-BE49-F238E27FC236}">
                        <a16:creationId xmlns:a16="http://schemas.microsoft.com/office/drawing/2014/main" id="{E0B1D1FF-031C-5715-C25C-A716D4DD463F}"/>
                      </a:ext>
                    </a:extLst>
                  </p:cNvPr>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03" name="Google Shape;7859;p72">
                    <a:extLst>
                      <a:ext uri="{FF2B5EF4-FFF2-40B4-BE49-F238E27FC236}">
                        <a16:creationId xmlns:a16="http://schemas.microsoft.com/office/drawing/2014/main" id="{14AFDE2C-45A3-F05A-A502-5CFDAC2558AE}"/>
                      </a:ext>
                    </a:extLst>
                  </p:cNvPr>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398" name="Google Shape;7860;p72">
                  <a:extLst>
                    <a:ext uri="{FF2B5EF4-FFF2-40B4-BE49-F238E27FC236}">
                      <a16:creationId xmlns:a16="http://schemas.microsoft.com/office/drawing/2014/main" id="{6AD426BB-B0A9-56FD-F244-0EC2DC8FF4DB}"/>
                    </a:ext>
                  </a:extLst>
                </p:cNvPr>
                <p:cNvGrpSpPr/>
                <p:nvPr/>
              </p:nvGrpSpPr>
              <p:grpSpPr>
                <a:xfrm>
                  <a:off x="2389399" y="3215065"/>
                  <a:ext cx="224343" cy="182045"/>
                  <a:chOff x="2389399" y="3215065"/>
                  <a:chExt cx="224343" cy="182045"/>
                </a:xfrm>
              </p:grpSpPr>
              <p:sp>
                <p:nvSpPr>
                  <p:cNvPr id="399" name="Google Shape;7861;p72">
                    <a:extLst>
                      <a:ext uri="{FF2B5EF4-FFF2-40B4-BE49-F238E27FC236}">
                        <a16:creationId xmlns:a16="http://schemas.microsoft.com/office/drawing/2014/main" id="{7372D4B3-1A57-DFA3-1DF8-C9A2EFDFD5A3}"/>
                      </a:ext>
                    </a:extLst>
                  </p:cNvPr>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00" name="Google Shape;7862;p72">
                    <a:extLst>
                      <a:ext uri="{FF2B5EF4-FFF2-40B4-BE49-F238E27FC236}">
                        <a16:creationId xmlns:a16="http://schemas.microsoft.com/office/drawing/2014/main" id="{BA982DA3-3747-0A4E-30CE-0BD3B1C2A78D}"/>
                      </a:ext>
                    </a:extLst>
                  </p:cNvPr>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389" name="Google Shape;7863;p72">
                <a:extLst>
                  <a:ext uri="{FF2B5EF4-FFF2-40B4-BE49-F238E27FC236}">
                    <a16:creationId xmlns:a16="http://schemas.microsoft.com/office/drawing/2014/main" id="{6F4D39F3-735E-781C-02B8-C0F41BDF7199}"/>
                  </a:ext>
                </a:extLst>
              </p:cNvPr>
              <p:cNvGrpSpPr/>
              <p:nvPr/>
            </p:nvGrpSpPr>
            <p:grpSpPr>
              <a:xfrm>
                <a:off x="2838475" y="3100241"/>
                <a:ext cx="363719" cy="296869"/>
                <a:chOff x="2838475" y="3100241"/>
                <a:chExt cx="363719" cy="296869"/>
              </a:xfrm>
            </p:grpSpPr>
            <p:grpSp>
              <p:nvGrpSpPr>
                <p:cNvPr id="390" name="Google Shape;7864;p72">
                  <a:extLst>
                    <a:ext uri="{FF2B5EF4-FFF2-40B4-BE49-F238E27FC236}">
                      <a16:creationId xmlns:a16="http://schemas.microsoft.com/office/drawing/2014/main" id="{316CA9D7-9B57-2C23-65E8-973D7596E719}"/>
                    </a:ext>
                  </a:extLst>
                </p:cNvPr>
                <p:cNvGrpSpPr/>
                <p:nvPr/>
              </p:nvGrpSpPr>
              <p:grpSpPr>
                <a:xfrm>
                  <a:off x="2838475" y="3100241"/>
                  <a:ext cx="259185" cy="98237"/>
                  <a:chOff x="2838475" y="3100241"/>
                  <a:chExt cx="259185" cy="98237"/>
                </a:xfrm>
              </p:grpSpPr>
              <p:sp>
                <p:nvSpPr>
                  <p:cNvPr id="394" name="Google Shape;7865;p72">
                    <a:extLst>
                      <a:ext uri="{FF2B5EF4-FFF2-40B4-BE49-F238E27FC236}">
                        <a16:creationId xmlns:a16="http://schemas.microsoft.com/office/drawing/2014/main" id="{B1AF710E-8F76-C608-A54B-3F00B85D4033}"/>
                      </a:ext>
                    </a:extLst>
                  </p:cNvPr>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95" name="Google Shape;7866;p72">
                    <a:extLst>
                      <a:ext uri="{FF2B5EF4-FFF2-40B4-BE49-F238E27FC236}">
                        <a16:creationId xmlns:a16="http://schemas.microsoft.com/office/drawing/2014/main" id="{B5525F52-EF8B-C559-6130-BD8FFA269160}"/>
                      </a:ext>
                    </a:extLst>
                  </p:cNvPr>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96" name="Google Shape;7867;p72">
                    <a:extLst>
                      <a:ext uri="{FF2B5EF4-FFF2-40B4-BE49-F238E27FC236}">
                        <a16:creationId xmlns:a16="http://schemas.microsoft.com/office/drawing/2014/main" id="{6ABDF064-2466-CB12-14C1-57016E1C3A7B}"/>
                      </a:ext>
                    </a:extLst>
                  </p:cNvPr>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391" name="Google Shape;7868;p72">
                  <a:extLst>
                    <a:ext uri="{FF2B5EF4-FFF2-40B4-BE49-F238E27FC236}">
                      <a16:creationId xmlns:a16="http://schemas.microsoft.com/office/drawing/2014/main" id="{04179A8F-1C3E-4A4A-B3F1-E3DDB6973D6A}"/>
                    </a:ext>
                  </a:extLst>
                </p:cNvPr>
                <p:cNvGrpSpPr/>
                <p:nvPr/>
              </p:nvGrpSpPr>
              <p:grpSpPr>
                <a:xfrm>
                  <a:off x="2977852" y="3215065"/>
                  <a:ext cx="224343" cy="182045"/>
                  <a:chOff x="2977852" y="3215065"/>
                  <a:chExt cx="224343" cy="182045"/>
                </a:xfrm>
              </p:grpSpPr>
              <p:sp>
                <p:nvSpPr>
                  <p:cNvPr id="392" name="Google Shape;7869;p72">
                    <a:extLst>
                      <a:ext uri="{FF2B5EF4-FFF2-40B4-BE49-F238E27FC236}">
                        <a16:creationId xmlns:a16="http://schemas.microsoft.com/office/drawing/2014/main" id="{37BB695C-E3DF-1943-2D14-515AD63053B8}"/>
                      </a:ext>
                    </a:extLst>
                  </p:cNvPr>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93" name="Google Shape;7870;p72">
                    <a:extLst>
                      <a:ext uri="{FF2B5EF4-FFF2-40B4-BE49-F238E27FC236}">
                        <a16:creationId xmlns:a16="http://schemas.microsoft.com/office/drawing/2014/main" id="{F394DA7B-4963-135B-DD1E-63C9238EEC21}"/>
                      </a:ext>
                    </a:extLst>
                  </p:cNvPr>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grpSp>
      <p:sp>
        <p:nvSpPr>
          <p:cNvPr id="438" name="Google Shape;1529;p70">
            <a:extLst>
              <a:ext uri="{FF2B5EF4-FFF2-40B4-BE49-F238E27FC236}">
                <a16:creationId xmlns:a16="http://schemas.microsoft.com/office/drawing/2014/main" id="{E71024B3-D6C8-5703-D86C-6BBF405457CE}"/>
              </a:ext>
            </a:extLst>
          </p:cNvPr>
          <p:cNvSpPr txBox="1">
            <a:spLocks/>
          </p:cNvSpPr>
          <p:nvPr/>
        </p:nvSpPr>
        <p:spPr>
          <a:xfrm>
            <a:off x="1268903" y="1107772"/>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3600" dirty="0">
                <a:solidFill>
                  <a:srgbClr val="5EBDC2"/>
                </a:solidFill>
                <a:cs typeface="B Nazanin" panose="00000700000000000000" pitchFamily="2" charset="-78"/>
              </a:rPr>
              <a:t>انواع جدولها و نمودارها:</a:t>
            </a:r>
          </a:p>
        </p:txBody>
      </p:sp>
    </p:spTree>
    <p:extLst>
      <p:ext uri="{BB962C8B-B14F-4D97-AF65-F5344CB8AC3E}">
        <p14:creationId xmlns:p14="http://schemas.microsoft.com/office/powerpoint/2010/main" val="9290692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grpSp>
        <p:nvGrpSpPr>
          <p:cNvPr id="23" name="Group 7">
            <a:extLst>
              <a:ext uri="{FF2B5EF4-FFF2-40B4-BE49-F238E27FC236}">
                <a16:creationId xmlns:a16="http://schemas.microsoft.com/office/drawing/2014/main" id="{54B90396-4B31-AF10-8C50-AEB71500053F}"/>
              </a:ext>
            </a:extLst>
          </p:cNvPr>
          <p:cNvGrpSpPr/>
          <p:nvPr/>
        </p:nvGrpSpPr>
        <p:grpSpPr>
          <a:xfrm>
            <a:off x="490479" y="505800"/>
            <a:ext cx="17402400" cy="9458640"/>
            <a:chOff x="0" y="0"/>
            <a:chExt cx="23203200" cy="12611520"/>
          </a:xfrm>
        </p:grpSpPr>
        <p:sp>
          <p:nvSpPr>
            <p:cNvPr id="24" name="Freeform 8">
              <a:extLst>
                <a:ext uri="{FF2B5EF4-FFF2-40B4-BE49-F238E27FC236}">
                  <a16:creationId xmlns:a16="http://schemas.microsoft.com/office/drawing/2014/main" id="{A4D858B1-6C0B-2DF5-074F-ABE3220EC2EA}"/>
                </a:ext>
              </a:extLst>
            </p:cNvPr>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25" name="Group 8">
            <a:extLst>
              <a:ext uri="{FF2B5EF4-FFF2-40B4-BE49-F238E27FC236}">
                <a16:creationId xmlns:a16="http://schemas.microsoft.com/office/drawing/2014/main" id="{0B4BF9B0-DAA1-4B81-E34E-DB6C2ED1F226}"/>
              </a:ext>
            </a:extLst>
          </p:cNvPr>
          <p:cNvGrpSpPr/>
          <p:nvPr/>
        </p:nvGrpSpPr>
        <p:grpSpPr>
          <a:xfrm rot="5400000">
            <a:off x="10698432" y="-4254351"/>
            <a:ext cx="152400" cy="12699702"/>
            <a:chOff x="0" y="0"/>
            <a:chExt cx="557760" cy="13955520"/>
          </a:xfrm>
        </p:grpSpPr>
        <p:sp>
          <p:nvSpPr>
            <p:cNvPr id="26" name="Freeform 9">
              <a:extLst>
                <a:ext uri="{FF2B5EF4-FFF2-40B4-BE49-F238E27FC236}">
                  <a16:creationId xmlns:a16="http://schemas.microsoft.com/office/drawing/2014/main" id="{B0F400BD-EE03-3BCB-E8CC-4432FDDC697A}"/>
                </a:ext>
              </a:extLst>
            </p:cNvPr>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27" name="Freeform 10">
              <a:extLst>
                <a:ext uri="{FF2B5EF4-FFF2-40B4-BE49-F238E27FC236}">
                  <a16:creationId xmlns:a16="http://schemas.microsoft.com/office/drawing/2014/main" id="{0C2F88FB-2E9C-AD6E-671F-8B0C325302D2}"/>
                </a:ext>
              </a:extLst>
            </p:cNvPr>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grpSp>
        <p:nvGrpSpPr>
          <p:cNvPr id="2" name="Google Shape;7875;p73">
            <a:extLst>
              <a:ext uri="{FF2B5EF4-FFF2-40B4-BE49-F238E27FC236}">
                <a16:creationId xmlns:a16="http://schemas.microsoft.com/office/drawing/2014/main" id="{722CDF95-E2FA-1E1A-EE39-9D8188A93ED4}"/>
              </a:ext>
            </a:extLst>
          </p:cNvPr>
          <p:cNvGrpSpPr/>
          <p:nvPr/>
        </p:nvGrpSpPr>
        <p:grpSpPr>
          <a:xfrm>
            <a:off x="1573006" y="7115208"/>
            <a:ext cx="4780828" cy="2049600"/>
            <a:chOff x="728925" y="3296613"/>
            <a:chExt cx="2390414" cy="1024800"/>
          </a:xfrm>
        </p:grpSpPr>
        <p:grpSp>
          <p:nvGrpSpPr>
            <p:cNvPr id="3" name="Google Shape;7876;p73">
              <a:extLst>
                <a:ext uri="{FF2B5EF4-FFF2-40B4-BE49-F238E27FC236}">
                  <a16:creationId xmlns:a16="http://schemas.microsoft.com/office/drawing/2014/main" id="{5D3F854A-6726-5C68-E738-37619B9A98D4}"/>
                </a:ext>
              </a:extLst>
            </p:cNvPr>
            <p:cNvGrpSpPr/>
            <p:nvPr/>
          </p:nvGrpSpPr>
          <p:grpSpPr>
            <a:xfrm>
              <a:off x="728925" y="3619800"/>
              <a:ext cx="2390414" cy="500893"/>
              <a:chOff x="728925" y="3619800"/>
              <a:chExt cx="2390414" cy="500893"/>
            </a:xfrm>
          </p:grpSpPr>
          <p:sp>
            <p:nvSpPr>
              <p:cNvPr id="44" name="Google Shape;7877;p73">
                <a:extLst>
                  <a:ext uri="{FF2B5EF4-FFF2-40B4-BE49-F238E27FC236}">
                    <a16:creationId xmlns:a16="http://schemas.microsoft.com/office/drawing/2014/main" id="{5B87224D-30DB-9ED8-F401-20AB6A1924F0}"/>
                  </a:ext>
                </a:extLst>
              </p:cNvPr>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5EBDC2"/>
                  </a:solidFill>
                </a:endParaRPr>
              </a:p>
            </p:txBody>
          </p:sp>
          <p:sp>
            <p:nvSpPr>
              <p:cNvPr id="45" name="Google Shape;7878;p73">
                <a:extLst>
                  <a:ext uri="{FF2B5EF4-FFF2-40B4-BE49-F238E27FC236}">
                    <a16:creationId xmlns:a16="http://schemas.microsoft.com/office/drawing/2014/main" id="{97D03DD0-E809-7448-85AD-3A4955DBF7FF}"/>
                  </a:ext>
                </a:extLst>
              </p:cNvPr>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5EBDC2"/>
                  </a:solidFill>
                </a:endParaRPr>
              </a:p>
            </p:txBody>
          </p:sp>
        </p:grpSp>
        <p:grpSp>
          <p:nvGrpSpPr>
            <p:cNvPr id="4" name="Google Shape;7879;p73">
              <a:extLst>
                <a:ext uri="{FF2B5EF4-FFF2-40B4-BE49-F238E27FC236}">
                  <a16:creationId xmlns:a16="http://schemas.microsoft.com/office/drawing/2014/main" id="{1F6543FB-18AB-AE80-EE50-689139549A6C}"/>
                </a:ext>
              </a:extLst>
            </p:cNvPr>
            <p:cNvGrpSpPr/>
            <p:nvPr/>
          </p:nvGrpSpPr>
          <p:grpSpPr>
            <a:xfrm>
              <a:off x="1348050" y="3296613"/>
              <a:ext cx="1706152" cy="1024800"/>
              <a:chOff x="1348050" y="3296613"/>
              <a:chExt cx="1706152" cy="1024800"/>
            </a:xfrm>
          </p:grpSpPr>
          <p:sp>
            <p:nvSpPr>
              <p:cNvPr id="39" name="Google Shape;7880;p73">
                <a:extLst>
                  <a:ext uri="{FF2B5EF4-FFF2-40B4-BE49-F238E27FC236}">
                    <a16:creationId xmlns:a16="http://schemas.microsoft.com/office/drawing/2014/main" id="{D000F767-AD2C-AA1B-888A-03A3C8B1E7F0}"/>
                  </a:ext>
                </a:extLst>
              </p:cNvPr>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5EBDC2"/>
                  </a:solidFill>
                </a:endParaRPr>
              </a:p>
            </p:txBody>
          </p:sp>
          <p:sp>
            <p:nvSpPr>
              <p:cNvPr id="40" name="Google Shape;7881;p73">
                <a:extLst>
                  <a:ext uri="{FF2B5EF4-FFF2-40B4-BE49-F238E27FC236}">
                    <a16:creationId xmlns:a16="http://schemas.microsoft.com/office/drawing/2014/main" id="{7D8C9BF9-CF6A-2E14-6F8E-9919B9F408B9}"/>
                  </a:ext>
                </a:extLst>
              </p:cNvPr>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5EBDC2"/>
                  </a:solidFill>
                </a:endParaRPr>
              </a:p>
            </p:txBody>
          </p:sp>
          <p:sp>
            <p:nvSpPr>
              <p:cNvPr id="41" name="Google Shape;7882;p73">
                <a:extLst>
                  <a:ext uri="{FF2B5EF4-FFF2-40B4-BE49-F238E27FC236}">
                    <a16:creationId xmlns:a16="http://schemas.microsoft.com/office/drawing/2014/main" id="{27C386EB-AF41-94E9-0261-5AF1639A4CB7}"/>
                  </a:ext>
                </a:extLst>
              </p:cNvPr>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5EBDC2"/>
                  </a:solidFill>
                </a:endParaRPr>
              </a:p>
            </p:txBody>
          </p:sp>
          <p:sp>
            <p:nvSpPr>
              <p:cNvPr id="42" name="Google Shape;7883;p73">
                <a:extLst>
                  <a:ext uri="{FF2B5EF4-FFF2-40B4-BE49-F238E27FC236}">
                    <a16:creationId xmlns:a16="http://schemas.microsoft.com/office/drawing/2014/main" id="{D9A4975C-2D6A-117B-E207-EAEC12174227}"/>
                  </a:ext>
                </a:extLst>
              </p:cNvPr>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5EBDC2"/>
                  </a:solidFill>
                </a:endParaRPr>
              </a:p>
            </p:txBody>
          </p:sp>
          <p:sp>
            <p:nvSpPr>
              <p:cNvPr id="43" name="Google Shape;7884;p73">
                <a:extLst>
                  <a:ext uri="{FF2B5EF4-FFF2-40B4-BE49-F238E27FC236}">
                    <a16:creationId xmlns:a16="http://schemas.microsoft.com/office/drawing/2014/main" id="{EDAE5D2F-6ECD-CB85-D45A-F7CE58EE0D1E}"/>
                  </a:ext>
                </a:extLst>
              </p:cNvPr>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5EBDC2"/>
                  </a:solidFill>
                </a:endParaRPr>
              </a:p>
            </p:txBody>
          </p:sp>
        </p:grpSp>
        <p:grpSp>
          <p:nvGrpSpPr>
            <p:cNvPr id="5" name="Google Shape;7885;p73">
              <a:extLst>
                <a:ext uri="{FF2B5EF4-FFF2-40B4-BE49-F238E27FC236}">
                  <a16:creationId xmlns:a16="http://schemas.microsoft.com/office/drawing/2014/main" id="{AEFEF32F-153A-0432-49A3-5FA129D3DEC9}"/>
                </a:ext>
              </a:extLst>
            </p:cNvPr>
            <p:cNvGrpSpPr/>
            <p:nvPr/>
          </p:nvGrpSpPr>
          <p:grpSpPr>
            <a:xfrm>
              <a:off x="1455707" y="3654858"/>
              <a:ext cx="1491150" cy="417657"/>
              <a:chOff x="1455707" y="3654858"/>
              <a:chExt cx="1491150" cy="417657"/>
            </a:xfrm>
          </p:grpSpPr>
          <p:sp>
            <p:nvSpPr>
              <p:cNvPr id="6" name="Google Shape;7886;p73">
                <a:extLst>
                  <a:ext uri="{FF2B5EF4-FFF2-40B4-BE49-F238E27FC236}">
                    <a16:creationId xmlns:a16="http://schemas.microsoft.com/office/drawing/2014/main" id="{D0D9B2DE-A639-DA97-3556-1C01899C19DE}"/>
                  </a:ext>
                </a:extLst>
              </p:cNvPr>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7" name="Google Shape;7887;p73">
                <a:extLst>
                  <a:ext uri="{FF2B5EF4-FFF2-40B4-BE49-F238E27FC236}">
                    <a16:creationId xmlns:a16="http://schemas.microsoft.com/office/drawing/2014/main" id="{DD9D2217-1454-2635-4D5D-DCFF9D7CD6DC}"/>
                  </a:ext>
                </a:extLst>
              </p:cNvPr>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8" name="Google Shape;7888;p73">
                <a:extLst>
                  <a:ext uri="{FF2B5EF4-FFF2-40B4-BE49-F238E27FC236}">
                    <a16:creationId xmlns:a16="http://schemas.microsoft.com/office/drawing/2014/main" id="{31FD2F40-AD03-5F39-6ED9-284289B9BA50}"/>
                  </a:ext>
                </a:extLst>
              </p:cNvPr>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9" name="Google Shape;7889;p73">
                <a:extLst>
                  <a:ext uri="{FF2B5EF4-FFF2-40B4-BE49-F238E27FC236}">
                    <a16:creationId xmlns:a16="http://schemas.microsoft.com/office/drawing/2014/main" id="{81A1B8F8-8E8A-EC58-7284-55987B741A32}"/>
                  </a:ext>
                </a:extLst>
              </p:cNvPr>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0" name="Google Shape;7890;p73">
                <a:extLst>
                  <a:ext uri="{FF2B5EF4-FFF2-40B4-BE49-F238E27FC236}">
                    <a16:creationId xmlns:a16="http://schemas.microsoft.com/office/drawing/2014/main" id="{243FC177-0DAD-EEF5-3FAD-964D0EAE95DD}"/>
                  </a:ext>
                </a:extLst>
              </p:cNvPr>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1" name="Google Shape;7891;p73">
                <a:extLst>
                  <a:ext uri="{FF2B5EF4-FFF2-40B4-BE49-F238E27FC236}">
                    <a16:creationId xmlns:a16="http://schemas.microsoft.com/office/drawing/2014/main" id="{C6BCA8DE-AE4A-FA7E-02EA-1C5C4EB328F4}"/>
                  </a:ext>
                </a:extLst>
              </p:cNvPr>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 name="Google Shape;7892;p73">
                <a:extLst>
                  <a:ext uri="{FF2B5EF4-FFF2-40B4-BE49-F238E27FC236}">
                    <a16:creationId xmlns:a16="http://schemas.microsoft.com/office/drawing/2014/main" id="{FCD93C13-94B1-7687-3A52-A2734668A89F}"/>
                  </a:ext>
                </a:extLst>
              </p:cNvPr>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 name="Google Shape;7893;p73">
                <a:extLst>
                  <a:ext uri="{FF2B5EF4-FFF2-40B4-BE49-F238E27FC236}">
                    <a16:creationId xmlns:a16="http://schemas.microsoft.com/office/drawing/2014/main" id="{34B78D20-1DC3-1266-9811-7A2680B2492A}"/>
                  </a:ext>
                </a:extLst>
              </p:cNvPr>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 name="Google Shape;7894;p73">
                <a:extLst>
                  <a:ext uri="{FF2B5EF4-FFF2-40B4-BE49-F238E27FC236}">
                    <a16:creationId xmlns:a16="http://schemas.microsoft.com/office/drawing/2014/main" id="{66B89722-E7B0-E7D2-EFBE-BCEF19211D55}"/>
                  </a:ext>
                </a:extLst>
              </p:cNvPr>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8" name="Google Shape;7895;p73">
                <a:extLst>
                  <a:ext uri="{FF2B5EF4-FFF2-40B4-BE49-F238E27FC236}">
                    <a16:creationId xmlns:a16="http://schemas.microsoft.com/office/drawing/2014/main" id="{09029A2B-43D8-E843-D035-E486F97CA2AD}"/>
                  </a:ext>
                </a:extLst>
              </p:cNvPr>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9" name="Google Shape;7896;p73">
                <a:extLst>
                  <a:ext uri="{FF2B5EF4-FFF2-40B4-BE49-F238E27FC236}">
                    <a16:creationId xmlns:a16="http://schemas.microsoft.com/office/drawing/2014/main" id="{DEE5EED7-DADD-EFF9-4467-8DFE59C94077}"/>
                  </a:ext>
                </a:extLst>
              </p:cNvPr>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0" name="Google Shape;7897;p73">
                <a:extLst>
                  <a:ext uri="{FF2B5EF4-FFF2-40B4-BE49-F238E27FC236}">
                    <a16:creationId xmlns:a16="http://schemas.microsoft.com/office/drawing/2014/main" id="{5C1BAB8B-5A74-94B2-2CB9-A614591DFC69}"/>
                  </a:ext>
                </a:extLst>
              </p:cNvPr>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1" name="Google Shape;7898;p73">
                <a:extLst>
                  <a:ext uri="{FF2B5EF4-FFF2-40B4-BE49-F238E27FC236}">
                    <a16:creationId xmlns:a16="http://schemas.microsoft.com/office/drawing/2014/main" id="{815C35E0-78CF-0D9D-1129-5B8868A2F686}"/>
                  </a:ext>
                </a:extLst>
              </p:cNvPr>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2" name="Google Shape;7899;p73">
                <a:extLst>
                  <a:ext uri="{FF2B5EF4-FFF2-40B4-BE49-F238E27FC236}">
                    <a16:creationId xmlns:a16="http://schemas.microsoft.com/office/drawing/2014/main" id="{D43804DC-C3B1-3543-C6C7-4E360F37D7ED}"/>
                  </a:ext>
                </a:extLst>
              </p:cNvPr>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3" name="Google Shape;7900;p73">
                <a:extLst>
                  <a:ext uri="{FF2B5EF4-FFF2-40B4-BE49-F238E27FC236}">
                    <a16:creationId xmlns:a16="http://schemas.microsoft.com/office/drawing/2014/main" id="{BDFE69F6-10BB-51D0-BD0B-6D241D61D783}"/>
                  </a:ext>
                </a:extLst>
              </p:cNvPr>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4" name="Google Shape;7901;p73">
                <a:extLst>
                  <a:ext uri="{FF2B5EF4-FFF2-40B4-BE49-F238E27FC236}">
                    <a16:creationId xmlns:a16="http://schemas.microsoft.com/office/drawing/2014/main" id="{E6FED24B-6C0E-3E05-C80C-17B0CC0084D3}"/>
                  </a:ext>
                </a:extLst>
              </p:cNvPr>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5" name="Google Shape;7902;p73">
                <a:extLst>
                  <a:ext uri="{FF2B5EF4-FFF2-40B4-BE49-F238E27FC236}">
                    <a16:creationId xmlns:a16="http://schemas.microsoft.com/office/drawing/2014/main" id="{8F56657E-AE0F-68B7-A510-2C564492DD7D}"/>
                  </a:ext>
                </a:extLst>
              </p:cNvPr>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6" name="Google Shape;7903;p73">
                <a:extLst>
                  <a:ext uri="{FF2B5EF4-FFF2-40B4-BE49-F238E27FC236}">
                    <a16:creationId xmlns:a16="http://schemas.microsoft.com/office/drawing/2014/main" id="{9268058C-2E4F-C119-465E-8DB64DD0AD0D}"/>
                  </a:ext>
                </a:extLst>
              </p:cNvPr>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7" name="Google Shape;7904;p73">
                <a:extLst>
                  <a:ext uri="{FF2B5EF4-FFF2-40B4-BE49-F238E27FC236}">
                    <a16:creationId xmlns:a16="http://schemas.microsoft.com/office/drawing/2014/main" id="{05F91D9B-6727-199F-4021-30165C70A9E9}"/>
                  </a:ext>
                </a:extLst>
              </p:cNvPr>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8" name="Google Shape;7905;p73">
                <a:extLst>
                  <a:ext uri="{FF2B5EF4-FFF2-40B4-BE49-F238E27FC236}">
                    <a16:creationId xmlns:a16="http://schemas.microsoft.com/office/drawing/2014/main" id="{6EA60D8A-4882-E669-FA11-5E9D652D1E8B}"/>
                  </a:ext>
                </a:extLst>
              </p:cNvPr>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aphicFrame>
        <p:nvGraphicFramePr>
          <p:cNvPr id="46" name="Google Shape;7906;p73">
            <a:extLst>
              <a:ext uri="{FF2B5EF4-FFF2-40B4-BE49-F238E27FC236}">
                <a16:creationId xmlns:a16="http://schemas.microsoft.com/office/drawing/2014/main" id="{3008DAA9-F75C-B43F-F71E-DF71B695922E}"/>
              </a:ext>
            </a:extLst>
          </p:cNvPr>
          <p:cNvGraphicFramePr/>
          <p:nvPr>
            <p:extLst>
              <p:ext uri="{D42A27DB-BD31-4B8C-83A1-F6EECF244321}">
                <p14:modId xmlns:p14="http://schemas.microsoft.com/office/powerpoint/2010/main" val="168184897"/>
              </p:ext>
            </p:extLst>
          </p:nvPr>
        </p:nvGraphicFramePr>
        <p:xfrm>
          <a:off x="12044404" y="5111032"/>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47" name="Google Shape;7907;p73">
            <a:extLst>
              <a:ext uri="{FF2B5EF4-FFF2-40B4-BE49-F238E27FC236}">
                <a16:creationId xmlns:a16="http://schemas.microsoft.com/office/drawing/2014/main" id="{D5BE7C1F-CE69-F981-2290-50BDFD0A2B59}"/>
              </a:ext>
            </a:extLst>
          </p:cNvPr>
          <p:cNvGrpSpPr/>
          <p:nvPr/>
        </p:nvGrpSpPr>
        <p:grpSpPr>
          <a:xfrm>
            <a:off x="1589759" y="2766562"/>
            <a:ext cx="4793010" cy="1953004"/>
            <a:chOff x="749309" y="1112739"/>
            <a:chExt cx="2371603" cy="976502"/>
          </a:xfrm>
        </p:grpSpPr>
        <p:grpSp>
          <p:nvGrpSpPr>
            <p:cNvPr id="48" name="Google Shape;7908;p73">
              <a:extLst>
                <a:ext uri="{FF2B5EF4-FFF2-40B4-BE49-F238E27FC236}">
                  <a16:creationId xmlns:a16="http://schemas.microsoft.com/office/drawing/2014/main" id="{A7B9F80B-36AA-38DB-C90C-34D9F946C06B}"/>
                </a:ext>
              </a:extLst>
            </p:cNvPr>
            <p:cNvGrpSpPr/>
            <p:nvPr/>
          </p:nvGrpSpPr>
          <p:grpSpPr>
            <a:xfrm>
              <a:off x="1092126" y="1112739"/>
              <a:ext cx="2028786" cy="975464"/>
              <a:chOff x="1092126" y="1112739"/>
              <a:chExt cx="2028786" cy="975464"/>
            </a:xfrm>
          </p:grpSpPr>
          <p:sp>
            <p:nvSpPr>
              <p:cNvPr id="58" name="Google Shape;7909;p73">
                <a:extLst>
                  <a:ext uri="{FF2B5EF4-FFF2-40B4-BE49-F238E27FC236}">
                    <a16:creationId xmlns:a16="http://schemas.microsoft.com/office/drawing/2014/main" id="{7F5D0738-3A00-8591-FC0E-AF986EDD2A52}"/>
                  </a:ext>
                </a:extLst>
              </p:cNvPr>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9" name="Google Shape;7910;p73">
                <a:extLst>
                  <a:ext uri="{FF2B5EF4-FFF2-40B4-BE49-F238E27FC236}">
                    <a16:creationId xmlns:a16="http://schemas.microsoft.com/office/drawing/2014/main" id="{E81DAD4E-8C01-3706-442E-5BB7B9A7B724}"/>
                  </a:ext>
                </a:extLst>
              </p:cNvPr>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0" name="Google Shape;7911;p73">
                <a:extLst>
                  <a:ext uri="{FF2B5EF4-FFF2-40B4-BE49-F238E27FC236}">
                    <a16:creationId xmlns:a16="http://schemas.microsoft.com/office/drawing/2014/main" id="{53943879-4467-6258-9739-D830976C8B53}"/>
                  </a:ext>
                </a:extLst>
              </p:cNvPr>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1" name="Google Shape;7912;p73">
                <a:extLst>
                  <a:ext uri="{FF2B5EF4-FFF2-40B4-BE49-F238E27FC236}">
                    <a16:creationId xmlns:a16="http://schemas.microsoft.com/office/drawing/2014/main" id="{5333BC54-78DA-7E15-88F5-0B016D335CAC}"/>
                  </a:ext>
                </a:extLst>
              </p:cNvPr>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2" name="Google Shape;7913;p73">
                <a:extLst>
                  <a:ext uri="{FF2B5EF4-FFF2-40B4-BE49-F238E27FC236}">
                    <a16:creationId xmlns:a16="http://schemas.microsoft.com/office/drawing/2014/main" id="{7EC4B2E8-85CE-1BDA-26A7-1F6D0A877AED}"/>
                  </a:ext>
                </a:extLst>
              </p:cNvPr>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3" name="Google Shape;7914;p73">
                <a:extLst>
                  <a:ext uri="{FF2B5EF4-FFF2-40B4-BE49-F238E27FC236}">
                    <a16:creationId xmlns:a16="http://schemas.microsoft.com/office/drawing/2014/main" id="{D0391E40-D938-9841-67CD-0F5C1162943E}"/>
                  </a:ext>
                </a:extLst>
              </p:cNvPr>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4" name="Google Shape;7915;p73">
                <a:extLst>
                  <a:ext uri="{FF2B5EF4-FFF2-40B4-BE49-F238E27FC236}">
                    <a16:creationId xmlns:a16="http://schemas.microsoft.com/office/drawing/2014/main" id="{5E85AC2F-6E1A-905F-8196-591A2E18022B}"/>
                  </a:ext>
                </a:extLst>
              </p:cNvPr>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5" name="Google Shape;7916;p73">
                <a:extLst>
                  <a:ext uri="{FF2B5EF4-FFF2-40B4-BE49-F238E27FC236}">
                    <a16:creationId xmlns:a16="http://schemas.microsoft.com/office/drawing/2014/main" id="{E025B25B-4A3F-B00A-23DF-ABF5A09DF33F}"/>
                  </a:ext>
                </a:extLst>
              </p:cNvPr>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6" name="Google Shape;7917;p73">
                <a:extLst>
                  <a:ext uri="{FF2B5EF4-FFF2-40B4-BE49-F238E27FC236}">
                    <a16:creationId xmlns:a16="http://schemas.microsoft.com/office/drawing/2014/main" id="{BEA010A9-C22D-780C-40AA-1B3F493EB863}"/>
                  </a:ext>
                </a:extLst>
              </p:cNvPr>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7" name="Google Shape;7918;p73">
                <a:extLst>
                  <a:ext uri="{FF2B5EF4-FFF2-40B4-BE49-F238E27FC236}">
                    <a16:creationId xmlns:a16="http://schemas.microsoft.com/office/drawing/2014/main" id="{5C37B05A-B0DC-6888-5BA1-541CC51ABCD9}"/>
                  </a:ext>
                </a:extLst>
              </p:cNvPr>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8" name="Google Shape;7919;p73">
                <a:extLst>
                  <a:ext uri="{FF2B5EF4-FFF2-40B4-BE49-F238E27FC236}">
                    <a16:creationId xmlns:a16="http://schemas.microsoft.com/office/drawing/2014/main" id="{FF0A59DE-7E11-85E2-1E59-F7158BB0DA6D}"/>
                  </a:ext>
                </a:extLst>
              </p:cNvPr>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9" name="Google Shape;7920;p73">
                <a:extLst>
                  <a:ext uri="{FF2B5EF4-FFF2-40B4-BE49-F238E27FC236}">
                    <a16:creationId xmlns:a16="http://schemas.microsoft.com/office/drawing/2014/main" id="{CA45D99C-36F4-F034-F08F-321AF8ABC59F}"/>
                  </a:ext>
                </a:extLst>
              </p:cNvPr>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0" name="Google Shape;7921;p73">
                <a:extLst>
                  <a:ext uri="{FF2B5EF4-FFF2-40B4-BE49-F238E27FC236}">
                    <a16:creationId xmlns:a16="http://schemas.microsoft.com/office/drawing/2014/main" id="{E2F8C100-771F-B34F-10EC-D37D0A5931C7}"/>
                  </a:ext>
                </a:extLst>
              </p:cNvPr>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1" name="Google Shape;7922;p73">
                <a:extLst>
                  <a:ext uri="{FF2B5EF4-FFF2-40B4-BE49-F238E27FC236}">
                    <a16:creationId xmlns:a16="http://schemas.microsoft.com/office/drawing/2014/main" id="{76F4136A-CEE6-CBB5-C6D1-BBBFEF52C5AB}"/>
                  </a:ext>
                </a:extLst>
              </p:cNvPr>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2" name="Google Shape;7923;p73">
                <a:extLst>
                  <a:ext uri="{FF2B5EF4-FFF2-40B4-BE49-F238E27FC236}">
                    <a16:creationId xmlns:a16="http://schemas.microsoft.com/office/drawing/2014/main" id="{A9BA54EE-FE60-4626-2539-C8EBCCD1BB2D}"/>
                  </a:ext>
                </a:extLst>
              </p:cNvPr>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3" name="Google Shape;7924;p73">
                <a:extLst>
                  <a:ext uri="{FF2B5EF4-FFF2-40B4-BE49-F238E27FC236}">
                    <a16:creationId xmlns:a16="http://schemas.microsoft.com/office/drawing/2014/main" id="{48D4DAA6-EDFC-C159-C0C6-B07859D643FA}"/>
                  </a:ext>
                </a:extLst>
              </p:cNvPr>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4" name="Google Shape;7925;p73">
                <a:extLst>
                  <a:ext uri="{FF2B5EF4-FFF2-40B4-BE49-F238E27FC236}">
                    <a16:creationId xmlns:a16="http://schemas.microsoft.com/office/drawing/2014/main" id="{54D82846-B99E-6B4D-E10D-C723BA09076E}"/>
                  </a:ext>
                </a:extLst>
              </p:cNvPr>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5" name="Google Shape;7926;p73">
                <a:extLst>
                  <a:ext uri="{FF2B5EF4-FFF2-40B4-BE49-F238E27FC236}">
                    <a16:creationId xmlns:a16="http://schemas.microsoft.com/office/drawing/2014/main" id="{69B25352-F4C8-9E0E-481B-6DE3ED07C2CF}"/>
                  </a:ext>
                </a:extLst>
              </p:cNvPr>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6" name="Google Shape;7927;p73">
                <a:extLst>
                  <a:ext uri="{FF2B5EF4-FFF2-40B4-BE49-F238E27FC236}">
                    <a16:creationId xmlns:a16="http://schemas.microsoft.com/office/drawing/2014/main" id="{006F24F1-A848-338C-770B-E024DB2713B3}"/>
                  </a:ext>
                </a:extLst>
              </p:cNvPr>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7" name="Google Shape;7928;p73">
                <a:extLst>
                  <a:ext uri="{FF2B5EF4-FFF2-40B4-BE49-F238E27FC236}">
                    <a16:creationId xmlns:a16="http://schemas.microsoft.com/office/drawing/2014/main" id="{F190EA9D-AA2D-D3E6-8A8A-1A7A4E832F05}"/>
                  </a:ext>
                </a:extLst>
              </p:cNvPr>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8" name="Google Shape;7929;p73">
                <a:extLst>
                  <a:ext uri="{FF2B5EF4-FFF2-40B4-BE49-F238E27FC236}">
                    <a16:creationId xmlns:a16="http://schemas.microsoft.com/office/drawing/2014/main" id="{E72887E2-3AC7-BB6D-2C80-5B9FCA08FB85}"/>
                  </a:ext>
                </a:extLst>
              </p:cNvPr>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9" name="Google Shape;7930;p73">
                <a:extLst>
                  <a:ext uri="{FF2B5EF4-FFF2-40B4-BE49-F238E27FC236}">
                    <a16:creationId xmlns:a16="http://schemas.microsoft.com/office/drawing/2014/main" id="{3A509436-BF0E-271B-C7D7-76933D8946E3}"/>
                  </a:ext>
                </a:extLst>
              </p:cNvPr>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0" name="Google Shape;7931;p73">
                <a:extLst>
                  <a:ext uri="{FF2B5EF4-FFF2-40B4-BE49-F238E27FC236}">
                    <a16:creationId xmlns:a16="http://schemas.microsoft.com/office/drawing/2014/main" id="{62FE615D-7F57-6052-5C08-E179DEE70191}"/>
                  </a:ext>
                </a:extLst>
              </p:cNvPr>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1" name="Google Shape;7932;p73">
                <a:extLst>
                  <a:ext uri="{FF2B5EF4-FFF2-40B4-BE49-F238E27FC236}">
                    <a16:creationId xmlns:a16="http://schemas.microsoft.com/office/drawing/2014/main" id="{C98202DD-7C79-4668-92B5-EC91D582486D}"/>
                  </a:ext>
                </a:extLst>
              </p:cNvPr>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49" name="Google Shape;7933;p73">
              <a:extLst>
                <a:ext uri="{FF2B5EF4-FFF2-40B4-BE49-F238E27FC236}">
                  <a16:creationId xmlns:a16="http://schemas.microsoft.com/office/drawing/2014/main" id="{1C70B834-188D-BF1B-5924-A3F3C8DE3EEA}"/>
                </a:ext>
              </a:extLst>
            </p:cNvPr>
            <p:cNvGrpSpPr/>
            <p:nvPr/>
          </p:nvGrpSpPr>
          <p:grpSpPr>
            <a:xfrm>
              <a:off x="749309" y="1112739"/>
              <a:ext cx="314700" cy="975464"/>
              <a:chOff x="749309" y="1112739"/>
              <a:chExt cx="314700" cy="975464"/>
            </a:xfrm>
          </p:grpSpPr>
          <p:sp>
            <p:nvSpPr>
              <p:cNvPr id="54" name="Google Shape;7934;p73">
                <a:extLst>
                  <a:ext uri="{FF2B5EF4-FFF2-40B4-BE49-F238E27FC236}">
                    <a16:creationId xmlns:a16="http://schemas.microsoft.com/office/drawing/2014/main" id="{EEC99F44-8E7D-824C-9E8A-1E1E9D8AA8AC}"/>
                  </a:ext>
                </a:extLst>
              </p:cNvPr>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5" name="Google Shape;7935;p73">
                <a:extLst>
                  <a:ext uri="{FF2B5EF4-FFF2-40B4-BE49-F238E27FC236}">
                    <a16:creationId xmlns:a16="http://schemas.microsoft.com/office/drawing/2014/main" id="{583FD7F3-8430-CFE7-7C72-7D0D6CAFDC89}"/>
                  </a:ext>
                </a:extLst>
              </p:cNvPr>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6" name="Google Shape;7936;p73">
                <a:extLst>
                  <a:ext uri="{FF2B5EF4-FFF2-40B4-BE49-F238E27FC236}">
                    <a16:creationId xmlns:a16="http://schemas.microsoft.com/office/drawing/2014/main" id="{C59E8C25-EE3F-E927-5658-DFEC5427F656}"/>
                  </a:ext>
                </a:extLst>
              </p:cNvPr>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7" name="Google Shape;7937;p73">
                <a:extLst>
                  <a:ext uri="{FF2B5EF4-FFF2-40B4-BE49-F238E27FC236}">
                    <a16:creationId xmlns:a16="http://schemas.microsoft.com/office/drawing/2014/main" id="{66A1204B-CAE5-AC38-B091-2DD3288E70F0}"/>
                  </a:ext>
                </a:extLst>
              </p:cNvPr>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sp>
          <p:nvSpPr>
            <p:cNvPr id="50" name="Google Shape;7938;p73">
              <a:extLst>
                <a:ext uri="{FF2B5EF4-FFF2-40B4-BE49-F238E27FC236}">
                  <a16:creationId xmlns:a16="http://schemas.microsoft.com/office/drawing/2014/main" id="{07B5C21B-2C49-6A44-8E96-233C7892645A}"/>
                </a:ext>
              </a:extLst>
            </p:cNvPr>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51" name="Google Shape;7939;p73">
              <a:extLst>
                <a:ext uri="{FF2B5EF4-FFF2-40B4-BE49-F238E27FC236}">
                  <a16:creationId xmlns:a16="http://schemas.microsoft.com/office/drawing/2014/main" id="{5E389E40-6431-6679-030D-1C9BD792CBF8}"/>
                </a:ext>
              </a:extLst>
            </p:cNvPr>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52" name="Google Shape;7940;p73">
              <a:extLst>
                <a:ext uri="{FF2B5EF4-FFF2-40B4-BE49-F238E27FC236}">
                  <a16:creationId xmlns:a16="http://schemas.microsoft.com/office/drawing/2014/main" id="{3668192F-4513-3A1D-89DC-0B082BD5EE2B}"/>
                </a:ext>
              </a:extLst>
            </p:cNvPr>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53" name="Google Shape;7941;p73">
              <a:extLst>
                <a:ext uri="{FF2B5EF4-FFF2-40B4-BE49-F238E27FC236}">
                  <a16:creationId xmlns:a16="http://schemas.microsoft.com/office/drawing/2014/main" id="{F96BF735-39BE-7975-894F-916FCF7B0F9A}"/>
                </a:ext>
              </a:extLst>
            </p:cNvPr>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5EBDC2"/>
                </a:solidFill>
              </a:endParaRPr>
            </a:p>
          </p:txBody>
        </p:sp>
      </p:grpSp>
      <p:graphicFrame>
        <p:nvGraphicFramePr>
          <p:cNvPr id="82" name="Google Shape;7942;p73">
            <a:extLst>
              <a:ext uri="{FF2B5EF4-FFF2-40B4-BE49-F238E27FC236}">
                <a16:creationId xmlns:a16="http://schemas.microsoft.com/office/drawing/2014/main" id="{A268142A-D003-B623-477B-4AA03BC5B060}"/>
              </a:ext>
            </a:extLst>
          </p:cNvPr>
          <p:cNvGraphicFramePr/>
          <p:nvPr>
            <p:extLst>
              <p:ext uri="{D42A27DB-BD31-4B8C-83A1-F6EECF244321}">
                <p14:modId xmlns:p14="http://schemas.microsoft.com/office/powerpoint/2010/main" val="1674518855"/>
              </p:ext>
            </p:extLst>
          </p:nvPr>
        </p:nvGraphicFramePr>
        <p:xfrm>
          <a:off x="12044454" y="2766532"/>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83" name="Google Shape;7943;p73">
            <a:extLst>
              <a:ext uri="{FF2B5EF4-FFF2-40B4-BE49-F238E27FC236}">
                <a16:creationId xmlns:a16="http://schemas.microsoft.com/office/drawing/2014/main" id="{AF0ED0B7-AEDC-37AC-093B-8DC030212ABC}"/>
              </a:ext>
            </a:extLst>
          </p:cNvPr>
          <p:cNvGraphicFramePr/>
          <p:nvPr>
            <p:extLst>
              <p:ext uri="{D42A27DB-BD31-4B8C-83A1-F6EECF244321}">
                <p14:modId xmlns:p14="http://schemas.microsoft.com/office/powerpoint/2010/main" val="1776479880"/>
              </p:ext>
            </p:extLst>
          </p:nvPr>
        </p:nvGraphicFramePr>
        <p:xfrm>
          <a:off x="6886180" y="5111033"/>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84" name="Google Shape;7944;p73">
            <a:extLst>
              <a:ext uri="{FF2B5EF4-FFF2-40B4-BE49-F238E27FC236}">
                <a16:creationId xmlns:a16="http://schemas.microsoft.com/office/drawing/2014/main" id="{7D23E52E-D033-372D-178D-C757CA24F25E}"/>
              </a:ext>
            </a:extLst>
          </p:cNvPr>
          <p:cNvGrpSpPr/>
          <p:nvPr/>
        </p:nvGrpSpPr>
        <p:grpSpPr>
          <a:xfrm>
            <a:off x="6890153" y="7092954"/>
            <a:ext cx="4726754" cy="2094124"/>
            <a:chOff x="3358399" y="3285485"/>
            <a:chExt cx="2363377" cy="1047062"/>
          </a:xfrm>
        </p:grpSpPr>
        <p:grpSp>
          <p:nvGrpSpPr>
            <p:cNvPr id="85" name="Google Shape;7945;p73">
              <a:extLst>
                <a:ext uri="{FF2B5EF4-FFF2-40B4-BE49-F238E27FC236}">
                  <a16:creationId xmlns:a16="http://schemas.microsoft.com/office/drawing/2014/main" id="{E584F8A5-418B-9FED-8CB0-10189870BEAB}"/>
                </a:ext>
              </a:extLst>
            </p:cNvPr>
            <p:cNvGrpSpPr/>
            <p:nvPr/>
          </p:nvGrpSpPr>
          <p:grpSpPr>
            <a:xfrm>
              <a:off x="3358412" y="3285485"/>
              <a:ext cx="2363244" cy="139500"/>
              <a:chOff x="3358412" y="3285485"/>
              <a:chExt cx="2363244" cy="139500"/>
            </a:xfrm>
          </p:grpSpPr>
          <p:sp>
            <p:nvSpPr>
              <p:cNvPr id="116" name="Google Shape;7946;p73">
                <a:extLst>
                  <a:ext uri="{FF2B5EF4-FFF2-40B4-BE49-F238E27FC236}">
                    <a16:creationId xmlns:a16="http://schemas.microsoft.com/office/drawing/2014/main" id="{63ECC4B7-1AE6-5DC2-0646-90C6AB367F3E}"/>
                  </a:ext>
                </a:extLst>
              </p:cNvPr>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7" name="Google Shape;7947;p73">
                <a:extLst>
                  <a:ext uri="{FF2B5EF4-FFF2-40B4-BE49-F238E27FC236}">
                    <a16:creationId xmlns:a16="http://schemas.microsoft.com/office/drawing/2014/main" id="{87894339-ED80-456E-D0B1-B7D5F9F288A4}"/>
                  </a:ext>
                </a:extLst>
              </p:cNvPr>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8" name="Google Shape;7948;p73">
                <a:extLst>
                  <a:ext uri="{FF2B5EF4-FFF2-40B4-BE49-F238E27FC236}">
                    <a16:creationId xmlns:a16="http://schemas.microsoft.com/office/drawing/2014/main" id="{41734758-D328-F1E2-3B77-C5AE34ABBBEA}"/>
                  </a:ext>
                </a:extLst>
              </p:cNvPr>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9" name="Google Shape;7949;p73">
                <a:extLst>
                  <a:ext uri="{FF2B5EF4-FFF2-40B4-BE49-F238E27FC236}">
                    <a16:creationId xmlns:a16="http://schemas.microsoft.com/office/drawing/2014/main" id="{FE166418-9929-EB91-B50D-B93A789FAF30}"/>
                  </a:ext>
                </a:extLst>
              </p:cNvPr>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20" name="Google Shape;7950;p73">
                <a:extLst>
                  <a:ext uri="{FF2B5EF4-FFF2-40B4-BE49-F238E27FC236}">
                    <a16:creationId xmlns:a16="http://schemas.microsoft.com/office/drawing/2014/main" id="{7882DBEB-524A-30A6-9796-BEBE918AF4EF}"/>
                  </a:ext>
                </a:extLst>
              </p:cNvPr>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86" name="Google Shape;7951;p73">
              <a:extLst>
                <a:ext uri="{FF2B5EF4-FFF2-40B4-BE49-F238E27FC236}">
                  <a16:creationId xmlns:a16="http://schemas.microsoft.com/office/drawing/2014/main" id="{915914B8-FC5A-1A37-A629-EEFB084A5673}"/>
                </a:ext>
              </a:extLst>
            </p:cNvPr>
            <p:cNvGrpSpPr/>
            <p:nvPr/>
          </p:nvGrpSpPr>
          <p:grpSpPr>
            <a:xfrm>
              <a:off x="3358412" y="3466996"/>
              <a:ext cx="2363244" cy="139500"/>
              <a:chOff x="3358412" y="3466996"/>
              <a:chExt cx="2363244" cy="139500"/>
            </a:xfrm>
          </p:grpSpPr>
          <p:sp>
            <p:nvSpPr>
              <p:cNvPr id="111" name="Google Shape;7952;p73">
                <a:extLst>
                  <a:ext uri="{FF2B5EF4-FFF2-40B4-BE49-F238E27FC236}">
                    <a16:creationId xmlns:a16="http://schemas.microsoft.com/office/drawing/2014/main" id="{21C86340-76FE-E364-6B13-4BE78BD289E3}"/>
                  </a:ext>
                </a:extLst>
              </p:cNvPr>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2" name="Google Shape;7953;p73">
                <a:extLst>
                  <a:ext uri="{FF2B5EF4-FFF2-40B4-BE49-F238E27FC236}">
                    <a16:creationId xmlns:a16="http://schemas.microsoft.com/office/drawing/2014/main" id="{8E88AA3F-62BB-E3B1-D0E5-6F8AF8D95742}"/>
                  </a:ext>
                </a:extLst>
              </p:cNvPr>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3" name="Google Shape;7954;p73">
                <a:extLst>
                  <a:ext uri="{FF2B5EF4-FFF2-40B4-BE49-F238E27FC236}">
                    <a16:creationId xmlns:a16="http://schemas.microsoft.com/office/drawing/2014/main" id="{829760A9-ED9F-FB54-9E29-C861BDB899F7}"/>
                  </a:ext>
                </a:extLst>
              </p:cNvPr>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4" name="Google Shape;7955;p73">
                <a:extLst>
                  <a:ext uri="{FF2B5EF4-FFF2-40B4-BE49-F238E27FC236}">
                    <a16:creationId xmlns:a16="http://schemas.microsoft.com/office/drawing/2014/main" id="{4A8DD6D0-E565-EC6A-0E01-6817A32D4A88}"/>
                  </a:ext>
                </a:extLst>
              </p:cNvPr>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5" name="Google Shape;7956;p73">
                <a:extLst>
                  <a:ext uri="{FF2B5EF4-FFF2-40B4-BE49-F238E27FC236}">
                    <a16:creationId xmlns:a16="http://schemas.microsoft.com/office/drawing/2014/main" id="{39181472-186D-F6EB-C3FF-1E3C12D547C3}"/>
                  </a:ext>
                </a:extLst>
              </p:cNvPr>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87" name="Google Shape;7957;p73">
              <a:extLst>
                <a:ext uri="{FF2B5EF4-FFF2-40B4-BE49-F238E27FC236}">
                  <a16:creationId xmlns:a16="http://schemas.microsoft.com/office/drawing/2014/main" id="{6C70E9E4-CD24-522E-4457-6EAEAC1EF7FB}"/>
                </a:ext>
              </a:extLst>
            </p:cNvPr>
            <p:cNvGrpSpPr/>
            <p:nvPr/>
          </p:nvGrpSpPr>
          <p:grpSpPr>
            <a:xfrm>
              <a:off x="3358412" y="3648507"/>
              <a:ext cx="2363244" cy="139500"/>
              <a:chOff x="3358412" y="3648507"/>
              <a:chExt cx="2363244" cy="139500"/>
            </a:xfrm>
          </p:grpSpPr>
          <p:sp>
            <p:nvSpPr>
              <p:cNvPr id="106" name="Google Shape;7958;p73">
                <a:extLst>
                  <a:ext uri="{FF2B5EF4-FFF2-40B4-BE49-F238E27FC236}">
                    <a16:creationId xmlns:a16="http://schemas.microsoft.com/office/drawing/2014/main" id="{837B6B02-97D3-90C9-CA2B-69A1EA9EC8A3}"/>
                  </a:ext>
                </a:extLst>
              </p:cNvPr>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7" name="Google Shape;7959;p73">
                <a:extLst>
                  <a:ext uri="{FF2B5EF4-FFF2-40B4-BE49-F238E27FC236}">
                    <a16:creationId xmlns:a16="http://schemas.microsoft.com/office/drawing/2014/main" id="{38C9C42A-6286-0772-5764-CE14EF7BA962}"/>
                  </a:ext>
                </a:extLst>
              </p:cNvPr>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8" name="Google Shape;7960;p73">
                <a:extLst>
                  <a:ext uri="{FF2B5EF4-FFF2-40B4-BE49-F238E27FC236}">
                    <a16:creationId xmlns:a16="http://schemas.microsoft.com/office/drawing/2014/main" id="{EF21DC7F-F1D3-9CE9-55EF-A180EF1E736C}"/>
                  </a:ext>
                </a:extLst>
              </p:cNvPr>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9" name="Google Shape;7961;p73">
                <a:extLst>
                  <a:ext uri="{FF2B5EF4-FFF2-40B4-BE49-F238E27FC236}">
                    <a16:creationId xmlns:a16="http://schemas.microsoft.com/office/drawing/2014/main" id="{1A9930B1-95C3-A9E0-30D1-E5DA40527F52}"/>
                  </a:ext>
                </a:extLst>
              </p:cNvPr>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0" name="Google Shape;7962;p73">
                <a:extLst>
                  <a:ext uri="{FF2B5EF4-FFF2-40B4-BE49-F238E27FC236}">
                    <a16:creationId xmlns:a16="http://schemas.microsoft.com/office/drawing/2014/main" id="{4CAAFFEB-C5A3-A990-9357-AC95787AE9FE}"/>
                  </a:ext>
                </a:extLst>
              </p:cNvPr>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88" name="Google Shape;7963;p73">
              <a:extLst>
                <a:ext uri="{FF2B5EF4-FFF2-40B4-BE49-F238E27FC236}">
                  <a16:creationId xmlns:a16="http://schemas.microsoft.com/office/drawing/2014/main" id="{8A31B0AF-23B0-49CB-E6B4-7E3B52E65E26}"/>
                </a:ext>
              </a:extLst>
            </p:cNvPr>
            <p:cNvGrpSpPr/>
            <p:nvPr/>
          </p:nvGrpSpPr>
          <p:grpSpPr>
            <a:xfrm>
              <a:off x="3358412" y="3830018"/>
              <a:ext cx="2363244" cy="139500"/>
              <a:chOff x="3358412" y="3830018"/>
              <a:chExt cx="2363244" cy="139500"/>
            </a:xfrm>
          </p:grpSpPr>
          <p:sp>
            <p:nvSpPr>
              <p:cNvPr id="101" name="Google Shape;7964;p73">
                <a:extLst>
                  <a:ext uri="{FF2B5EF4-FFF2-40B4-BE49-F238E27FC236}">
                    <a16:creationId xmlns:a16="http://schemas.microsoft.com/office/drawing/2014/main" id="{A4EF1BBA-C6B2-2392-02C4-F1B19644591E}"/>
                  </a:ext>
                </a:extLst>
              </p:cNvPr>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2" name="Google Shape;7965;p73">
                <a:extLst>
                  <a:ext uri="{FF2B5EF4-FFF2-40B4-BE49-F238E27FC236}">
                    <a16:creationId xmlns:a16="http://schemas.microsoft.com/office/drawing/2014/main" id="{655D9437-6D0F-A493-DCA4-48FD334B2B35}"/>
                  </a:ext>
                </a:extLst>
              </p:cNvPr>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3" name="Google Shape;7966;p73">
                <a:extLst>
                  <a:ext uri="{FF2B5EF4-FFF2-40B4-BE49-F238E27FC236}">
                    <a16:creationId xmlns:a16="http://schemas.microsoft.com/office/drawing/2014/main" id="{B369DCB7-B370-5CF6-A2FE-E024757CFC72}"/>
                  </a:ext>
                </a:extLst>
              </p:cNvPr>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4" name="Google Shape;7967;p73">
                <a:extLst>
                  <a:ext uri="{FF2B5EF4-FFF2-40B4-BE49-F238E27FC236}">
                    <a16:creationId xmlns:a16="http://schemas.microsoft.com/office/drawing/2014/main" id="{70B04974-3736-2307-7337-7A31B765FC71}"/>
                  </a:ext>
                </a:extLst>
              </p:cNvPr>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5" name="Google Shape;7968;p73">
                <a:extLst>
                  <a:ext uri="{FF2B5EF4-FFF2-40B4-BE49-F238E27FC236}">
                    <a16:creationId xmlns:a16="http://schemas.microsoft.com/office/drawing/2014/main" id="{AC0A420A-F983-1394-AB6B-F77EB4937537}"/>
                  </a:ext>
                </a:extLst>
              </p:cNvPr>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89" name="Google Shape;7969;p73">
              <a:extLst>
                <a:ext uri="{FF2B5EF4-FFF2-40B4-BE49-F238E27FC236}">
                  <a16:creationId xmlns:a16="http://schemas.microsoft.com/office/drawing/2014/main" id="{069ABD70-EE8B-BCC0-8F9F-4E05862D3502}"/>
                </a:ext>
              </a:extLst>
            </p:cNvPr>
            <p:cNvGrpSpPr/>
            <p:nvPr/>
          </p:nvGrpSpPr>
          <p:grpSpPr>
            <a:xfrm>
              <a:off x="3358399" y="4011514"/>
              <a:ext cx="2363377" cy="139537"/>
              <a:chOff x="3294800" y="4134603"/>
              <a:chExt cx="2638876" cy="152400"/>
            </a:xfrm>
          </p:grpSpPr>
          <p:sp>
            <p:nvSpPr>
              <p:cNvPr id="96" name="Google Shape;7970;p73">
                <a:extLst>
                  <a:ext uri="{FF2B5EF4-FFF2-40B4-BE49-F238E27FC236}">
                    <a16:creationId xmlns:a16="http://schemas.microsoft.com/office/drawing/2014/main" id="{BB9E28D4-6D4D-6E38-CE36-816549268CDE}"/>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7" name="Google Shape;7971;p73">
                <a:extLst>
                  <a:ext uri="{FF2B5EF4-FFF2-40B4-BE49-F238E27FC236}">
                    <a16:creationId xmlns:a16="http://schemas.microsoft.com/office/drawing/2014/main" id="{EEEB953A-18E3-1296-9D59-5E972A6F511E}"/>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8" name="Google Shape;7972;p73">
                <a:extLst>
                  <a:ext uri="{FF2B5EF4-FFF2-40B4-BE49-F238E27FC236}">
                    <a16:creationId xmlns:a16="http://schemas.microsoft.com/office/drawing/2014/main" id="{A08ACB3E-08CF-1AD2-0322-338F6394C203}"/>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9" name="Google Shape;7973;p73">
                <a:extLst>
                  <a:ext uri="{FF2B5EF4-FFF2-40B4-BE49-F238E27FC236}">
                    <a16:creationId xmlns:a16="http://schemas.microsoft.com/office/drawing/2014/main" id="{28240BF8-4E59-585B-EED3-840392D0AC0C}"/>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0" name="Google Shape;7974;p73">
                <a:extLst>
                  <a:ext uri="{FF2B5EF4-FFF2-40B4-BE49-F238E27FC236}">
                    <a16:creationId xmlns:a16="http://schemas.microsoft.com/office/drawing/2014/main" id="{25EAF8A5-DC2E-3B6F-B67E-F15BA337D6FE}"/>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90" name="Google Shape;7975;p73">
              <a:extLst>
                <a:ext uri="{FF2B5EF4-FFF2-40B4-BE49-F238E27FC236}">
                  <a16:creationId xmlns:a16="http://schemas.microsoft.com/office/drawing/2014/main" id="{93264FCA-46A9-1DDE-5E47-0B6E3A56C380}"/>
                </a:ext>
              </a:extLst>
            </p:cNvPr>
            <p:cNvGrpSpPr/>
            <p:nvPr/>
          </p:nvGrpSpPr>
          <p:grpSpPr>
            <a:xfrm>
              <a:off x="3358399" y="4193010"/>
              <a:ext cx="2363377" cy="139537"/>
              <a:chOff x="3294800" y="4134603"/>
              <a:chExt cx="2638876" cy="152400"/>
            </a:xfrm>
          </p:grpSpPr>
          <p:sp>
            <p:nvSpPr>
              <p:cNvPr id="91" name="Google Shape;7976;p73">
                <a:extLst>
                  <a:ext uri="{FF2B5EF4-FFF2-40B4-BE49-F238E27FC236}">
                    <a16:creationId xmlns:a16="http://schemas.microsoft.com/office/drawing/2014/main" id="{BE3E27FC-EACA-5012-5CC0-E1F1D904D45F}"/>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2" name="Google Shape;7977;p73">
                <a:extLst>
                  <a:ext uri="{FF2B5EF4-FFF2-40B4-BE49-F238E27FC236}">
                    <a16:creationId xmlns:a16="http://schemas.microsoft.com/office/drawing/2014/main" id="{935152C6-8402-83B1-3ED1-E67CF54898B6}"/>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3" name="Google Shape;7978;p73">
                <a:extLst>
                  <a:ext uri="{FF2B5EF4-FFF2-40B4-BE49-F238E27FC236}">
                    <a16:creationId xmlns:a16="http://schemas.microsoft.com/office/drawing/2014/main" id="{F7CA8DF1-1E67-698F-DB1F-FFFCCD918726}"/>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4" name="Google Shape;7979;p73">
                <a:extLst>
                  <a:ext uri="{FF2B5EF4-FFF2-40B4-BE49-F238E27FC236}">
                    <a16:creationId xmlns:a16="http://schemas.microsoft.com/office/drawing/2014/main" id="{3015B9EA-A359-0526-E127-8D44FFFD80A9}"/>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5" name="Google Shape;7980;p73">
                <a:extLst>
                  <a:ext uri="{FF2B5EF4-FFF2-40B4-BE49-F238E27FC236}">
                    <a16:creationId xmlns:a16="http://schemas.microsoft.com/office/drawing/2014/main" id="{112C36AF-7DDD-DAC5-28C2-D74CE8589E0B}"/>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aphicFrame>
        <p:nvGraphicFramePr>
          <p:cNvPr id="121" name="Google Shape;7981;p73">
            <a:extLst>
              <a:ext uri="{FF2B5EF4-FFF2-40B4-BE49-F238E27FC236}">
                <a16:creationId xmlns:a16="http://schemas.microsoft.com/office/drawing/2014/main" id="{5F956327-F3BF-CB12-C95F-F2934DB49173}"/>
              </a:ext>
            </a:extLst>
          </p:cNvPr>
          <p:cNvGraphicFramePr/>
          <p:nvPr>
            <p:extLst>
              <p:ext uri="{D42A27DB-BD31-4B8C-83A1-F6EECF244321}">
                <p14:modId xmlns:p14="http://schemas.microsoft.com/office/powerpoint/2010/main" val="508538290"/>
              </p:ext>
            </p:extLst>
          </p:nvPr>
        </p:nvGraphicFramePr>
        <p:xfrm>
          <a:off x="1591756" y="5111032"/>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122" name="Google Shape;7982;p73">
            <a:extLst>
              <a:ext uri="{FF2B5EF4-FFF2-40B4-BE49-F238E27FC236}">
                <a16:creationId xmlns:a16="http://schemas.microsoft.com/office/drawing/2014/main" id="{9DECDAF9-D27B-F4E8-9810-F7C892B2612C}"/>
              </a:ext>
            </a:extLst>
          </p:cNvPr>
          <p:cNvGrpSpPr/>
          <p:nvPr/>
        </p:nvGrpSpPr>
        <p:grpSpPr>
          <a:xfrm>
            <a:off x="8491095" y="5918663"/>
            <a:ext cx="2604190" cy="121918"/>
            <a:chOff x="3558802" y="4011427"/>
            <a:chExt cx="1866000" cy="111300"/>
          </a:xfrm>
        </p:grpSpPr>
        <p:sp>
          <p:nvSpPr>
            <p:cNvPr id="123" name="Google Shape;7983;p73">
              <a:extLst>
                <a:ext uri="{FF2B5EF4-FFF2-40B4-BE49-F238E27FC236}">
                  <a16:creationId xmlns:a16="http://schemas.microsoft.com/office/drawing/2014/main" id="{27E98E5A-FB3D-2C63-BEAD-0F05B64C16AF}"/>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24" name="Google Shape;7984;p73">
              <a:extLst>
                <a:ext uri="{FF2B5EF4-FFF2-40B4-BE49-F238E27FC236}">
                  <a16:creationId xmlns:a16="http://schemas.microsoft.com/office/drawing/2014/main" id="{C7875E12-88BA-8034-D134-DA5DF77C7C39}"/>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25" name="Google Shape;7985;p73">
            <a:extLst>
              <a:ext uri="{FF2B5EF4-FFF2-40B4-BE49-F238E27FC236}">
                <a16:creationId xmlns:a16="http://schemas.microsoft.com/office/drawing/2014/main" id="{551FD383-F1E3-37F1-6458-68C6D06FE52C}"/>
              </a:ext>
            </a:extLst>
          </p:cNvPr>
          <p:cNvGrpSpPr/>
          <p:nvPr/>
        </p:nvGrpSpPr>
        <p:grpSpPr>
          <a:xfrm>
            <a:off x="9582070" y="6482981"/>
            <a:ext cx="1828680" cy="121918"/>
            <a:chOff x="3558802" y="4011427"/>
            <a:chExt cx="1866000" cy="111300"/>
          </a:xfrm>
        </p:grpSpPr>
        <p:sp>
          <p:nvSpPr>
            <p:cNvPr id="126" name="Google Shape;7986;p73">
              <a:extLst>
                <a:ext uri="{FF2B5EF4-FFF2-40B4-BE49-F238E27FC236}">
                  <a16:creationId xmlns:a16="http://schemas.microsoft.com/office/drawing/2014/main" id="{CD25A166-293E-EBAF-E853-3B8D1C7A4E47}"/>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27" name="Google Shape;7987;p73">
              <a:extLst>
                <a:ext uri="{FF2B5EF4-FFF2-40B4-BE49-F238E27FC236}">
                  <a16:creationId xmlns:a16="http://schemas.microsoft.com/office/drawing/2014/main" id="{603A7482-716F-CE95-AA47-C0066A217286}"/>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28" name="Google Shape;7988;p73">
            <a:extLst>
              <a:ext uri="{FF2B5EF4-FFF2-40B4-BE49-F238E27FC236}">
                <a16:creationId xmlns:a16="http://schemas.microsoft.com/office/drawing/2014/main" id="{F753A48B-3109-82D1-BBC2-56C3A722627E}"/>
              </a:ext>
            </a:extLst>
          </p:cNvPr>
          <p:cNvGrpSpPr/>
          <p:nvPr/>
        </p:nvGrpSpPr>
        <p:grpSpPr>
          <a:xfrm>
            <a:off x="11911669" y="7138576"/>
            <a:ext cx="5045734" cy="2002908"/>
            <a:chOff x="1904318" y="789980"/>
            <a:chExt cx="1489472" cy="606868"/>
          </a:xfrm>
        </p:grpSpPr>
        <p:cxnSp>
          <p:nvCxnSpPr>
            <p:cNvPr id="129" name="Google Shape;7989;p73">
              <a:extLst>
                <a:ext uri="{FF2B5EF4-FFF2-40B4-BE49-F238E27FC236}">
                  <a16:creationId xmlns:a16="http://schemas.microsoft.com/office/drawing/2014/main" id="{9EC03193-6A4C-A48E-41DA-4D51C2B521C1}"/>
                </a:ext>
              </a:extLst>
            </p:cNvPr>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30" name="Google Shape;7990;p73">
              <a:extLst>
                <a:ext uri="{FF2B5EF4-FFF2-40B4-BE49-F238E27FC236}">
                  <a16:creationId xmlns:a16="http://schemas.microsoft.com/office/drawing/2014/main" id="{525B7AFD-266C-6ABD-CE26-8220D3C636F9}"/>
                </a:ext>
              </a:extLst>
            </p:cNvPr>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31" name="Google Shape;7991;p73">
              <a:extLst>
                <a:ext uri="{FF2B5EF4-FFF2-40B4-BE49-F238E27FC236}">
                  <a16:creationId xmlns:a16="http://schemas.microsoft.com/office/drawing/2014/main" id="{6FA9C4FC-F633-A817-72F4-4D528BFA4761}"/>
                </a:ext>
              </a:extLst>
            </p:cNvPr>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132" name="Google Shape;7992;p73">
              <a:extLst>
                <a:ext uri="{FF2B5EF4-FFF2-40B4-BE49-F238E27FC236}">
                  <a16:creationId xmlns:a16="http://schemas.microsoft.com/office/drawing/2014/main" id="{E18859AD-8FDD-7A0F-7CAB-EB7FCA71163D}"/>
                </a:ext>
              </a:extLst>
            </p:cNvPr>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5EBDC2"/>
                  </a:solidFill>
                </a:rPr>
                <a:t>JANUARY</a:t>
              </a:r>
              <a:endParaRPr sz="800">
                <a:solidFill>
                  <a:srgbClr val="5EBDC2"/>
                </a:solidFill>
              </a:endParaRPr>
            </a:p>
          </p:txBody>
        </p:sp>
        <p:sp>
          <p:nvSpPr>
            <p:cNvPr id="133" name="Google Shape;7993;p73">
              <a:extLst>
                <a:ext uri="{FF2B5EF4-FFF2-40B4-BE49-F238E27FC236}">
                  <a16:creationId xmlns:a16="http://schemas.microsoft.com/office/drawing/2014/main" id="{600A5652-8DEC-5FB3-502F-D1362A3297C5}"/>
                </a:ext>
              </a:extLst>
            </p:cNvPr>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5EBDC2"/>
                  </a:solidFill>
                </a:rPr>
                <a:t>FEBRUARY</a:t>
              </a:r>
              <a:endParaRPr sz="800">
                <a:solidFill>
                  <a:srgbClr val="5EBDC2"/>
                </a:solidFill>
              </a:endParaRPr>
            </a:p>
          </p:txBody>
        </p:sp>
        <p:sp>
          <p:nvSpPr>
            <p:cNvPr id="134" name="Google Shape;7994;p73">
              <a:extLst>
                <a:ext uri="{FF2B5EF4-FFF2-40B4-BE49-F238E27FC236}">
                  <a16:creationId xmlns:a16="http://schemas.microsoft.com/office/drawing/2014/main" id="{6996A7BF-4BF7-B69B-4707-7B093C68BD6C}"/>
                </a:ext>
              </a:extLst>
            </p:cNvPr>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5EBDC2"/>
                  </a:solidFill>
                </a:rPr>
                <a:t>MARCH</a:t>
              </a:r>
              <a:endParaRPr sz="800">
                <a:solidFill>
                  <a:srgbClr val="5EBDC2"/>
                </a:solidFill>
              </a:endParaRPr>
            </a:p>
          </p:txBody>
        </p:sp>
        <p:sp>
          <p:nvSpPr>
            <p:cNvPr id="135" name="Google Shape;7995;p73">
              <a:extLst>
                <a:ext uri="{FF2B5EF4-FFF2-40B4-BE49-F238E27FC236}">
                  <a16:creationId xmlns:a16="http://schemas.microsoft.com/office/drawing/2014/main" id="{25E52ABF-F547-366E-73B9-A0E00CCB7E55}"/>
                </a:ext>
              </a:extLst>
            </p:cNvPr>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5EBDC2"/>
                  </a:solidFill>
                </a:rPr>
                <a:t>APRIL</a:t>
              </a:r>
              <a:endParaRPr sz="800">
                <a:solidFill>
                  <a:srgbClr val="5EBDC2"/>
                </a:solidFill>
              </a:endParaRPr>
            </a:p>
          </p:txBody>
        </p:sp>
        <p:sp>
          <p:nvSpPr>
            <p:cNvPr id="136" name="Google Shape;7996;p73">
              <a:extLst>
                <a:ext uri="{FF2B5EF4-FFF2-40B4-BE49-F238E27FC236}">
                  <a16:creationId xmlns:a16="http://schemas.microsoft.com/office/drawing/2014/main" id="{E60E59DB-27A9-CA5F-A18D-E1ACC7657239}"/>
                </a:ext>
              </a:extLst>
            </p:cNvPr>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7" name="Google Shape;7997;p73">
              <a:extLst>
                <a:ext uri="{FF2B5EF4-FFF2-40B4-BE49-F238E27FC236}">
                  <a16:creationId xmlns:a16="http://schemas.microsoft.com/office/drawing/2014/main" id="{884F0864-C8C5-220D-E97E-A85FDC158252}"/>
                </a:ext>
              </a:extLst>
            </p:cNvPr>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8" name="Google Shape;7998;p73">
              <a:extLst>
                <a:ext uri="{FF2B5EF4-FFF2-40B4-BE49-F238E27FC236}">
                  <a16:creationId xmlns:a16="http://schemas.microsoft.com/office/drawing/2014/main" id="{D7518104-FCA1-43F2-899A-51CA6FD378C1}"/>
                </a:ext>
              </a:extLst>
            </p:cNvPr>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9" name="Google Shape;7999;p73">
              <a:extLst>
                <a:ext uri="{FF2B5EF4-FFF2-40B4-BE49-F238E27FC236}">
                  <a16:creationId xmlns:a16="http://schemas.microsoft.com/office/drawing/2014/main" id="{4A273BC4-68F4-C437-C424-8DE10B52FBB9}"/>
                </a:ext>
              </a:extLst>
            </p:cNvPr>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0" name="Google Shape;8000;p73">
              <a:extLst>
                <a:ext uri="{FF2B5EF4-FFF2-40B4-BE49-F238E27FC236}">
                  <a16:creationId xmlns:a16="http://schemas.microsoft.com/office/drawing/2014/main" id="{8D658ADC-3FE2-F3E3-2217-7AC145B12320}"/>
                </a:ext>
              </a:extLst>
            </p:cNvPr>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1" name="Google Shape;8001;p73">
              <a:extLst>
                <a:ext uri="{FF2B5EF4-FFF2-40B4-BE49-F238E27FC236}">
                  <a16:creationId xmlns:a16="http://schemas.microsoft.com/office/drawing/2014/main" id="{8811BACE-3F6D-BCB9-2979-3FF9F78A1183}"/>
                </a:ext>
              </a:extLst>
            </p:cNvPr>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2" name="Google Shape;8002;p73">
              <a:extLst>
                <a:ext uri="{FF2B5EF4-FFF2-40B4-BE49-F238E27FC236}">
                  <a16:creationId xmlns:a16="http://schemas.microsoft.com/office/drawing/2014/main" id="{C555CDCE-5263-61C7-8A68-7030555EB728}"/>
                </a:ext>
              </a:extLst>
            </p:cNvPr>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solidFill>
                    <a:srgbClr val="5EBDC2"/>
                  </a:solidFill>
                </a:rPr>
                <a:t>PHASE 1</a:t>
              </a:r>
              <a:endParaRPr sz="800">
                <a:solidFill>
                  <a:srgbClr val="5EBDC2"/>
                </a:solidFill>
              </a:endParaRPr>
            </a:p>
          </p:txBody>
        </p:sp>
        <p:sp>
          <p:nvSpPr>
            <p:cNvPr id="143" name="Google Shape;8003;p73">
              <a:extLst>
                <a:ext uri="{FF2B5EF4-FFF2-40B4-BE49-F238E27FC236}">
                  <a16:creationId xmlns:a16="http://schemas.microsoft.com/office/drawing/2014/main" id="{D888E7ED-1A69-D92A-0EBA-E02DF994C0AB}"/>
                </a:ext>
              </a:extLst>
            </p:cNvPr>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5EBDC2"/>
                  </a:solidFill>
                </a:rPr>
                <a:t>Task 1</a:t>
              </a:r>
              <a:endParaRPr sz="800">
                <a:solidFill>
                  <a:srgbClr val="5EBDC2"/>
                </a:solidFill>
              </a:endParaRPr>
            </a:p>
          </p:txBody>
        </p:sp>
        <p:sp>
          <p:nvSpPr>
            <p:cNvPr id="144" name="Google Shape;8004;p73">
              <a:extLst>
                <a:ext uri="{FF2B5EF4-FFF2-40B4-BE49-F238E27FC236}">
                  <a16:creationId xmlns:a16="http://schemas.microsoft.com/office/drawing/2014/main" id="{638D1D87-A23F-564E-B9AC-3B728CDD7DB1}"/>
                </a:ext>
              </a:extLst>
            </p:cNvPr>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5EBDC2"/>
                  </a:solidFill>
                </a:rPr>
                <a:t>Task 2</a:t>
              </a:r>
              <a:endParaRPr sz="800">
                <a:solidFill>
                  <a:srgbClr val="5EBDC2"/>
                </a:solidFill>
              </a:endParaRPr>
            </a:p>
          </p:txBody>
        </p:sp>
        <p:sp>
          <p:nvSpPr>
            <p:cNvPr id="145" name="Google Shape;8005;p73">
              <a:extLst>
                <a:ext uri="{FF2B5EF4-FFF2-40B4-BE49-F238E27FC236}">
                  <a16:creationId xmlns:a16="http://schemas.microsoft.com/office/drawing/2014/main" id="{2BD0FB20-C9F9-7D1B-ADC2-813DD95F6491}"/>
                </a:ext>
              </a:extLst>
            </p:cNvPr>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46" name="Google Shape;8006;p73">
            <a:extLst>
              <a:ext uri="{FF2B5EF4-FFF2-40B4-BE49-F238E27FC236}">
                <a16:creationId xmlns:a16="http://schemas.microsoft.com/office/drawing/2014/main" id="{5C4E9466-23C2-8778-AD56-DD7F29804FFF}"/>
              </a:ext>
            </a:extLst>
          </p:cNvPr>
          <p:cNvGrpSpPr/>
          <p:nvPr/>
        </p:nvGrpSpPr>
        <p:grpSpPr>
          <a:xfrm>
            <a:off x="6880479" y="2706649"/>
            <a:ext cx="4726786" cy="2011730"/>
            <a:chOff x="3292400" y="1193188"/>
            <a:chExt cx="2615240" cy="1131075"/>
          </a:xfrm>
        </p:grpSpPr>
        <p:sp>
          <p:nvSpPr>
            <p:cNvPr id="147" name="Google Shape;8007;p73">
              <a:extLst>
                <a:ext uri="{FF2B5EF4-FFF2-40B4-BE49-F238E27FC236}">
                  <a16:creationId xmlns:a16="http://schemas.microsoft.com/office/drawing/2014/main" id="{F9FD2164-5C71-C500-8C86-358B85A23D19}"/>
                </a:ext>
              </a:extLst>
            </p:cNvPr>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5EBDC2"/>
                </a:solidFill>
              </a:endParaRPr>
            </a:p>
          </p:txBody>
        </p:sp>
        <p:sp>
          <p:nvSpPr>
            <p:cNvPr id="148" name="Google Shape;8008;p73">
              <a:extLst>
                <a:ext uri="{FF2B5EF4-FFF2-40B4-BE49-F238E27FC236}">
                  <a16:creationId xmlns:a16="http://schemas.microsoft.com/office/drawing/2014/main" id="{AF03610F-9EAF-8E4F-94F6-84FB7B915F5C}"/>
                </a:ext>
              </a:extLst>
            </p:cNvPr>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5EBDC2"/>
                </a:solidFill>
              </a:endParaRPr>
            </a:p>
          </p:txBody>
        </p:sp>
        <p:sp>
          <p:nvSpPr>
            <p:cNvPr id="149" name="Google Shape;8009;p73">
              <a:extLst>
                <a:ext uri="{FF2B5EF4-FFF2-40B4-BE49-F238E27FC236}">
                  <a16:creationId xmlns:a16="http://schemas.microsoft.com/office/drawing/2014/main" id="{B109D71A-4D92-CCE8-D501-1B6A38CA0212}"/>
                </a:ext>
              </a:extLst>
            </p:cNvPr>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5EBDC2"/>
                  </a:solidFill>
                </a:rPr>
                <a:t>JANUARY</a:t>
              </a:r>
              <a:endParaRPr sz="800">
                <a:solidFill>
                  <a:srgbClr val="5EBDC2"/>
                </a:solidFill>
              </a:endParaRPr>
            </a:p>
          </p:txBody>
        </p:sp>
        <p:sp>
          <p:nvSpPr>
            <p:cNvPr id="150" name="Google Shape;8010;p73">
              <a:extLst>
                <a:ext uri="{FF2B5EF4-FFF2-40B4-BE49-F238E27FC236}">
                  <a16:creationId xmlns:a16="http://schemas.microsoft.com/office/drawing/2014/main" id="{3AA96956-6539-E4EF-786E-336D128B0193}"/>
                </a:ext>
              </a:extLst>
            </p:cNvPr>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5EBDC2"/>
                  </a:solidFill>
                </a:rPr>
                <a:t>FEBRUARY</a:t>
              </a:r>
              <a:endParaRPr sz="800">
                <a:solidFill>
                  <a:srgbClr val="5EBDC2"/>
                </a:solidFill>
              </a:endParaRPr>
            </a:p>
          </p:txBody>
        </p:sp>
        <p:sp>
          <p:nvSpPr>
            <p:cNvPr id="151" name="Google Shape;8011;p73">
              <a:extLst>
                <a:ext uri="{FF2B5EF4-FFF2-40B4-BE49-F238E27FC236}">
                  <a16:creationId xmlns:a16="http://schemas.microsoft.com/office/drawing/2014/main" id="{6FA3DE6B-F012-DB28-2B41-A93BEBE5F398}"/>
                </a:ext>
              </a:extLst>
            </p:cNvPr>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5EBDC2"/>
                  </a:solidFill>
                </a:rPr>
                <a:t>MARCH</a:t>
              </a:r>
              <a:endParaRPr sz="800">
                <a:solidFill>
                  <a:srgbClr val="5EBDC2"/>
                </a:solidFill>
              </a:endParaRPr>
            </a:p>
          </p:txBody>
        </p:sp>
        <p:sp>
          <p:nvSpPr>
            <p:cNvPr id="152" name="Google Shape;8012;p73">
              <a:extLst>
                <a:ext uri="{FF2B5EF4-FFF2-40B4-BE49-F238E27FC236}">
                  <a16:creationId xmlns:a16="http://schemas.microsoft.com/office/drawing/2014/main" id="{FD0F65EF-A46B-AC17-4E80-700BEECDDA0C}"/>
                </a:ext>
              </a:extLst>
            </p:cNvPr>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5EBDC2"/>
                  </a:solidFill>
                </a:rPr>
                <a:t>APRIL</a:t>
              </a:r>
              <a:endParaRPr sz="800">
                <a:solidFill>
                  <a:srgbClr val="5EBDC2"/>
                </a:solidFill>
              </a:endParaRPr>
            </a:p>
          </p:txBody>
        </p:sp>
        <p:sp>
          <p:nvSpPr>
            <p:cNvPr id="153" name="Google Shape;8013;p73">
              <a:extLst>
                <a:ext uri="{FF2B5EF4-FFF2-40B4-BE49-F238E27FC236}">
                  <a16:creationId xmlns:a16="http://schemas.microsoft.com/office/drawing/2014/main" id="{0C0A4080-A83B-C39B-2286-054282A4FE39}"/>
                </a:ext>
              </a:extLst>
            </p:cNvPr>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5EBDC2"/>
                  </a:solidFill>
                </a:rPr>
                <a:t>MAY</a:t>
              </a:r>
              <a:endParaRPr sz="800">
                <a:solidFill>
                  <a:srgbClr val="5EBDC2"/>
                </a:solidFill>
              </a:endParaRPr>
            </a:p>
          </p:txBody>
        </p:sp>
        <p:sp>
          <p:nvSpPr>
            <p:cNvPr id="154" name="Google Shape;8014;p73">
              <a:extLst>
                <a:ext uri="{FF2B5EF4-FFF2-40B4-BE49-F238E27FC236}">
                  <a16:creationId xmlns:a16="http://schemas.microsoft.com/office/drawing/2014/main" id="{1B0B9FD8-0938-233E-A083-B4AD57C12FE7}"/>
                </a:ext>
              </a:extLst>
            </p:cNvPr>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5EBDC2"/>
                  </a:solidFill>
                </a:rPr>
                <a:t>JUNE</a:t>
              </a:r>
              <a:endParaRPr sz="800">
                <a:solidFill>
                  <a:srgbClr val="5EBDC2"/>
                </a:solidFill>
              </a:endParaRPr>
            </a:p>
          </p:txBody>
        </p:sp>
        <p:sp>
          <p:nvSpPr>
            <p:cNvPr id="155" name="Google Shape;8015;p73">
              <a:extLst>
                <a:ext uri="{FF2B5EF4-FFF2-40B4-BE49-F238E27FC236}">
                  <a16:creationId xmlns:a16="http://schemas.microsoft.com/office/drawing/2014/main" id="{5715ADEF-EAA1-C981-78C5-52D21696D061}"/>
                </a:ext>
              </a:extLst>
            </p:cNvPr>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5EBDC2"/>
                  </a:solidFill>
                </a:rPr>
                <a:t>PHASE 1</a:t>
              </a:r>
              <a:endParaRPr sz="800">
                <a:solidFill>
                  <a:srgbClr val="5EBDC2"/>
                </a:solidFill>
              </a:endParaRPr>
            </a:p>
          </p:txBody>
        </p:sp>
        <p:sp>
          <p:nvSpPr>
            <p:cNvPr id="156" name="Google Shape;8016;p73">
              <a:extLst>
                <a:ext uri="{FF2B5EF4-FFF2-40B4-BE49-F238E27FC236}">
                  <a16:creationId xmlns:a16="http://schemas.microsoft.com/office/drawing/2014/main" id="{9EB6D9C9-6C46-690B-2786-9EC2240069B3}"/>
                </a:ext>
              </a:extLst>
            </p:cNvPr>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5EBDC2"/>
                  </a:solidFill>
                </a:rPr>
                <a:t>PHASE 2</a:t>
              </a:r>
              <a:endParaRPr sz="800">
                <a:solidFill>
                  <a:srgbClr val="5EBDC2"/>
                </a:solidFill>
              </a:endParaRPr>
            </a:p>
          </p:txBody>
        </p:sp>
        <p:sp>
          <p:nvSpPr>
            <p:cNvPr id="157" name="Google Shape;8017;p73">
              <a:extLst>
                <a:ext uri="{FF2B5EF4-FFF2-40B4-BE49-F238E27FC236}">
                  <a16:creationId xmlns:a16="http://schemas.microsoft.com/office/drawing/2014/main" id="{89800B92-9992-9266-8ECF-D641C1CACF7E}"/>
                </a:ext>
              </a:extLst>
            </p:cNvPr>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5EBDC2"/>
                  </a:solidFill>
                </a:rPr>
                <a:t>Task 1</a:t>
              </a:r>
              <a:endParaRPr sz="800">
                <a:solidFill>
                  <a:srgbClr val="5EBDC2"/>
                </a:solidFill>
              </a:endParaRPr>
            </a:p>
          </p:txBody>
        </p:sp>
        <p:sp>
          <p:nvSpPr>
            <p:cNvPr id="158" name="Google Shape;8018;p73">
              <a:extLst>
                <a:ext uri="{FF2B5EF4-FFF2-40B4-BE49-F238E27FC236}">
                  <a16:creationId xmlns:a16="http://schemas.microsoft.com/office/drawing/2014/main" id="{A282E820-78CE-65AB-C344-C06DC1903359}"/>
                </a:ext>
              </a:extLst>
            </p:cNvPr>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5EBDC2"/>
                  </a:solidFill>
                </a:rPr>
                <a:t>Task 2</a:t>
              </a:r>
              <a:endParaRPr sz="800">
                <a:solidFill>
                  <a:srgbClr val="5EBDC2"/>
                </a:solidFill>
              </a:endParaRPr>
            </a:p>
          </p:txBody>
        </p:sp>
        <p:sp>
          <p:nvSpPr>
            <p:cNvPr id="159" name="Google Shape;8019;p73">
              <a:extLst>
                <a:ext uri="{FF2B5EF4-FFF2-40B4-BE49-F238E27FC236}">
                  <a16:creationId xmlns:a16="http://schemas.microsoft.com/office/drawing/2014/main" id="{4FE32A90-358B-D693-7B53-C1B2B588E786}"/>
                </a:ext>
              </a:extLst>
            </p:cNvPr>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5EBDC2"/>
                  </a:solidFill>
                </a:rPr>
                <a:t>Task 1</a:t>
              </a:r>
              <a:endParaRPr sz="800">
                <a:solidFill>
                  <a:srgbClr val="5EBDC2"/>
                </a:solidFill>
              </a:endParaRPr>
            </a:p>
          </p:txBody>
        </p:sp>
        <p:sp>
          <p:nvSpPr>
            <p:cNvPr id="160" name="Google Shape;8020;p73">
              <a:extLst>
                <a:ext uri="{FF2B5EF4-FFF2-40B4-BE49-F238E27FC236}">
                  <a16:creationId xmlns:a16="http://schemas.microsoft.com/office/drawing/2014/main" id="{ADCF39B1-C539-31B0-3ABD-6CF2F6DE94DB}"/>
                </a:ext>
              </a:extLst>
            </p:cNvPr>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5EBDC2"/>
                  </a:solidFill>
                </a:rPr>
                <a:t>Task 2</a:t>
              </a:r>
              <a:endParaRPr sz="800">
                <a:solidFill>
                  <a:srgbClr val="5EBDC2"/>
                </a:solidFill>
              </a:endParaRPr>
            </a:p>
          </p:txBody>
        </p:sp>
        <p:grpSp>
          <p:nvGrpSpPr>
            <p:cNvPr id="161" name="Google Shape;8021;p73">
              <a:extLst>
                <a:ext uri="{FF2B5EF4-FFF2-40B4-BE49-F238E27FC236}">
                  <a16:creationId xmlns:a16="http://schemas.microsoft.com/office/drawing/2014/main" id="{D553D8BE-1FA1-654D-C4AC-E6DD81FE859E}"/>
                </a:ext>
              </a:extLst>
            </p:cNvPr>
            <p:cNvGrpSpPr/>
            <p:nvPr/>
          </p:nvGrpSpPr>
          <p:grpSpPr>
            <a:xfrm>
              <a:off x="3748438" y="1378608"/>
              <a:ext cx="2159202" cy="903971"/>
              <a:chOff x="1683525" y="2179850"/>
              <a:chExt cx="4519050" cy="2134525"/>
            </a:xfrm>
          </p:grpSpPr>
          <p:sp>
            <p:nvSpPr>
              <p:cNvPr id="162" name="Google Shape;8022;p73">
                <a:extLst>
                  <a:ext uri="{FF2B5EF4-FFF2-40B4-BE49-F238E27FC236}">
                    <a16:creationId xmlns:a16="http://schemas.microsoft.com/office/drawing/2014/main" id="{42E76660-3E72-5020-7A64-B52400DA772C}"/>
                  </a:ext>
                </a:extLst>
              </p:cNvPr>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5EBDC2"/>
                  </a:solidFill>
                </a:endParaRPr>
              </a:p>
            </p:txBody>
          </p:sp>
          <p:sp>
            <p:nvSpPr>
              <p:cNvPr id="163" name="Google Shape;8023;p73">
                <a:extLst>
                  <a:ext uri="{FF2B5EF4-FFF2-40B4-BE49-F238E27FC236}">
                    <a16:creationId xmlns:a16="http://schemas.microsoft.com/office/drawing/2014/main" id="{5AB06BDB-702F-B25D-673F-07054110F781}"/>
                  </a:ext>
                </a:extLst>
              </p:cNvPr>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5EBDC2"/>
                  </a:solidFill>
                </a:endParaRPr>
              </a:p>
            </p:txBody>
          </p:sp>
          <p:sp>
            <p:nvSpPr>
              <p:cNvPr id="164" name="Google Shape;8024;p73">
                <a:extLst>
                  <a:ext uri="{FF2B5EF4-FFF2-40B4-BE49-F238E27FC236}">
                    <a16:creationId xmlns:a16="http://schemas.microsoft.com/office/drawing/2014/main" id="{CF636879-2762-8B27-6E07-E5B298574709}"/>
                  </a:ext>
                </a:extLst>
              </p:cNvPr>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5EBDC2"/>
                  </a:solidFill>
                </a:endParaRPr>
              </a:p>
            </p:txBody>
          </p:sp>
          <p:sp>
            <p:nvSpPr>
              <p:cNvPr id="165" name="Google Shape;8025;p73">
                <a:extLst>
                  <a:ext uri="{FF2B5EF4-FFF2-40B4-BE49-F238E27FC236}">
                    <a16:creationId xmlns:a16="http://schemas.microsoft.com/office/drawing/2014/main" id="{71614F8F-32BF-26EF-369A-DC385F20578E}"/>
                  </a:ext>
                </a:extLst>
              </p:cNvPr>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5EBDC2"/>
                  </a:solidFill>
                </a:endParaRPr>
              </a:p>
            </p:txBody>
          </p:sp>
          <p:sp>
            <p:nvSpPr>
              <p:cNvPr id="166" name="Google Shape;8026;p73">
                <a:extLst>
                  <a:ext uri="{FF2B5EF4-FFF2-40B4-BE49-F238E27FC236}">
                    <a16:creationId xmlns:a16="http://schemas.microsoft.com/office/drawing/2014/main" id="{EE764FBE-FE74-D286-C762-07327A27A2C0}"/>
                  </a:ext>
                </a:extLst>
              </p:cNvPr>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5EBDC2"/>
                  </a:solidFill>
                </a:endParaRPr>
              </a:p>
            </p:txBody>
          </p:sp>
          <p:sp>
            <p:nvSpPr>
              <p:cNvPr id="167" name="Google Shape;8027;p73">
                <a:extLst>
                  <a:ext uri="{FF2B5EF4-FFF2-40B4-BE49-F238E27FC236}">
                    <a16:creationId xmlns:a16="http://schemas.microsoft.com/office/drawing/2014/main" id="{AB4BA053-5A2A-2277-15F5-843828D3ACDF}"/>
                  </a:ext>
                </a:extLst>
              </p:cNvPr>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5EBDC2"/>
                  </a:solidFill>
                </a:endParaRPr>
              </a:p>
            </p:txBody>
          </p:sp>
          <p:sp>
            <p:nvSpPr>
              <p:cNvPr id="168" name="Google Shape;8028;p73">
                <a:extLst>
                  <a:ext uri="{FF2B5EF4-FFF2-40B4-BE49-F238E27FC236}">
                    <a16:creationId xmlns:a16="http://schemas.microsoft.com/office/drawing/2014/main" id="{5EB45CC8-1326-150C-DD55-4496B2212708}"/>
                  </a:ext>
                </a:extLst>
              </p:cNvPr>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5EBDC2"/>
                  </a:solidFill>
                </a:endParaRPr>
              </a:p>
            </p:txBody>
          </p:sp>
          <p:sp>
            <p:nvSpPr>
              <p:cNvPr id="169" name="Google Shape;8029;p73">
                <a:extLst>
                  <a:ext uri="{FF2B5EF4-FFF2-40B4-BE49-F238E27FC236}">
                    <a16:creationId xmlns:a16="http://schemas.microsoft.com/office/drawing/2014/main" id="{95493955-78B0-E345-81CB-F0E63C0BD428}"/>
                  </a:ext>
                </a:extLst>
              </p:cNvPr>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5EBDC2"/>
                  </a:solidFill>
                </a:endParaRPr>
              </a:p>
            </p:txBody>
          </p:sp>
          <p:sp>
            <p:nvSpPr>
              <p:cNvPr id="170" name="Google Shape;8030;p73">
                <a:extLst>
                  <a:ext uri="{FF2B5EF4-FFF2-40B4-BE49-F238E27FC236}">
                    <a16:creationId xmlns:a16="http://schemas.microsoft.com/office/drawing/2014/main" id="{F965AFE0-E412-9569-C541-D106BF002335}"/>
                  </a:ext>
                </a:extLst>
              </p:cNvPr>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5EBDC2"/>
                  </a:solidFill>
                </a:endParaRPr>
              </a:p>
            </p:txBody>
          </p:sp>
          <p:sp>
            <p:nvSpPr>
              <p:cNvPr id="171" name="Google Shape;8031;p73">
                <a:extLst>
                  <a:ext uri="{FF2B5EF4-FFF2-40B4-BE49-F238E27FC236}">
                    <a16:creationId xmlns:a16="http://schemas.microsoft.com/office/drawing/2014/main" id="{137B64CE-75C7-98FD-7267-9E641D6445A7}"/>
                  </a:ext>
                </a:extLst>
              </p:cNvPr>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5EBDC2"/>
                  </a:solidFill>
                </a:endParaRPr>
              </a:p>
            </p:txBody>
          </p:sp>
          <p:sp>
            <p:nvSpPr>
              <p:cNvPr id="172" name="Google Shape;8032;p73">
                <a:extLst>
                  <a:ext uri="{FF2B5EF4-FFF2-40B4-BE49-F238E27FC236}">
                    <a16:creationId xmlns:a16="http://schemas.microsoft.com/office/drawing/2014/main" id="{9BC4F5B1-1E85-9C64-DCBC-5AD19CDCECFC}"/>
                  </a:ext>
                </a:extLst>
              </p:cNvPr>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5EBDC2"/>
                  </a:solidFill>
                </a:endParaRPr>
              </a:p>
            </p:txBody>
          </p:sp>
          <p:sp>
            <p:nvSpPr>
              <p:cNvPr id="173" name="Google Shape;8033;p73">
                <a:extLst>
                  <a:ext uri="{FF2B5EF4-FFF2-40B4-BE49-F238E27FC236}">
                    <a16:creationId xmlns:a16="http://schemas.microsoft.com/office/drawing/2014/main" id="{EA904392-2895-4BD0-E9A8-211AACAD41FD}"/>
                  </a:ext>
                </a:extLst>
              </p:cNvPr>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5EBDC2"/>
                  </a:solidFill>
                </a:endParaRPr>
              </a:p>
            </p:txBody>
          </p:sp>
        </p:grpSp>
      </p:grpSp>
      <p:sp>
        <p:nvSpPr>
          <p:cNvPr id="174" name="Google Shape;1529;p70">
            <a:extLst>
              <a:ext uri="{FF2B5EF4-FFF2-40B4-BE49-F238E27FC236}">
                <a16:creationId xmlns:a16="http://schemas.microsoft.com/office/drawing/2014/main" id="{54EE9F65-7ADD-27C0-7D6A-D8C79E0AD425}"/>
              </a:ext>
            </a:extLst>
          </p:cNvPr>
          <p:cNvSpPr txBox="1">
            <a:spLocks/>
          </p:cNvSpPr>
          <p:nvPr/>
        </p:nvSpPr>
        <p:spPr>
          <a:xfrm>
            <a:off x="1666716" y="1083358"/>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3200" dirty="0">
                <a:solidFill>
                  <a:srgbClr val="5EBDC2"/>
                </a:solidFill>
                <a:cs typeface="B Nazanin" panose="00000700000000000000" pitchFamily="2" charset="-78"/>
              </a:rPr>
              <a:t>جدولهای و نمودار</a:t>
            </a:r>
          </a:p>
        </p:txBody>
      </p:sp>
    </p:spTree>
    <p:extLst>
      <p:ext uri="{BB962C8B-B14F-4D97-AF65-F5344CB8AC3E}">
        <p14:creationId xmlns:p14="http://schemas.microsoft.com/office/powerpoint/2010/main" val="33224474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grpSp>
        <p:nvGrpSpPr>
          <p:cNvPr id="23" name="Group 7">
            <a:extLst>
              <a:ext uri="{FF2B5EF4-FFF2-40B4-BE49-F238E27FC236}">
                <a16:creationId xmlns:a16="http://schemas.microsoft.com/office/drawing/2014/main" id="{54B90396-4B31-AF10-8C50-AEB71500053F}"/>
              </a:ext>
            </a:extLst>
          </p:cNvPr>
          <p:cNvGrpSpPr/>
          <p:nvPr/>
        </p:nvGrpSpPr>
        <p:grpSpPr>
          <a:xfrm>
            <a:off x="490479" y="505800"/>
            <a:ext cx="17402400" cy="9458640"/>
            <a:chOff x="0" y="0"/>
            <a:chExt cx="23203200" cy="12611520"/>
          </a:xfrm>
        </p:grpSpPr>
        <p:sp>
          <p:nvSpPr>
            <p:cNvPr id="24" name="Freeform 8">
              <a:extLst>
                <a:ext uri="{FF2B5EF4-FFF2-40B4-BE49-F238E27FC236}">
                  <a16:creationId xmlns:a16="http://schemas.microsoft.com/office/drawing/2014/main" id="{A4D858B1-6C0B-2DF5-074F-ABE3220EC2EA}"/>
                </a:ext>
              </a:extLst>
            </p:cNvPr>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25" name="Group 8">
            <a:extLst>
              <a:ext uri="{FF2B5EF4-FFF2-40B4-BE49-F238E27FC236}">
                <a16:creationId xmlns:a16="http://schemas.microsoft.com/office/drawing/2014/main" id="{0B4BF9B0-DAA1-4B81-E34E-DB6C2ED1F226}"/>
              </a:ext>
            </a:extLst>
          </p:cNvPr>
          <p:cNvGrpSpPr/>
          <p:nvPr/>
        </p:nvGrpSpPr>
        <p:grpSpPr>
          <a:xfrm rot="5400000">
            <a:off x="10698432" y="-4254351"/>
            <a:ext cx="152400" cy="12699702"/>
            <a:chOff x="0" y="0"/>
            <a:chExt cx="557760" cy="13955520"/>
          </a:xfrm>
        </p:grpSpPr>
        <p:sp>
          <p:nvSpPr>
            <p:cNvPr id="26" name="Freeform 9">
              <a:extLst>
                <a:ext uri="{FF2B5EF4-FFF2-40B4-BE49-F238E27FC236}">
                  <a16:creationId xmlns:a16="http://schemas.microsoft.com/office/drawing/2014/main" id="{B0F400BD-EE03-3BCB-E8CC-4432FDDC697A}"/>
                </a:ext>
              </a:extLst>
            </p:cNvPr>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27" name="Freeform 10">
              <a:extLst>
                <a:ext uri="{FF2B5EF4-FFF2-40B4-BE49-F238E27FC236}">
                  <a16:creationId xmlns:a16="http://schemas.microsoft.com/office/drawing/2014/main" id="{0C2F88FB-2E9C-AD6E-671F-8B0C325302D2}"/>
                </a:ext>
              </a:extLst>
            </p:cNvPr>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grpSp>
        <p:nvGrpSpPr>
          <p:cNvPr id="2" name="Google Shape;8038;p74">
            <a:extLst>
              <a:ext uri="{FF2B5EF4-FFF2-40B4-BE49-F238E27FC236}">
                <a16:creationId xmlns:a16="http://schemas.microsoft.com/office/drawing/2014/main" id="{EF3A126A-104F-726F-0876-7B424F120E07}"/>
              </a:ext>
            </a:extLst>
          </p:cNvPr>
          <p:cNvGrpSpPr/>
          <p:nvPr/>
        </p:nvGrpSpPr>
        <p:grpSpPr>
          <a:xfrm>
            <a:off x="9419214" y="2741064"/>
            <a:ext cx="1490862" cy="1437726"/>
            <a:chOff x="4249973" y="1201875"/>
            <a:chExt cx="1958568" cy="1888762"/>
          </a:xfrm>
        </p:grpSpPr>
        <p:sp>
          <p:nvSpPr>
            <p:cNvPr id="3" name="Google Shape;8039;p74">
              <a:extLst>
                <a:ext uri="{FF2B5EF4-FFF2-40B4-BE49-F238E27FC236}">
                  <a16:creationId xmlns:a16="http://schemas.microsoft.com/office/drawing/2014/main" id="{8F14B81C-5C29-F1F4-CF53-921DE4EB3D3A}"/>
                </a:ext>
              </a:extLst>
            </p:cNvPr>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4" name="Google Shape;8040;p74">
              <a:extLst>
                <a:ext uri="{FF2B5EF4-FFF2-40B4-BE49-F238E27FC236}">
                  <a16:creationId xmlns:a16="http://schemas.microsoft.com/office/drawing/2014/main" id="{4D3C9F8B-F61A-5B22-0BB7-FFACB954F26B}"/>
                </a:ext>
              </a:extLst>
            </p:cNvPr>
            <p:cNvGrpSpPr/>
            <p:nvPr/>
          </p:nvGrpSpPr>
          <p:grpSpPr>
            <a:xfrm>
              <a:off x="5853086" y="1789142"/>
              <a:ext cx="355454" cy="1048099"/>
              <a:chOff x="5576108" y="2016725"/>
              <a:chExt cx="565200" cy="1666560"/>
            </a:xfrm>
          </p:grpSpPr>
          <p:sp>
            <p:nvSpPr>
              <p:cNvPr id="30" name="Google Shape;8041;p74">
                <a:extLst>
                  <a:ext uri="{FF2B5EF4-FFF2-40B4-BE49-F238E27FC236}">
                    <a16:creationId xmlns:a16="http://schemas.microsoft.com/office/drawing/2014/main" id="{647F866A-F539-0BA5-4685-E1ED8705910B}"/>
                  </a:ext>
                </a:extLst>
              </p:cNvPr>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5EBDC2"/>
                  </a:solidFill>
                  <a:latin typeface="Roboto Medium"/>
                  <a:ea typeface="Roboto Medium"/>
                  <a:cs typeface="Roboto Medium"/>
                  <a:sym typeface="Roboto Medium"/>
                </a:endParaRPr>
              </a:p>
            </p:txBody>
          </p:sp>
          <p:sp>
            <p:nvSpPr>
              <p:cNvPr id="31" name="Google Shape;8042;p74">
                <a:extLst>
                  <a:ext uri="{FF2B5EF4-FFF2-40B4-BE49-F238E27FC236}">
                    <a16:creationId xmlns:a16="http://schemas.microsoft.com/office/drawing/2014/main" id="{9B96E3A6-AB5D-DD66-9E63-87FE1E5D33CB}"/>
                  </a:ext>
                </a:extLst>
              </p:cNvPr>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5" name="Google Shape;8043;p74">
              <a:extLst>
                <a:ext uri="{FF2B5EF4-FFF2-40B4-BE49-F238E27FC236}">
                  <a16:creationId xmlns:a16="http://schemas.microsoft.com/office/drawing/2014/main" id="{890DDA07-98D8-901D-4933-AFD114EBABE6}"/>
                </a:ext>
              </a:extLst>
            </p:cNvPr>
            <p:cNvGrpSpPr/>
            <p:nvPr/>
          </p:nvGrpSpPr>
          <p:grpSpPr>
            <a:xfrm>
              <a:off x="4869455" y="2691676"/>
              <a:ext cx="1013897" cy="398961"/>
              <a:chOff x="4012057" y="3451825"/>
              <a:chExt cx="1612175" cy="634379"/>
            </a:xfrm>
          </p:grpSpPr>
          <p:sp>
            <p:nvSpPr>
              <p:cNvPr id="28" name="Google Shape;8044;p74">
                <a:extLst>
                  <a:ext uri="{FF2B5EF4-FFF2-40B4-BE49-F238E27FC236}">
                    <a16:creationId xmlns:a16="http://schemas.microsoft.com/office/drawing/2014/main" id="{98766B7A-909E-B5AF-817D-4FE543D55A83}"/>
                  </a:ext>
                </a:extLst>
              </p:cNvPr>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5EBDC2"/>
                  </a:solidFill>
                  <a:latin typeface="Roboto Medium"/>
                  <a:ea typeface="Roboto Medium"/>
                  <a:cs typeface="Roboto Medium"/>
                  <a:sym typeface="Roboto Medium"/>
                </a:endParaRPr>
              </a:p>
            </p:txBody>
          </p:sp>
          <p:sp>
            <p:nvSpPr>
              <p:cNvPr id="29" name="Google Shape;8045;p74">
                <a:extLst>
                  <a:ext uri="{FF2B5EF4-FFF2-40B4-BE49-F238E27FC236}">
                    <a16:creationId xmlns:a16="http://schemas.microsoft.com/office/drawing/2014/main" id="{3DFD0C8E-7A8E-FC7F-1EFF-2CEE5358B9E5}"/>
                  </a:ext>
                </a:extLst>
              </p:cNvPr>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6" name="Google Shape;8046;p74">
              <a:extLst>
                <a:ext uri="{FF2B5EF4-FFF2-40B4-BE49-F238E27FC236}">
                  <a16:creationId xmlns:a16="http://schemas.microsoft.com/office/drawing/2014/main" id="{300AC8BC-3BA3-030C-244C-8399ACA434D4}"/>
                </a:ext>
              </a:extLst>
            </p:cNvPr>
            <p:cNvGrpSpPr/>
            <p:nvPr/>
          </p:nvGrpSpPr>
          <p:grpSpPr>
            <a:xfrm>
              <a:off x="4276937" y="2155961"/>
              <a:ext cx="651965" cy="891358"/>
              <a:chOff x="3069908" y="2599997"/>
              <a:chExt cx="1036675" cy="1417328"/>
            </a:xfrm>
          </p:grpSpPr>
          <p:sp>
            <p:nvSpPr>
              <p:cNvPr id="13" name="Google Shape;8047;p74">
                <a:extLst>
                  <a:ext uri="{FF2B5EF4-FFF2-40B4-BE49-F238E27FC236}">
                    <a16:creationId xmlns:a16="http://schemas.microsoft.com/office/drawing/2014/main" id="{AF54CB39-851F-D488-8841-3450F40C11A9}"/>
                  </a:ext>
                </a:extLst>
              </p:cNvPr>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5EBDC2"/>
                  </a:solidFill>
                  <a:latin typeface="Roboto Medium"/>
                  <a:ea typeface="Roboto Medium"/>
                  <a:cs typeface="Roboto Medium"/>
                  <a:sym typeface="Roboto Medium"/>
                </a:endParaRPr>
              </a:p>
            </p:txBody>
          </p:sp>
          <p:sp>
            <p:nvSpPr>
              <p:cNvPr id="14" name="Google Shape;8048;p74">
                <a:extLst>
                  <a:ext uri="{FF2B5EF4-FFF2-40B4-BE49-F238E27FC236}">
                    <a16:creationId xmlns:a16="http://schemas.microsoft.com/office/drawing/2014/main" id="{9F61FA8B-E95C-3471-A9FA-D809160082D3}"/>
                  </a:ext>
                </a:extLst>
              </p:cNvPr>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7" name="Google Shape;8049;p74">
              <a:extLst>
                <a:ext uri="{FF2B5EF4-FFF2-40B4-BE49-F238E27FC236}">
                  <a16:creationId xmlns:a16="http://schemas.microsoft.com/office/drawing/2014/main" id="{11B054FD-A2B0-2420-89EC-3A0AC6AB9528}"/>
                </a:ext>
              </a:extLst>
            </p:cNvPr>
            <p:cNvGrpSpPr/>
            <p:nvPr/>
          </p:nvGrpSpPr>
          <p:grpSpPr>
            <a:xfrm>
              <a:off x="5054918" y="1201875"/>
              <a:ext cx="999548" cy="602711"/>
              <a:chOff x="4306958" y="1082925"/>
              <a:chExt cx="1589359" cy="958358"/>
            </a:xfrm>
          </p:grpSpPr>
          <p:sp>
            <p:nvSpPr>
              <p:cNvPr id="11" name="Google Shape;8050;p74">
                <a:extLst>
                  <a:ext uri="{FF2B5EF4-FFF2-40B4-BE49-F238E27FC236}">
                    <a16:creationId xmlns:a16="http://schemas.microsoft.com/office/drawing/2014/main" id="{96609935-9477-820B-1FFF-88CE165D5FEC}"/>
                  </a:ext>
                </a:extLst>
              </p:cNvPr>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5EBDC2"/>
                  </a:solidFill>
                  <a:latin typeface="Roboto Medium"/>
                  <a:ea typeface="Roboto Medium"/>
                  <a:cs typeface="Roboto Medium"/>
                  <a:sym typeface="Roboto Medium"/>
                </a:endParaRPr>
              </a:p>
            </p:txBody>
          </p:sp>
          <p:sp>
            <p:nvSpPr>
              <p:cNvPr id="12" name="Google Shape;8051;p74">
                <a:extLst>
                  <a:ext uri="{FF2B5EF4-FFF2-40B4-BE49-F238E27FC236}">
                    <a16:creationId xmlns:a16="http://schemas.microsoft.com/office/drawing/2014/main" id="{ED5E50CD-F122-C303-80C8-62E8D5C1E76C}"/>
                  </a:ext>
                </a:extLst>
              </p:cNvPr>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8" name="Google Shape;8052;p74">
              <a:extLst>
                <a:ext uri="{FF2B5EF4-FFF2-40B4-BE49-F238E27FC236}">
                  <a16:creationId xmlns:a16="http://schemas.microsoft.com/office/drawing/2014/main" id="{C638C651-A28F-9598-1C76-F614EE9184B9}"/>
                </a:ext>
              </a:extLst>
            </p:cNvPr>
            <p:cNvGrpSpPr/>
            <p:nvPr/>
          </p:nvGrpSpPr>
          <p:grpSpPr>
            <a:xfrm>
              <a:off x="4249973" y="1303451"/>
              <a:ext cx="799317" cy="841334"/>
              <a:chOff x="3027033" y="1244439"/>
              <a:chExt cx="1270977" cy="1337786"/>
            </a:xfrm>
          </p:grpSpPr>
          <p:sp>
            <p:nvSpPr>
              <p:cNvPr id="9" name="Google Shape;8053;p74">
                <a:extLst>
                  <a:ext uri="{FF2B5EF4-FFF2-40B4-BE49-F238E27FC236}">
                    <a16:creationId xmlns:a16="http://schemas.microsoft.com/office/drawing/2014/main" id="{27970B66-A4F4-671C-151C-78CA97558404}"/>
                  </a:ext>
                </a:extLst>
              </p:cNvPr>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5EBDC2"/>
                  </a:solidFill>
                  <a:latin typeface="Roboto Medium"/>
                  <a:ea typeface="Roboto Medium"/>
                  <a:cs typeface="Roboto Medium"/>
                  <a:sym typeface="Roboto Medium"/>
                </a:endParaRPr>
              </a:p>
            </p:txBody>
          </p:sp>
          <p:sp>
            <p:nvSpPr>
              <p:cNvPr id="10" name="Google Shape;8054;p74">
                <a:extLst>
                  <a:ext uri="{FF2B5EF4-FFF2-40B4-BE49-F238E27FC236}">
                    <a16:creationId xmlns:a16="http://schemas.microsoft.com/office/drawing/2014/main" id="{D9260F1D-39AE-B877-B0C5-7F557204F01B}"/>
                  </a:ext>
                </a:extLst>
              </p:cNvPr>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32" name="Google Shape;8055;p74">
            <a:extLst>
              <a:ext uri="{FF2B5EF4-FFF2-40B4-BE49-F238E27FC236}">
                <a16:creationId xmlns:a16="http://schemas.microsoft.com/office/drawing/2014/main" id="{D7391886-B09C-1782-6509-F5D8C5581825}"/>
              </a:ext>
            </a:extLst>
          </p:cNvPr>
          <p:cNvGrpSpPr/>
          <p:nvPr/>
        </p:nvGrpSpPr>
        <p:grpSpPr>
          <a:xfrm>
            <a:off x="1251960" y="4497963"/>
            <a:ext cx="1523534" cy="1459792"/>
            <a:chOff x="2657744" y="2337745"/>
            <a:chExt cx="832987" cy="798137"/>
          </a:xfrm>
        </p:grpSpPr>
        <p:sp>
          <p:nvSpPr>
            <p:cNvPr id="33" name="Google Shape;8056;p74">
              <a:extLst>
                <a:ext uri="{FF2B5EF4-FFF2-40B4-BE49-F238E27FC236}">
                  <a16:creationId xmlns:a16="http://schemas.microsoft.com/office/drawing/2014/main" id="{03D2FF4C-D96E-355D-E98A-3F9A1DAA8BCB}"/>
                </a:ext>
              </a:extLst>
            </p:cNvPr>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 name="Google Shape;8057;p74">
              <a:extLst>
                <a:ext uri="{FF2B5EF4-FFF2-40B4-BE49-F238E27FC236}">
                  <a16:creationId xmlns:a16="http://schemas.microsoft.com/office/drawing/2014/main" id="{A55AB3D4-65AF-886F-C700-997395D0D3F5}"/>
                </a:ext>
              </a:extLst>
            </p:cNvPr>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 name="Google Shape;8058;p74">
              <a:extLst>
                <a:ext uri="{FF2B5EF4-FFF2-40B4-BE49-F238E27FC236}">
                  <a16:creationId xmlns:a16="http://schemas.microsoft.com/office/drawing/2014/main" id="{B0B0C04F-D97D-4E95-424C-E237DF06A4C2}"/>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 name="Google Shape;8059;p74">
              <a:extLst>
                <a:ext uri="{FF2B5EF4-FFF2-40B4-BE49-F238E27FC236}">
                  <a16:creationId xmlns:a16="http://schemas.microsoft.com/office/drawing/2014/main" id="{86F5AB5D-1F7F-E5DC-5F8F-A10FE4371A81}"/>
                </a:ext>
              </a:extLst>
            </p:cNvPr>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7" name="Google Shape;8060;p74">
              <a:extLst>
                <a:ext uri="{FF2B5EF4-FFF2-40B4-BE49-F238E27FC236}">
                  <a16:creationId xmlns:a16="http://schemas.microsoft.com/office/drawing/2014/main" id="{3E9D8D75-4542-EC2D-B4F2-46C81F7C4E56}"/>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8" name="Google Shape;8061;p74">
              <a:extLst>
                <a:ext uri="{FF2B5EF4-FFF2-40B4-BE49-F238E27FC236}">
                  <a16:creationId xmlns:a16="http://schemas.microsoft.com/office/drawing/2014/main" id="{45C1BFF3-EAE5-DAAA-0FCF-EBCCEF6BDF16}"/>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9" name="Google Shape;8062;p74">
            <a:extLst>
              <a:ext uri="{FF2B5EF4-FFF2-40B4-BE49-F238E27FC236}">
                <a16:creationId xmlns:a16="http://schemas.microsoft.com/office/drawing/2014/main" id="{9C61A4F5-8089-A4F1-B141-07F845CABC7B}"/>
              </a:ext>
            </a:extLst>
          </p:cNvPr>
          <p:cNvGrpSpPr/>
          <p:nvPr/>
        </p:nvGrpSpPr>
        <p:grpSpPr>
          <a:xfrm>
            <a:off x="6273888" y="4504375"/>
            <a:ext cx="1371138" cy="1447172"/>
            <a:chOff x="3398134" y="2057755"/>
            <a:chExt cx="704087" cy="743130"/>
          </a:xfrm>
        </p:grpSpPr>
        <p:grpSp>
          <p:nvGrpSpPr>
            <p:cNvPr id="40" name="Google Shape;8063;p74">
              <a:extLst>
                <a:ext uri="{FF2B5EF4-FFF2-40B4-BE49-F238E27FC236}">
                  <a16:creationId xmlns:a16="http://schemas.microsoft.com/office/drawing/2014/main" id="{8CAC2BC2-976E-7020-CD2A-FAFD79CD7584}"/>
                </a:ext>
              </a:extLst>
            </p:cNvPr>
            <p:cNvGrpSpPr/>
            <p:nvPr/>
          </p:nvGrpSpPr>
          <p:grpSpPr>
            <a:xfrm>
              <a:off x="3398134" y="2290183"/>
              <a:ext cx="315300" cy="219900"/>
              <a:chOff x="3398134" y="2290183"/>
              <a:chExt cx="315300" cy="219900"/>
            </a:xfrm>
          </p:grpSpPr>
          <p:sp>
            <p:nvSpPr>
              <p:cNvPr id="53" name="Google Shape;8064;p74">
                <a:extLst>
                  <a:ext uri="{FF2B5EF4-FFF2-40B4-BE49-F238E27FC236}">
                    <a16:creationId xmlns:a16="http://schemas.microsoft.com/office/drawing/2014/main" id="{2FB5D4AF-04FD-E3FC-F0AF-11D7C0485728}"/>
                  </a:ext>
                </a:extLst>
              </p:cNvPr>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cxnSp>
            <p:nvCxnSpPr>
              <p:cNvPr id="54" name="Google Shape;8065;p74">
                <a:extLst>
                  <a:ext uri="{FF2B5EF4-FFF2-40B4-BE49-F238E27FC236}">
                    <a16:creationId xmlns:a16="http://schemas.microsoft.com/office/drawing/2014/main" id="{537E3211-46A4-5C87-A23F-640B455B921E}"/>
                  </a:ext>
                </a:extLst>
              </p:cNvPr>
              <p:cNvCxnSpPr>
                <a:stCxn id="53"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41" name="Google Shape;8066;p74">
              <a:extLst>
                <a:ext uri="{FF2B5EF4-FFF2-40B4-BE49-F238E27FC236}">
                  <a16:creationId xmlns:a16="http://schemas.microsoft.com/office/drawing/2014/main" id="{2204E83E-DCBD-5810-1A45-A8CC0024A8C3}"/>
                </a:ext>
              </a:extLst>
            </p:cNvPr>
            <p:cNvGrpSpPr/>
            <p:nvPr/>
          </p:nvGrpSpPr>
          <p:grpSpPr>
            <a:xfrm>
              <a:off x="3547823" y="2467358"/>
              <a:ext cx="219900" cy="333527"/>
              <a:chOff x="3547823" y="2467358"/>
              <a:chExt cx="219900" cy="333527"/>
            </a:xfrm>
          </p:grpSpPr>
          <p:sp>
            <p:nvSpPr>
              <p:cNvPr id="51" name="Google Shape;8067;p74">
                <a:extLst>
                  <a:ext uri="{FF2B5EF4-FFF2-40B4-BE49-F238E27FC236}">
                    <a16:creationId xmlns:a16="http://schemas.microsoft.com/office/drawing/2014/main" id="{81895366-E258-3F7F-ADB1-8B8908196535}"/>
                  </a:ext>
                </a:extLst>
              </p:cNvPr>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cxnSp>
            <p:nvCxnSpPr>
              <p:cNvPr id="52" name="Google Shape;8068;p74">
                <a:extLst>
                  <a:ext uri="{FF2B5EF4-FFF2-40B4-BE49-F238E27FC236}">
                    <a16:creationId xmlns:a16="http://schemas.microsoft.com/office/drawing/2014/main" id="{3AE6B9F5-7805-342D-952F-BDA9F912EA41}"/>
                  </a:ext>
                </a:extLst>
              </p:cNvPr>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42" name="Google Shape;8069;p74">
              <a:extLst>
                <a:ext uri="{FF2B5EF4-FFF2-40B4-BE49-F238E27FC236}">
                  <a16:creationId xmlns:a16="http://schemas.microsoft.com/office/drawing/2014/main" id="{BB7C3C48-AD00-ACC1-B0EF-88A48404AEF3}"/>
                </a:ext>
              </a:extLst>
            </p:cNvPr>
            <p:cNvGrpSpPr/>
            <p:nvPr/>
          </p:nvGrpSpPr>
          <p:grpSpPr>
            <a:xfrm>
              <a:off x="3734138" y="2467358"/>
              <a:ext cx="219900" cy="333527"/>
              <a:chOff x="3734138" y="2467358"/>
              <a:chExt cx="219900" cy="333527"/>
            </a:xfrm>
          </p:grpSpPr>
          <p:sp>
            <p:nvSpPr>
              <p:cNvPr id="49" name="Google Shape;8070;p74">
                <a:extLst>
                  <a:ext uri="{FF2B5EF4-FFF2-40B4-BE49-F238E27FC236}">
                    <a16:creationId xmlns:a16="http://schemas.microsoft.com/office/drawing/2014/main" id="{1BA40384-CFA1-47B8-118F-F131B094D140}"/>
                  </a:ext>
                </a:extLst>
              </p:cNvPr>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cxnSp>
            <p:nvCxnSpPr>
              <p:cNvPr id="50" name="Google Shape;8071;p74">
                <a:extLst>
                  <a:ext uri="{FF2B5EF4-FFF2-40B4-BE49-F238E27FC236}">
                    <a16:creationId xmlns:a16="http://schemas.microsoft.com/office/drawing/2014/main" id="{3AD4BB3A-C23A-87C4-344F-972E85EDFFB9}"/>
                  </a:ext>
                </a:extLst>
              </p:cNvPr>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43" name="Google Shape;8072;p74">
              <a:extLst>
                <a:ext uri="{FF2B5EF4-FFF2-40B4-BE49-F238E27FC236}">
                  <a16:creationId xmlns:a16="http://schemas.microsoft.com/office/drawing/2014/main" id="{CF67535B-0917-0BEA-2F38-9677A612627E}"/>
                </a:ext>
              </a:extLst>
            </p:cNvPr>
            <p:cNvGrpSpPr/>
            <p:nvPr/>
          </p:nvGrpSpPr>
          <p:grpSpPr>
            <a:xfrm>
              <a:off x="3787560" y="2288011"/>
              <a:ext cx="314661" cy="219900"/>
              <a:chOff x="3787560" y="2288011"/>
              <a:chExt cx="314661" cy="219900"/>
            </a:xfrm>
          </p:grpSpPr>
          <p:sp>
            <p:nvSpPr>
              <p:cNvPr id="47" name="Google Shape;8073;p74">
                <a:extLst>
                  <a:ext uri="{FF2B5EF4-FFF2-40B4-BE49-F238E27FC236}">
                    <a16:creationId xmlns:a16="http://schemas.microsoft.com/office/drawing/2014/main" id="{2F657687-DC4F-25AC-0C7A-86A21E8C7059}"/>
                  </a:ext>
                </a:extLst>
              </p:cNvPr>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cxnSp>
            <p:nvCxnSpPr>
              <p:cNvPr id="48" name="Google Shape;8074;p74">
                <a:extLst>
                  <a:ext uri="{FF2B5EF4-FFF2-40B4-BE49-F238E27FC236}">
                    <a16:creationId xmlns:a16="http://schemas.microsoft.com/office/drawing/2014/main" id="{532D169E-85FE-8CF4-8B14-FDB52C148B67}"/>
                  </a:ext>
                </a:extLst>
              </p:cNvPr>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44" name="Google Shape;8075;p74">
              <a:extLst>
                <a:ext uri="{FF2B5EF4-FFF2-40B4-BE49-F238E27FC236}">
                  <a16:creationId xmlns:a16="http://schemas.microsoft.com/office/drawing/2014/main" id="{6CE4459E-D7C4-B82D-C3C3-B7A07E10CA86}"/>
                </a:ext>
              </a:extLst>
            </p:cNvPr>
            <p:cNvGrpSpPr/>
            <p:nvPr/>
          </p:nvGrpSpPr>
          <p:grpSpPr>
            <a:xfrm>
              <a:off x="3637290" y="2057755"/>
              <a:ext cx="219900" cy="335499"/>
              <a:chOff x="3637290" y="2057755"/>
              <a:chExt cx="219900" cy="335499"/>
            </a:xfrm>
          </p:grpSpPr>
          <p:sp>
            <p:nvSpPr>
              <p:cNvPr id="45" name="Google Shape;8076;p74">
                <a:extLst>
                  <a:ext uri="{FF2B5EF4-FFF2-40B4-BE49-F238E27FC236}">
                    <a16:creationId xmlns:a16="http://schemas.microsoft.com/office/drawing/2014/main" id="{F26DD13A-CB53-8BD4-E477-522581948930}"/>
                  </a:ext>
                </a:extLst>
              </p:cNvPr>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5EBDC2"/>
                  </a:solidFill>
                  <a:latin typeface="Calibri"/>
                  <a:ea typeface="Calibri"/>
                  <a:cs typeface="Calibri"/>
                  <a:sym typeface="Calibri"/>
                </a:endParaRPr>
              </a:p>
            </p:txBody>
          </p:sp>
          <p:cxnSp>
            <p:nvCxnSpPr>
              <p:cNvPr id="46" name="Google Shape;8077;p74">
                <a:extLst>
                  <a:ext uri="{FF2B5EF4-FFF2-40B4-BE49-F238E27FC236}">
                    <a16:creationId xmlns:a16="http://schemas.microsoft.com/office/drawing/2014/main" id="{26917468-58B9-8751-7701-219751E29DC2}"/>
                  </a:ext>
                </a:extLst>
              </p:cNvPr>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55" name="Google Shape;8078;p74">
            <a:extLst>
              <a:ext uri="{FF2B5EF4-FFF2-40B4-BE49-F238E27FC236}">
                <a16:creationId xmlns:a16="http://schemas.microsoft.com/office/drawing/2014/main" id="{B8099496-8530-5186-D1E6-D5CADE2FC77B}"/>
              </a:ext>
            </a:extLst>
          </p:cNvPr>
          <p:cNvGrpSpPr/>
          <p:nvPr/>
        </p:nvGrpSpPr>
        <p:grpSpPr>
          <a:xfrm>
            <a:off x="9624332" y="4517768"/>
            <a:ext cx="1420306" cy="1420306"/>
            <a:chOff x="5007123" y="2079403"/>
            <a:chExt cx="687600" cy="687600"/>
          </a:xfrm>
        </p:grpSpPr>
        <p:sp>
          <p:nvSpPr>
            <p:cNvPr id="56" name="Google Shape;8079;p74">
              <a:extLst>
                <a:ext uri="{FF2B5EF4-FFF2-40B4-BE49-F238E27FC236}">
                  <a16:creationId xmlns:a16="http://schemas.microsoft.com/office/drawing/2014/main" id="{94984FCA-3D8F-D31F-D90A-00086B84A2DD}"/>
                </a:ext>
              </a:extLst>
            </p:cNvPr>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7" name="Google Shape;8080;p74">
              <a:extLst>
                <a:ext uri="{FF2B5EF4-FFF2-40B4-BE49-F238E27FC236}">
                  <a16:creationId xmlns:a16="http://schemas.microsoft.com/office/drawing/2014/main" id="{A3B52871-1A94-CFE1-F6BB-34E4AC45D0FF}"/>
                </a:ext>
              </a:extLst>
            </p:cNvPr>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8" name="Google Shape;8081;p74">
              <a:extLst>
                <a:ext uri="{FF2B5EF4-FFF2-40B4-BE49-F238E27FC236}">
                  <a16:creationId xmlns:a16="http://schemas.microsoft.com/office/drawing/2014/main" id="{D796C4A0-7308-B9BE-0FB3-91AE9E6ECD3D}"/>
                </a:ext>
              </a:extLst>
            </p:cNvPr>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9" name="Google Shape;8082;p74">
              <a:extLst>
                <a:ext uri="{FF2B5EF4-FFF2-40B4-BE49-F238E27FC236}">
                  <a16:creationId xmlns:a16="http://schemas.microsoft.com/office/drawing/2014/main" id="{6DBE1A8A-2B42-005B-6EEA-989EFEE5941E}"/>
                </a:ext>
              </a:extLst>
            </p:cNvPr>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60" name="Google Shape;8083;p74">
            <a:extLst>
              <a:ext uri="{FF2B5EF4-FFF2-40B4-BE49-F238E27FC236}">
                <a16:creationId xmlns:a16="http://schemas.microsoft.com/office/drawing/2014/main" id="{43EBB56C-2E5C-EA7E-3B29-DD840341D0F1}"/>
              </a:ext>
            </a:extLst>
          </p:cNvPr>
          <p:cNvGrpSpPr/>
          <p:nvPr/>
        </p:nvGrpSpPr>
        <p:grpSpPr>
          <a:xfrm>
            <a:off x="11243207" y="4506780"/>
            <a:ext cx="1441996" cy="1442366"/>
            <a:chOff x="5797446" y="2063053"/>
            <a:chExt cx="698100" cy="698280"/>
          </a:xfrm>
        </p:grpSpPr>
        <p:sp>
          <p:nvSpPr>
            <p:cNvPr id="61" name="Google Shape;8084;p74">
              <a:extLst>
                <a:ext uri="{FF2B5EF4-FFF2-40B4-BE49-F238E27FC236}">
                  <a16:creationId xmlns:a16="http://schemas.microsoft.com/office/drawing/2014/main" id="{77A7E115-3774-02C5-B0D2-43D529A5CAF0}"/>
                </a:ext>
              </a:extLst>
            </p:cNvPr>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2" name="Google Shape;8085;p74">
              <a:extLst>
                <a:ext uri="{FF2B5EF4-FFF2-40B4-BE49-F238E27FC236}">
                  <a16:creationId xmlns:a16="http://schemas.microsoft.com/office/drawing/2014/main" id="{99DFEC97-EF06-3113-E7FC-72003F1FD224}"/>
                </a:ext>
              </a:extLst>
            </p:cNvPr>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3" name="Google Shape;8086;p74">
              <a:extLst>
                <a:ext uri="{FF2B5EF4-FFF2-40B4-BE49-F238E27FC236}">
                  <a16:creationId xmlns:a16="http://schemas.microsoft.com/office/drawing/2014/main" id="{55693765-88F8-4AC1-7D03-AF4F68FB8119}"/>
                </a:ext>
              </a:extLst>
            </p:cNvPr>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4" name="Google Shape;8087;p74">
              <a:extLst>
                <a:ext uri="{FF2B5EF4-FFF2-40B4-BE49-F238E27FC236}">
                  <a16:creationId xmlns:a16="http://schemas.microsoft.com/office/drawing/2014/main" id="{F3B77AF2-0E35-4EA7-3DA5-2250C6DD1074}"/>
                </a:ext>
              </a:extLst>
            </p:cNvPr>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65" name="Google Shape;8088;p74">
            <a:extLst>
              <a:ext uri="{FF2B5EF4-FFF2-40B4-BE49-F238E27FC236}">
                <a16:creationId xmlns:a16="http://schemas.microsoft.com/office/drawing/2014/main" id="{0B035463-2C96-5008-5B0E-EA6AE49E5562}"/>
              </a:ext>
            </a:extLst>
          </p:cNvPr>
          <p:cNvGrpSpPr/>
          <p:nvPr/>
        </p:nvGrpSpPr>
        <p:grpSpPr>
          <a:xfrm>
            <a:off x="16133502" y="7797989"/>
            <a:ext cx="561170" cy="1346328"/>
            <a:chOff x="8075075" y="3754290"/>
            <a:chExt cx="255612" cy="613194"/>
          </a:xfrm>
        </p:grpSpPr>
        <p:grpSp>
          <p:nvGrpSpPr>
            <p:cNvPr id="66" name="Google Shape;8089;p74">
              <a:extLst>
                <a:ext uri="{FF2B5EF4-FFF2-40B4-BE49-F238E27FC236}">
                  <a16:creationId xmlns:a16="http://schemas.microsoft.com/office/drawing/2014/main" id="{C31FAAB8-CDB2-7DB0-BAB4-003EC6563D18}"/>
                </a:ext>
              </a:extLst>
            </p:cNvPr>
            <p:cNvGrpSpPr/>
            <p:nvPr/>
          </p:nvGrpSpPr>
          <p:grpSpPr>
            <a:xfrm>
              <a:off x="8075075" y="3754290"/>
              <a:ext cx="255612" cy="613194"/>
              <a:chOff x="8075075" y="3754290"/>
              <a:chExt cx="255612" cy="613194"/>
            </a:xfrm>
          </p:grpSpPr>
          <p:sp>
            <p:nvSpPr>
              <p:cNvPr id="68" name="Google Shape;8090;p74">
                <a:extLst>
                  <a:ext uri="{FF2B5EF4-FFF2-40B4-BE49-F238E27FC236}">
                    <a16:creationId xmlns:a16="http://schemas.microsoft.com/office/drawing/2014/main" id="{BED24F82-BE87-BA7F-9BBF-108AFB39938E}"/>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9" name="Google Shape;8091;p74">
                <a:extLst>
                  <a:ext uri="{FF2B5EF4-FFF2-40B4-BE49-F238E27FC236}">
                    <a16:creationId xmlns:a16="http://schemas.microsoft.com/office/drawing/2014/main" id="{DD68F907-C391-1756-AB32-8D088E92373E}"/>
                  </a:ext>
                </a:extLst>
              </p:cNvPr>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sp>
          <p:nvSpPr>
            <p:cNvPr id="67" name="Google Shape;8092;p74">
              <a:extLst>
                <a:ext uri="{FF2B5EF4-FFF2-40B4-BE49-F238E27FC236}">
                  <a16:creationId xmlns:a16="http://schemas.microsoft.com/office/drawing/2014/main" id="{B6786EED-67A6-4D66-386F-EA64BF255FD8}"/>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70" name="Google Shape;8093;p74">
            <a:extLst>
              <a:ext uri="{FF2B5EF4-FFF2-40B4-BE49-F238E27FC236}">
                <a16:creationId xmlns:a16="http://schemas.microsoft.com/office/drawing/2014/main" id="{38707070-8C87-16B1-0223-43746648D298}"/>
              </a:ext>
            </a:extLst>
          </p:cNvPr>
          <p:cNvGrpSpPr/>
          <p:nvPr/>
        </p:nvGrpSpPr>
        <p:grpSpPr>
          <a:xfrm>
            <a:off x="10367617" y="7775584"/>
            <a:ext cx="940704" cy="1367490"/>
            <a:chOff x="1697726" y="3244179"/>
            <a:chExt cx="788124" cy="1146069"/>
          </a:xfrm>
        </p:grpSpPr>
        <p:sp>
          <p:nvSpPr>
            <p:cNvPr id="71" name="Google Shape;8094;p74">
              <a:extLst>
                <a:ext uri="{FF2B5EF4-FFF2-40B4-BE49-F238E27FC236}">
                  <a16:creationId xmlns:a16="http://schemas.microsoft.com/office/drawing/2014/main" id="{B62A2993-C2CE-96FA-1100-CF785B36AD2D}"/>
                </a:ext>
              </a:extLst>
            </p:cNvPr>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2" name="Google Shape;8095;p74">
              <a:extLst>
                <a:ext uri="{FF2B5EF4-FFF2-40B4-BE49-F238E27FC236}">
                  <a16:creationId xmlns:a16="http://schemas.microsoft.com/office/drawing/2014/main" id="{712FC0B6-B9D8-4C57-6619-439D476302D9}"/>
                </a:ext>
              </a:extLst>
            </p:cNvPr>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sp>
        <p:nvSpPr>
          <p:cNvPr id="73" name="Google Shape;8096;p74">
            <a:extLst>
              <a:ext uri="{FF2B5EF4-FFF2-40B4-BE49-F238E27FC236}">
                <a16:creationId xmlns:a16="http://schemas.microsoft.com/office/drawing/2014/main" id="{3CB639AF-6636-2A0D-7349-21DFA2BBD7EC}"/>
              </a:ext>
            </a:extLst>
          </p:cNvPr>
          <p:cNvSpPr/>
          <p:nvPr/>
        </p:nvSpPr>
        <p:spPr>
          <a:xfrm>
            <a:off x="16082547" y="7603587"/>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5EBDC2"/>
              </a:solidFill>
            </a:endParaRPr>
          </a:p>
        </p:txBody>
      </p:sp>
      <p:grpSp>
        <p:nvGrpSpPr>
          <p:cNvPr id="74" name="Google Shape;8097;p74">
            <a:extLst>
              <a:ext uri="{FF2B5EF4-FFF2-40B4-BE49-F238E27FC236}">
                <a16:creationId xmlns:a16="http://schemas.microsoft.com/office/drawing/2014/main" id="{E3077F0B-377D-323C-F9BF-A6B15873122C}"/>
              </a:ext>
            </a:extLst>
          </p:cNvPr>
          <p:cNvGrpSpPr/>
          <p:nvPr/>
        </p:nvGrpSpPr>
        <p:grpSpPr>
          <a:xfrm>
            <a:off x="11609920" y="7797988"/>
            <a:ext cx="587782" cy="587690"/>
            <a:chOff x="6134814" y="3754290"/>
            <a:chExt cx="293891" cy="293845"/>
          </a:xfrm>
        </p:grpSpPr>
        <p:sp>
          <p:nvSpPr>
            <p:cNvPr id="75" name="Google Shape;8098;p74">
              <a:extLst>
                <a:ext uri="{FF2B5EF4-FFF2-40B4-BE49-F238E27FC236}">
                  <a16:creationId xmlns:a16="http://schemas.microsoft.com/office/drawing/2014/main" id="{99E81A84-802E-E6B4-4E81-D3CE95D7A4B6}"/>
                </a:ext>
              </a:extLst>
            </p:cNvPr>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6" name="Google Shape;8099;p74">
              <a:extLst>
                <a:ext uri="{FF2B5EF4-FFF2-40B4-BE49-F238E27FC236}">
                  <a16:creationId xmlns:a16="http://schemas.microsoft.com/office/drawing/2014/main" id="{9E4DAD51-EDC6-D8B2-7DCF-A3FED01D17D2}"/>
                </a:ext>
              </a:extLst>
            </p:cNvPr>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77" name="Google Shape;8100;p74">
            <a:extLst>
              <a:ext uri="{FF2B5EF4-FFF2-40B4-BE49-F238E27FC236}">
                <a16:creationId xmlns:a16="http://schemas.microsoft.com/office/drawing/2014/main" id="{93D8C2EE-54C0-CD0B-60E1-0EA83EB0305B}"/>
              </a:ext>
            </a:extLst>
          </p:cNvPr>
          <p:cNvGrpSpPr/>
          <p:nvPr/>
        </p:nvGrpSpPr>
        <p:grpSpPr>
          <a:xfrm>
            <a:off x="11609920" y="8555330"/>
            <a:ext cx="587782" cy="587782"/>
            <a:chOff x="6134814" y="4086186"/>
            <a:chExt cx="293891" cy="293891"/>
          </a:xfrm>
        </p:grpSpPr>
        <p:sp>
          <p:nvSpPr>
            <p:cNvPr id="78" name="Google Shape;8101;p74">
              <a:extLst>
                <a:ext uri="{FF2B5EF4-FFF2-40B4-BE49-F238E27FC236}">
                  <a16:creationId xmlns:a16="http://schemas.microsoft.com/office/drawing/2014/main" id="{FEAA86B9-9001-E18D-E196-9E24A5E4D77B}"/>
                </a:ext>
              </a:extLst>
            </p:cNvPr>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9" name="Google Shape;8102;p74">
              <a:extLst>
                <a:ext uri="{FF2B5EF4-FFF2-40B4-BE49-F238E27FC236}">
                  <a16:creationId xmlns:a16="http://schemas.microsoft.com/office/drawing/2014/main" id="{5B5F9521-AA18-A487-A867-E322F68648FC}"/>
                </a:ext>
              </a:extLst>
            </p:cNvPr>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sp>
        <p:nvSpPr>
          <p:cNvPr id="80" name="Google Shape;8103;p74">
            <a:extLst>
              <a:ext uri="{FF2B5EF4-FFF2-40B4-BE49-F238E27FC236}">
                <a16:creationId xmlns:a16="http://schemas.microsoft.com/office/drawing/2014/main" id="{16ECF060-567B-788F-6335-CE1E3BB592BA}"/>
              </a:ext>
            </a:extLst>
          </p:cNvPr>
          <p:cNvSpPr/>
          <p:nvPr/>
        </p:nvSpPr>
        <p:spPr>
          <a:xfrm>
            <a:off x="13686774" y="7796381"/>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1" name="Google Shape;8104;p74">
            <a:extLst>
              <a:ext uri="{FF2B5EF4-FFF2-40B4-BE49-F238E27FC236}">
                <a16:creationId xmlns:a16="http://schemas.microsoft.com/office/drawing/2014/main" id="{7C9CFD3E-9476-6A7C-714B-BA0176DDC33E}"/>
              </a:ext>
            </a:extLst>
          </p:cNvPr>
          <p:cNvSpPr/>
          <p:nvPr/>
        </p:nvSpPr>
        <p:spPr>
          <a:xfrm rot="10800000">
            <a:off x="12499298" y="7791857"/>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82" name="Google Shape;8105;p74">
            <a:extLst>
              <a:ext uri="{FF2B5EF4-FFF2-40B4-BE49-F238E27FC236}">
                <a16:creationId xmlns:a16="http://schemas.microsoft.com/office/drawing/2014/main" id="{BE1F3D14-0417-8749-0670-25F300EEC3F2}"/>
              </a:ext>
            </a:extLst>
          </p:cNvPr>
          <p:cNvGrpSpPr/>
          <p:nvPr/>
        </p:nvGrpSpPr>
        <p:grpSpPr>
          <a:xfrm>
            <a:off x="15459870" y="6212715"/>
            <a:ext cx="1245766" cy="1243888"/>
            <a:chOff x="1187048" y="238125"/>
            <a:chExt cx="5256397" cy="5248476"/>
          </a:xfrm>
        </p:grpSpPr>
        <p:sp>
          <p:nvSpPr>
            <p:cNvPr id="83" name="Google Shape;8106;p74">
              <a:extLst>
                <a:ext uri="{FF2B5EF4-FFF2-40B4-BE49-F238E27FC236}">
                  <a16:creationId xmlns:a16="http://schemas.microsoft.com/office/drawing/2014/main" id="{4F74A578-8807-319B-C38C-8A74336E8A67}"/>
                </a:ext>
              </a:extLst>
            </p:cNvPr>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4" name="Google Shape;8107;p74">
              <a:extLst>
                <a:ext uri="{FF2B5EF4-FFF2-40B4-BE49-F238E27FC236}">
                  <a16:creationId xmlns:a16="http://schemas.microsoft.com/office/drawing/2014/main" id="{9DD93FEB-4E41-2E63-62E2-FA04D8F60260}"/>
                </a:ext>
              </a:extLst>
            </p:cNvPr>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5" name="Google Shape;8108;p74">
              <a:extLst>
                <a:ext uri="{FF2B5EF4-FFF2-40B4-BE49-F238E27FC236}">
                  <a16:creationId xmlns:a16="http://schemas.microsoft.com/office/drawing/2014/main" id="{9690EFAC-0232-66FD-82F8-42C9F5B91210}"/>
                </a:ext>
              </a:extLst>
            </p:cNvPr>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6" name="Google Shape;8109;p74">
              <a:extLst>
                <a:ext uri="{FF2B5EF4-FFF2-40B4-BE49-F238E27FC236}">
                  <a16:creationId xmlns:a16="http://schemas.microsoft.com/office/drawing/2014/main" id="{383F3F52-AFEA-BBDE-EDA7-5AA022873078}"/>
                </a:ext>
              </a:extLst>
            </p:cNvPr>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87" name="Google Shape;8110;p74">
            <a:extLst>
              <a:ext uri="{FF2B5EF4-FFF2-40B4-BE49-F238E27FC236}">
                <a16:creationId xmlns:a16="http://schemas.microsoft.com/office/drawing/2014/main" id="{FAC19A1E-47F9-4EE8-9EB4-9DA8F917139F}"/>
              </a:ext>
            </a:extLst>
          </p:cNvPr>
          <p:cNvGrpSpPr/>
          <p:nvPr/>
        </p:nvGrpSpPr>
        <p:grpSpPr>
          <a:xfrm>
            <a:off x="4374080" y="6231932"/>
            <a:ext cx="2621974" cy="1224814"/>
            <a:chOff x="238125" y="1188750"/>
            <a:chExt cx="7140450" cy="3335550"/>
          </a:xfrm>
        </p:grpSpPr>
        <p:sp>
          <p:nvSpPr>
            <p:cNvPr id="88" name="Google Shape;8111;p74">
              <a:extLst>
                <a:ext uri="{FF2B5EF4-FFF2-40B4-BE49-F238E27FC236}">
                  <a16:creationId xmlns:a16="http://schemas.microsoft.com/office/drawing/2014/main" id="{F0D174BB-32B1-D747-ECC1-78671F9A46B8}"/>
                </a:ext>
              </a:extLst>
            </p:cNvPr>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9" name="Google Shape;8112;p74">
              <a:extLst>
                <a:ext uri="{FF2B5EF4-FFF2-40B4-BE49-F238E27FC236}">
                  <a16:creationId xmlns:a16="http://schemas.microsoft.com/office/drawing/2014/main" id="{14892520-9BA2-5CCD-1061-4F70DD9368C9}"/>
                </a:ext>
              </a:extLst>
            </p:cNvPr>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0" name="Google Shape;8113;p74">
              <a:extLst>
                <a:ext uri="{FF2B5EF4-FFF2-40B4-BE49-F238E27FC236}">
                  <a16:creationId xmlns:a16="http://schemas.microsoft.com/office/drawing/2014/main" id="{A15A1C43-6560-A21F-5CEA-F8762A954177}"/>
                </a:ext>
              </a:extLst>
            </p:cNvPr>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1" name="Google Shape;8114;p74">
              <a:extLst>
                <a:ext uri="{FF2B5EF4-FFF2-40B4-BE49-F238E27FC236}">
                  <a16:creationId xmlns:a16="http://schemas.microsoft.com/office/drawing/2014/main" id="{7E00CA84-6925-747F-C564-852ABAFF845C}"/>
                </a:ext>
              </a:extLst>
            </p:cNvPr>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2" name="Google Shape;8115;p74">
              <a:extLst>
                <a:ext uri="{FF2B5EF4-FFF2-40B4-BE49-F238E27FC236}">
                  <a16:creationId xmlns:a16="http://schemas.microsoft.com/office/drawing/2014/main" id="{4C738655-E443-1DE5-F7F3-14667AF0B624}"/>
                </a:ext>
              </a:extLst>
            </p:cNvPr>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93" name="Google Shape;8116;p74">
            <a:extLst>
              <a:ext uri="{FF2B5EF4-FFF2-40B4-BE49-F238E27FC236}">
                <a16:creationId xmlns:a16="http://schemas.microsoft.com/office/drawing/2014/main" id="{5FB93704-6584-F784-3E14-0F50841D98E4}"/>
              </a:ext>
            </a:extLst>
          </p:cNvPr>
          <p:cNvGrpSpPr/>
          <p:nvPr/>
        </p:nvGrpSpPr>
        <p:grpSpPr>
          <a:xfrm>
            <a:off x="13025824" y="6213041"/>
            <a:ext cx="2220598" cy="1243404"/>
            <a:chOff x="238125" y="1335475"/>
            <a:chExt cx="5418735" cy="3034175"/>
          </a:xfrm>
        </p:grpSpPr>
        <p:sp>
          <p:nvSpPr>
            <p:cNvPr id="94" name="Google Shape;8117;p74">
              <a:extLst>
                <a:ext uri="{FF2B5EF4-FFF2-40B4-BE49-F238E27FC236}">
                  <a16:creationId xmlns:a16="http://schemas.microsoft.com/office/drawing/2014/main" id="{D6363631-4050-7CCE-AE77-BB7AD685973A}"/>
                </a:ext>
              </a:extLst>
            </p:cNvPr>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5" name="Google Shape;8118;p74">
              <a:extLst>
                <a:ext uri="{FF2B5EF4-FFF2-40B4-BE49-F238E27FC236}">
                  <a16:creationId xmlns:a16="http://schemas.microsoft.com/office/drawing/2014/main" id="{82A7D7DD-6418-7137-A1BA-CDB096C7C89E}"/>
                </a:ext>
              </a:extLst>
            </p:cNvPr>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6" name="Google Shape;8119;p74">
              <a:extLst>
                <a:ext uri="{FF2B5EF4-FFF2-40B4-BE49-F238E27FC236}">
                  <a16:creationId xmlns:a16="http://schemas.microsoft.com/office/drawing/2014/main" id="{9F6A091D-E01D-5B3E-75C6-D5B63D624000}"/>
                </a:ext>
              </a:extLst>
            </p:cNvPr>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97" name="Google Shape;8120;p74">
            <a:extLst>
              <a:ext uri="{FF2B5EF4-FFF2-40B4-BE49-F238E27FC236}">
                <a16:creationId xmlns:a16="http://schemas.microsoft.com/office/drawing/2014/main" id="{31A02F4C-D3BB-F4AD-9887-1CD070CD27D4}"/>
              </a:ext>
            </a:extLst>
          </p:cNvPr>
          <p:cNvGrpSpPr/>
          <p:nvPr/>
        </p:nvGrpSpPr>
        <p:grpSpPr>
          <a:xfrm>
            <a:off x="10661144" y="6206836"/>
            <a:ext cx="2148902" cy="1254362"/>
            <a:chOff x="5359127" y="2910889"/>
            <a:chExt cx="1097723" cy="640831"/>
          </a:xfrm>
        </p:grpSpPr>
        <p:grpSp>
          <p:nvGrpSpPr>
            <p:cNvPr id="98" name="Google Shape;8121;p74">
              <a:extLst>
                <a:ext uri="{FF2B5EF4-FFF2-40B4-BE49-F238E27FC236}">
                  <a16:creationId xmlns:a16="http://schemas.microsoft.com/office/drawing/2014/main" id="{304B7B8D-B615-5295-9823-1D29633D69D5}"/>
                </a:ext>
              </a:extLst>
            </p:cNvPr>
            <p:cNvGrpSpPr/>
            <p:nvPr/>
          </p:nvGrpSpPr>
          <p:grpSpPr>
            <a:xfrm>
              <a:off x="5929791" y="3263088"/>
              <a:ext cx="527060" cy="287097"/>
              <a:chOff x="5929791" y="3263088"/>
              <a:chExt cx="527060" cy="287097"/>
            </a:xfrm>
          </p:grpSpPr>
          <p:sp>
            <p:nvSpPr>
              <p:cNvPr id="108" name="Google Shape;8122;p74">
                <a:extLst>
                  <a:ext uri="{FF2B5EF4-FFF2-40B4-BE49-F238E27FC236}">
                    <a16:creationId xmlns:a16="http://schemas.microsoft.com/office/drawing/2014/main" id="{6326E5D7-9B9A-345A-7157-6F17247E13CB}"/>
                  </a:ext>
                </a:extLst>
              </p:cNvPr>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solidFill>
                    <a:srgbClr val="5EBDC2"/>
                  </a:solidFill>
                </a:endParaRPr>
              </a:p>
            </p:txBody>
          </p:sp>
          <p:sp>
            <p:nvSpPr>
              <p:cNvPr id="109" name="Google Shape;8123;p74">
                <a:extLst>
                  <a:ext uri="{FF2B5EF4-FFF2-40B4-BE49-F238E27FC236}">
                    <a16:creationId xmlns:a16="http://schemas.microsoft.com/office/drawing/2014/main" id="{0B301EFD-5425-AE12-C673-C50CBD95D5FE}"/>
                  </a:ext>
                </a:extLst>
              </p:cNvPr>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solidFill>
                    <a:srgbClr val="5EBDC2"/>
                  </a:solidFill>
                </a:endParaRPr>
              </a:p>
            </p:txBody>
          </p:sp>
        </p:grpSp>
        <p:grpSp>
          <p:nvGrpSpPr>
            <p:cNvPr id="99" name="Google Shape;8124;p74">
              <a:extLst>
                <a:ext uri="{FF2B5EF4-FFF2-40B4-BE49-F238E27FC236}">
                  <a16:creationId xmlns:a16="http://schemas.microsoft.com/office/drawing/2014/main" id="{3EE89382-DC47-6559-232D-41FE5E2F025E}"/>
                </a:ext>
              </a:extLst>
            </p:cNvPr>
            <p:cNvGrpSpPr/>
            <p:nvPr/>
          </p:nvGrpSpPr>
          <p:grpSpPr>
            <a:xfrm>
              <a:off x="5359127" y="3263089"/>
              <a:ext cx="526428" cy="288631"/>
              <a:chOff x="5359127" y="3263089"/>
              <a:chExt cx="526428" cy="288631"/>
            </a:xfrm>
          </p:grpSpPr>
          <p:sp>
            <p:nvSpPr>
              <p:cNvPr id="106" name="Google Shape;8125;p74">
                <a:extLst>
                  <a:ext uri="{FF2B5EF4-FFF2-40B4-BE49-F238E27FC236}">
                    <a16:creationId xmlns:a16="http://schemas.microsoft.com/office/drawing/2014/main" id="{FC165550-1991-865E-4B09-9CD142E19029}"/>
                  </a:ext>
                </a:extLst>
              </p:cNvPr>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solidFill>
                    <a:srgbClr val="5EBDC2"/>
                  </a:solidFill>
                </a:endParaRPr>
              </a:p>
            </p:txBody>
          </p:sp>
          <p:sp>
            <p:nvSpPr>
              <p:cNvPr id="107" name="Google Shape;8126;p74">
                <a:extLst>
                  <a:ext uri="{FF2B5EF4-FFF2-40B4-BE49-F238E27FC236}">
                    <a16:creationId xmlns:a16="http://schemas.microsoft.com/office/drawing/2014/main" id="{EF0ADB35-63DD-ABA2-A0BD-63939F79B390}"/>
                  </a:ext>
                </a:extLst>
              </p:cNvPr>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solidFill>
                    <a:srgbClr val="5EBDC2"/>
                  </a:solidFill>
                </a:endParaRPr>
              </a:p>
            </p:txBody>
          </p:sp>
        </p:grpSp>
        <p:grpSp>
          <p:nvGrpSpPr>
            <p:cNvPr id="100" name="Google Shape;8127;p74">
              <a:extLst>
                <a:ext uri="{FF2B5EF4-FFF2-40B4-BE49-F238E27FC236}">
                  <a16:creationId xmlns:a16="http://schemas.microsoft.com/office/drawing/2014/main" id="{FDB02579-C181-8AC5-AE9C-D8D3F288ADB6}"/>
                </a:ext>
              </a:extLst>
            </p:cNvPr>
            <p:cNvGrpSpPr/>
            <p:nvPr/>
          </p:nvGrpSpPr>
          <p:grpSpPr>
            <a:xfrm>
              <a:off x="5551525" y="2910889"/>
              <a:ext cx="520901" cy="610283"/>
              <a:chOff x="5551525" y="2910889"/>
              <a:chExt cx="520901" cy="610283"/>
            </a:xfrm>
          </p:grpSpPr>
          <p:sp>
            <p:nvSpPr>
              <p:cNvPr id="104" name="Google Shape;8128;p74">
                <a:extLst>
                  <a:ext uri="{FF2B5EF4-FFF2-40B4-BE49-F238E27FC236}">
                    <a16:creationId xmlns:a16="http://schemas.microsoft.com/office/drawing/2014/main" id="{9DABCA43-F195-9343-7E83-0F25F785EF62}"/>
                  </a:ext>
                </a:extLst>
              </p:cNvPr>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solidFill>
                    <a:srgbClr val="5EBDC2"/>
                  </a:solidFill>
                </a:endParaRPr>
              </a:p>
            </p:txBody>
          </p:sp>
          <p:sp>
            <p:nvSpPr>
              <p:cNvPr id="105" name="Google Shape;8129;p74">
                <a:extLst>
                  <a:ext uri="{FF2B5EF4-FFF2-40B4-BE49-F238E27FC236}">
                    <a16:creationId xmlns:a16="http://schemas.microsoft.com/office/drawing/2014/main" id="{E7C9CD48-6261-A68F-4DA2-C07EC1A2B82A}"/>
                  </a:ext>
                </a:extLst>
              </p:cNvPr>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solidFill>
                    <a:srgbClr val="5EBDC2"/>
                  </a:solidFill>
                </a:endParaRPr>
              </a:p>
            </p:txBody>
          </p:sp>
        </p:grpSp>
        <p:grpSp>
          <p:nvGrpSpPr>
            <p:cNvPr id="101" name="Google Shape;8130;p74">
              <a:extLst>
                <a:ext uri="{FF2B5EF4-FFF2-40B4-BE49-F238E27FC236}">
                  <a16:creationId xmlns:a16="http://schemas.microsoft.com/office/drawing/2014/main" id="{D71CF333-65E7-A3D4-97D3-19E22F6C1D89}"/>
                </a:ext>
              </a:extLst>
            </p:cNvPr>
            <p:cNvGrpSpPr/>
            <p:nvPr/>
          </p:nvGrpSpPr>
          <p:grpSpPr>
            <a:xfrm>
              <a:off x="5743962" y="2919100"/>
              <a:ext cx="623674" cy="284502"/>
              <a:chOff x="5743962" y="2919100"/>
              <a:chExt cx="623674" cy="284502"/>
            </a:xfrm>
          </p:grpSpPr>
          <p:sp>
            <p:nvSpPr>
              <p:cNvPr id="102" name="Google Shape;8131;p74">
                <a:extLst>
                  <a:ext uri="{FF2B5EF4-FFF2-40B4-BE49-F238E27FC236}">
                    <a16:creationId xmlns:a16="http://schemas.microsoft.com/office/drawing/2014/main" id="{9AB5E8BB-8B16-0DE1-863D-3975E6B9521E}"/>
                  </a:ext>
                </a:extLst>
              </p:cNvPr>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solidFill>
                    <a:srgbClr val="5EBDC2"/>
                  </a:solidFill>
                </a:endParaRPr>
              </a:p>
            </p:txBody>
          </p:sp>
          <p:sp>
            <p:nvSpPr>
              <p:cNvPr id="103" name="Google Shape;8132;p74">
                <a:extLst>
                  <a:ext uri="{FF2B5EF4-FFF2-40B4-BE49-F238E27FC236}">
                    <a16:creationId xmlns:a16="http://schemas.microsoft.com/office/drawing/2014/main" id="{87957957-550D-E0CE-35E3-8CEC116FBACC}"/>
                  </a:ext>
                </a:extLst>
              </p:cNvPr>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solidFill>
                    <a:srgbClr val="5EBDC2"/>
                  </a:solidFill>
                </a:endParaRPr>
              </a:p>
            </p:txBody>
          </p:sp>
        </p:grpSp>
      </p:grpSp>
      <p:grpSp>
        <p:nvGrpSpPr>
          <p:cNvPr id="110" name="Google Shape;8133;p74">
            <a:extLst>
              <a:ext uri="{FF2B5EF4-FFF2-40B4-BE49-F238E27FC236}">
                <a16:creationId xmlns:a16="http://schemas.microsoft.com/office/drawing/2014/main" id="{03BDA0BB-4AD1-B5C5-FA71-C7CA7AD30950}"/>
              </a:ext>
            </a:extLst>
          </p:cNvPr>
          <p:cNvGrpSpPr/>
          <p:nvPr/>
        </p:nvGrpSpPr>
        <p:grpSpPr>
          <a:xfrm>
            <a:off x="14963569" y="4508259"/>
            <a:ext cx="1749952" cy="1439200"/>
            <a:chOff x="7608988" y="2093194"/>
            <a:chExt cx="817276" cy="672147"/>
          </a:xfrm>
        </p:grpSpPr>
        <p:cxnSp>
          <p:nvCxnSpPr>
            <p:cNvPr id="111" name="Google Shape;8134;p74">
              <a:extLst>
                <a:ext uri="{FF2B5EF4-FFF2-40B4-BE49-F238E27FC236}">
                  <a16:creationId xmlns:a16="http://schemas.microsoft.com/office/drawing/2014/main" id="{6B8697B7-B622-62D5-BE22-9C53755408CB}"/>
                </a:ext>
              </a:extLst>
            </p:cNvPr>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12" name="Google Shape;8135;p74">
              <a:extLst>
                <a:ext uri="{FF2B5EF4-FFF2-40B4-BE49-F238E27FC236}">
                  <a16:creationId xmlns:a16="http://schemas.microsoft.com/office/drawing/2014/main" id="{5AF411E2-6492-3255-62DB-B5D8604CCED1}"/>
                </a:ext>
              </a:extLst>
            </p:cNvPr>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13" name="Google Shape;8136;p74">
              <a:extLst>
                <a:ext uri="{FF2B5EF4-FFF2-40B4-BE49-F238E27FC236}">
                  <a16:creationId xmlns:a16="http://schemas.microsoft.com/office/drawing/2014/main" id="{8C930CA3-BF6E-15E6-F8D4-1AF3E10A058B}"/>
                </a:ext>
              </a:extLst>
            </p:cNvPr>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14" name="Google Shape;8137;p74">
              <a:extLst>
                <a:ext uri="{FF2B5EF4-FFF2-40B4-BE49-F238E27FC236}">
                  <a16:creationId xmlns:a16="http://schemas.microsoft.com/office/drawing/2014/main" id="{86320853-FA93-094E-B46A-B5D1DB283251}"/>
                </a:ext>
              </a:extLst>
            </p:cNvPr>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15" name="Google Shape;8138;p74">
              <a:extLst>
                <a:ext uri="{FF2B5EF4-FFF2-40B4-BE49-F238E27FC236}">
                  <a16:creationId xmlns:a16="http://schemas.microsoft.com/office/drawing/2014/main" id="{20B036A6-6EA3-0DD6-F4C0-327D4B52474B}"/>
                </a:ext>
              </a:extLst>
            </p:cNvPr>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116" name="Google Shape;8139;p74">
              <a:extLst>
                <a:ext uri="{FF2B5EF4-FFF2-40B4-BE49-F238E27FC236}">
                  <a16:creationId xmlns:a16="http://schemas.microsoft.com/office/drawing/2014/main" id="{791845A5-2C43-2C10-7E61-94AD9EFB4A48}"/>
                </a:ext>
              </a:extLst>
            </p:cNvPr>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117" name="Google Shape;8140;p74">
              <a:extLst>
                <a:ext uri="{FF2B5EF4-FFF2-40B4-BE49-F238E27FC236}">
                  <a16:creationId xmlns:a16="http://schemas.microsoft.com/office/drawing/2014/main" id="{B215608D-085F-F95D-4F79-B684A478E21B}"/>
                </a:ext>
              </a:extLst>
            </p:cNvPr>
            <p:cNvGrpSpPr/>
            <p:nvPr/>
          </p:nvGrpSpPr>
          <p:grpSpPr>
            <a:xfrm>
              <a:off x="7721175" y="2093194"/>
              <a:ext cx="599587" cy="623846"/>
              <a:chOff x="7721175" y="2093194"/>
              <a:chExt cx="599587" cy="623846"/>
            </a:xfrm>
          </p:grpSpPr>
          <p:grpSp>
            <p:nvGrpSpPr>
              <p:cNvPr id="118" name="Google Shape;8141;p74">
                <a:extLst>
                  <a:ext uri="{FF2B5EF4-FFF2-40B4-BE49-F238E27FC236}">
                    <a16:creationId xmlns:a16="http://schemas.microsoft.com/office/drawing/2014/main" id="{1DBF2D5A-5031-CB71-C969-13707E4FD491}"/>
                  </a:ext>
                </a:extLst>
              </p:cNvPr>
              <p:cNvGrpSpPr/>
              <p:nvPr/>
            </p:nvGrpSpPr>
            <p:grpSpPr>
              <a:xfrm>
                <a:off x="7721175" y="2093194"/>
                <a:ext cx="291605" cy="623846"/>
                <a:chOff x="9405575" y="2061418"/>
                <a:chExt cx="291605" cy="623846"/>
              </a:xfrm>
            </p:grpSpPr>
            <p:sp>
              <p:nvSpPr>
                <p:cNvPr id="127" name="Google Shape;8142;p74">
                  <a:extLst>
                    <a:ext uri="{FF2B5EF4-FFF2-40B4-BE49-F238E27FC236}">
                      <a16:creationId xmlns:a16="http://schemas.microsoft.com/office/drawing/2014/main" id="{153C4CC6-E903-CDFA-A7E5-17867D6E222A}"/>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8" name="Google Shape;8143;p74">
                  <a:extLst>
                    <a:ext uri="{FF2B5EF4-FFF2-40B4-BE49-F238E27FC236}">
                      <a16:creationId xmlns:a16="http://schemas.microsoft.com/office/drawing/2014/main" id="{13822573-9E1D-C64A-CE7D-5046519532D0}"/>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9" name="Google Shape;8144;p74">
                  <a:extLst>
                    <a:ext uri="{FF2B5EF4-FFF2-40B4-BE49-F238E27FC236}">
                      <a16:creationId xmlns:a16="http://schemas.microsoft.com/office/drawing/2014/main" id="{7B9467B2-45AB-4E20-BBF8-5BDEACD73FF3}"/>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0" name="Google Shape;8145;p74">
                  <a:extLst>
                    <a:ext uri="{FF2B5EF4-FFF2-40B4-BE49-F238E27FC236}">
                      <a16:creationId xmlns:a16="http://schemas.microsoft.com/office/drawing/2014/main" id="{82A92937-13CA-4320-671C-9A35EE589C6D}"/>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1" name="Google Shape;8146;p74">
                  <a:extLst>
                    <a:ext uri="{FF2B5EF4-FFF2-40B4-BE49-F238E27FC236}">
                      <a16:creationId xmlns:a16="http://schemas.microsoft.com/office/drawing/2014/main" id="{B32D6F36-5283-3A51-375D-C02CCB6921C0}"/>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2" name="Google Shape;8147;p74">
                  <a:extLst>
                    <a:ext uri="{FF2B5EF4-FFF2-40B4-BE49-F238E27FC236}">
                      <a16:creationId xmlns:a16="http://schemas.microsoft.com/office/drawing/2014/main" id="{9472A3A6-F16F-9B52-3091-D00030C4B309}"/>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3" name="Google Shape;8148;p74">
                  <a:extLst>
                    <a:ext uri="{FF2B5EF4-FFF2-40B4-BE49-F238E27FC236}">
                      <a16:creationId xmlns:a16="http://schemas.microsoft.com/office/drawing/2014/main" id="{DF03514D-D5C7-3076-36D3-D215BC00005F}"/>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19" name="Google Shape;8149;p74">
                <a:extLst>
                  <a:ext uri="{FF2B5EF4-FFF2-40B4-BE49-F238E27FC236}">
                    <a16:creationId xmlns:a16="http://schemas.microsoft.com/office/drawing/2014/main" id="{BD979BB9-2014-B9E2-86B5-CC5290E949C0}"/>
                  </a:ext>
                </a:extLst>
              </p:cNvPr>
              <p:cNvGrpSpPr/>
              <p:nvPr/>
            </p:nvGrpSpPr>
            <p:grpSpPr>
              <a:xfrm flipH="1">
                <a:off x="8029157" y="2093194"/>
                <a:ext cx="291605" cy="623846"/>
                <a:chOff x="9405575" y="2061418"/>
                <a:chExt cx="291605" cy="623846"/>
              </a:xfrm>
            </p:grpSpPr>
            <p:sp>
              <p:nvSpPr>
                <p:cNvPr id="120" name="Google Shape;8150;p74">
                  <a:extLst>
                    <a:ext uri="{FF2B5EF4-FFF2-40B4-BE49-F238E27FC236}">
                      <a16:creationId xmlns:a16="http://schemas.microsoft.com/office/drawing/2014/main" id="{C747DBCC-B8A3-A346-35EE-F43EF2EA8DED}"/>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1" name="Google Shape;8151;p74">
                  <a:extLst>
                    <a:ext uri="{FF2B5EF4-FFF2-40B4-BE49-F238E27FC236}">
                      <a16:creationId xmlns:a16="http://schemas.microsoft.com/office/drawing/2014/main" id="{15E29B63-E82F-D3C5-FABF-63AB2EFF72DF}"/>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2" name="Google Shape;8152;p74">
                  <a:extLst>
                    <a:ext uri="{FF2B5EF4-FFF2-40B4-BE49-F238E27FC236}">
                      <a16:creationId xmlns:a16="http://schemas.microsoft.com/office/drawing/2014/main" id="{A28DF505-D5E6-A7C3-EA4D-F477B0B2E720}"/>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3" name="Google Shape;8153;p74">
                  <a:extLst>
                    <a:ext uri="{FF2B5EF4-FFF2-40B4-BE49-F238E27FC236}">
                      <a16:creationId xmlns:a16="http://schemas.microsoft.com/office/drawing/2014/main" id="{A3F310C5-3CD2-551F-5CC8-65E54985BFDD}"/>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4" name="Google Shape;8154;p74">
                  <a:extLst>
                    <a:ext uri="{FF2B5EF4-FFF2-40B4-BE49-F238E27FC236}">
                      <a16:creationId xmlns:a16="http://schemas.microsoft.com/office/drawing/2014/main" id="{5EC6A47C-6597-93BB-454E-8683AAC2497C}"/>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5" name="Google Shape;8155;p74">
                  <a:extLst>
                    <a:ext uri="{FF2B5EF4-FFF2-40B4-BE49-F238E27FC236}">
                      <a16:creationId xmlns:a16="http://schemas.microsoft.com/office/drawing/2014/main" id="{2D8F0302-C25A-C4A1-D602-D8593327C7C5}"/>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6" name="Google Shape;8156;p74">
                  <a:extLst>
                    <a:ext uri="{FF2B5EF4-FFF2-40B4-BE49-F238E27FC236}">
                      <a16:creationId xmlns:a16="http://schemas.microsoft.com/office/drawing/2014/main" id="{4CFCBB0E-4752-6E60-D3E0-DE26DFE9AFDC}"/>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grpSp>
        <p:nvGrpSpPr>
          <p:cNvPr id="134" name="Google Shape;8157;p74">
            <a:extLst>
              <a:ext uri="{FF2B5EF4-FFF2-40B4-BE49-F238E27FC236}">
                <a16:creationId xmlns:a16="http://schemas.microsoft.com/office/drawing/2014/main" id="{95B7DB05-A005-0292-6FBD-1B1766CBF81B}"/>
              </a:ext>
            </a:extLst>
          </p:cNvPr>
          <p:cNvGrpSpPr/>
          <p:nvPr/>
        </p:nvGrpSpPr>
        <p:grpSpPr>
          <a:xfrm>
            <a:off x="7852442" y="2741064"/>
            <a:ext cx="1425114" cy="1571802"/>
            <a:chOff x="4206459" y="1191441"/>
            <a:chExt cx="712557" cy="785901"/>
          </a:xfrm>
        </p:grpSpPr>
        <p:sp>
          <p:nvSpPr>
            <p:cNvPr id="135" name="Google Shape;8158;p74">
              <a:extLst>
                <a:ext uri="{FF2B5EF4-FFF2-40B4-BE49-F238E27FC236}">
                  <a16:creationId xmlns:a16="http://schemas.microsoft.com/office/drawing/2014/main" id="{85AE5D1A-B577-AFA5-BD8A-8DC17290C830}"/>
                </a:ext>
              </a:extLst>
            </p:cNvPr>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36" name="Google Shape;8159;p74">
              <a:extLst>
                <a:ext uri="{FF2B5EF4-FFF2-40B4-BE49-F238E27FC236}">
                  <a16:creationId xmlns:a16="http://schemas.microsoft.com/office/drawing/2014/main" id="{1CDC1365-7987-590B-E93E-F2AD117E779F}"/>
                </a:ext>
              </a:extLst>
            </p:cNvPr>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37" name="Google Shape;8160;p74">
              <a:extLst>
                <a:ext uri="{FF2B5EF4-FFF2-40B4-BE49-F238E27FC236}">
                  <a16:creationId xmlns:a16="http://schemas.microsoft.com/office/drawing/2014/main" id="{9AAC4902-7095-75D8-3878-603DC85049F4}"/>
                </a:ext>
              </a:extLst>
            </p:cNvPr>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38" name="Google Shape;8161;p74">
              <a:extLst>
                <a:ext uri="{FF2B5EF4-FFF2-40B4-BE49-F238E27FC236}">
                  <a16:creationId xmlns:a16="http://schemas.microsoft.com/office/drawing/2014/main" id="{A471BA94-A0B5-82A5-8B49-99DED81EDCAA}"/>
                </a:ext>
              </a:extLst>
            </p:cNvPr>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139" name="Google Shape;8162;p74">
              <a:extLst>
                <a:ext uri="{FF2B5EF4-FFF2-40B4-BE49-F238E27FC236}">
                  <a16:creationId xmlns:a16="http://schemas.microsoft.com/office/drawing/2014/main" id="{0657F38D-F84A-730A-1059-1F9A950C5F73}"/>
                </a:ext>
              </a:extLst>
            </p:cNvPr>
            <p:cNvGrpSpPr/>
            <p:nvPr/>
          </p:nvGrpSpPr>
          <p:grpSpPr>
            <a:xfrm>
              <a:off x="4644280" y="1290523"/>
              <a:ext cx="143716" cy="29463"/>
              <a:chOff x="4644280" y="1290523"/>
              <a:chExt cx="143716" cy="29463"/>
            </a:xfrm>
          </p:grpSpPr>
          <p:sp>
            <p:nvSpPr>
              <p:cNvPr id="169" name="Google Shape;8163;p74">
                <a:extLst>
                  <a:ext uri="{FF2B5EF4-FFF2-40B4-BE49-F238E27FC236}">
                    <a16:creationId xmlns:a16="http://schemas.microsoft.com/office/drawing/2014/main" id="{146843FE-90D5-7CDE-56AE-AE9400E95269}"/>
                  </a:ext>
                </a:extLst>
              </p:cNvPr>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70" name="Google Shape;8164;p74">
                <a:extLst>
                  <a:ext uri="{FF2B5EF4-FFF2-40B4-BE49-F238E27FC236}">
                    <a16:creationId xmlns:a16="http://schemas.microsoft.com/office/drawing/2014/main" id="{AD3F2E4F-D527-435C-32D5-DF74E6F5FE38}"/>
                  </a:ext>
                </a:extLst>
              </p:cNvPr>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71" name="Google Shape;8165;p74">
                <a:extLst>
                  <a:ext uri="{FF2B5EF4-FFF2-40B4-BE49-F238E27FC236}">
                    <a16:creationId xmlns:a16="http://schemas.microsoft.com/office/drawing/2014/main" id="{2EF0BA8A-EF65-DCA7-25B0-BA7FCF2CC605}"/>
                  </a:ext>
                </a:extLst>
              </p:cNvPr>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72" name="Google Shape;8166;p74">
                <a:extLst>
                  <a:ext uri="{FF2B5EF4-FFF2-40B4-BE49-F238E27FC236}">
                    <a16:creationId xmlns:a16="http://schemas.microsoft.com/office/drawing/2014/main" id="{408F6324-6335-9E1C-74DA-DA5C14D1B3D8}"/>
                  </a:ext>
                </a:extLst>
              </p:cNvPr>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40" name="Google Shape;8167;p74">
              <a:extLst>
                <a:ext uri="{FF2B5EF4-FFF2-40B4-BE49-F238E27FC236}">
                  <a16:creationId xmlns:a16="http://schemas.microsoft.com/office/drawing/2014/main" id="{19B9F569-7E5C-92CA-F936-4A033B5F409E}"/>
                </a:ext>
              </a:extLst>
            </p:cNvPr>
            <p:cNvGrpSpPr/>
            <p:nvPr/>
          </p:nvGrpSpPr>
          <p:grpSpPr>
            <a:xfrm>
              <a:off x="4356567" y="1191441"/>
              <a:ext cx="143690" cy="29488"/>
              <a:chOff x="4356567" y="1191441"/>
              <a:chExt cx="143690" cy="29488"/>
            </a:xfrm>
          </p:grpSpPr>
          <p:sp>
            <p:nvSpPr>
              <p:cNvPr id="165" name="Google Shape;8168;p74">
                <a:extLst>
                  <a:ext uri="{FF2B5EF4-FFF2-40B4-BE49-F238E27FC236}">
                    <a16:creationId xmlns:a16="http://schemas.microsoft.com/office/drawing/2014/main" id="{A1B33A2B-8F32-5CA4-E4BA-D46E98A75375}"/>
                  </a:ext>
                </a:extLst>
              </p:cNvPr>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66" name="Google Shape;8169;p74">
                <a:extLst>
                  <a:ext uri="{FF2B5EF4-FFF2-40B4-BE49-F238E27FC236}">
                    <a16:creationId xmlns:a16="http://schemas.microsoft.com/office/drawing/2014/main" id="{938FF0AD-6173-BC05-417D-DA0E1D1531BD}"/>
                  </a:ext>
                </a:extLst>
              </p:cNvPr>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67" name="Google Shape;8170;p74">
                <a:extLst>
                  <a:ext uri="{FF2B5EF4-FFF2-40B4-BE49-F238E27FC236}">
                    <a16:creationId xmlns:a16="http://schemas.microsoft.com/office/drawing/2014/main" id="{0C8B4BD5-A15C-5F95-EAC1-18827EC647BE}"/>
                  </a:ext>
                </a:extLst>
              </p:cNvPr>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68" name="Google Shape;8171;p74">
                <a:extLst>
                  <a:ext uri="{FF2B5EF4-FFF2-40B4-BE49-F238E27FC236}">
                    <a16:creationId xmlns:a16="http://schemas.microsoft.com/office/drawing/2014/main" id="{15A68697-B6FB-69D7-5D1C-29B7FE734272}"/>
                  </a:ext>
                </a:extLst>
              </p:cNvPr>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41" name="Google Shape;8172;p74">
              <a:extLst>
                <a:ext uri="{FF2B5EF4-FFF2-40B4-BE49-F238E27FC236}">
                  <a16:creationId xmlns:a16="http://schemas.microsoft.com/office/drawing/2014/main" id="{0B15B484-C760-FAF8-488D-A58F3D36E737}"/>
                </a:ext>
              </a:extLst>
            </p:cNvPr>
            <p:cNvGrpSpPr/>
            <p:nvPr/>
          </p:nvGrpSpPr>
          <p:grpSpPr>
            <a:xfrm>
              <a:off x="4339009" y="1863727"/>
              <a:ext cx="143703" cy="29476"/>
              <a:chOff x="4339009" y="1863727"/>
              <a:chExt cx="143703" cy="29476"/>
            </a:xfrm>
          </p:grpSpPr>
          <p:sp>
            <p:nvSpPr>
              <p:cNvPr id="161" name="Google Shape;8173;p74">
                <a:extLst>
                  <a:ext uri="{FF2B5EF4-FFF2-40B4-BE49-F238E27FC236}">
                    <a16:creationId xmlns:a16="http://schemas.microsoft.com/office/drawing/2014/main" id="{D419BCF9-9442-01A1-EC14-246B160F5356}"/>
                  </a:ext>
                </a:extLst>
              </p:cNvPr>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62" name="Google Shape;8174;p74">
                <a:extLst>
                  <a:ext uri="{FF2B5EF4-FFF2-40B4-BE49-F238E27FC236}">
                    <a16:creationId xmlns:a16="http://schemas.microsoft.com/office/drawing/2014/main" id="{B9361C2B-FBF1-03B8-04C8-EF4349B3CA15}"/>
                  </a:ext>
                </a:extLst>
              </p:cNvPr>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63" name="Google Shape;8175;p74">
                <a:extLst>
                  <a:ext uri="{FF2B5EF4-FFF2-40B4-BE49-F238E27FC236}">
                    <a16:creationId xmlns:a16="http://schemas.microsoft.com/office/drawing/2014/main" id="{0701D09A-D2C0-99B0-9001-647CE0E4FAA8}"/>
                  </a:ext>
                </a:extLst>
              </p:cNvPr>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64" name="Google Shape;8176;p74">
                <a:extLst>
                  <a:ext uri="{FF2B5EF4-FFF2-40B4-BE49-F238E27FC236}">
                    <a16:creationId xmlns:a16="http://schemas.microsoft.com/office/drawing/2014/main" id="{DA06EFD8-55CC-A8B3-8AB2-EF4DE6D787FF}"/>
                  </a:ext>
                </a:extLst>
              </p:cNvPr>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42" name="Google Shape;8177;p74">
              <a:extLst>
                <a:ext uri="{FF2B5EF4-FFF2-40B4-BE49-F238E27FC236}">
                  <a16:creationId xmlns:a16="http://schemas.microsoft.com/office/drawing/2014/main" id="{90C32210-FA4A-AB07-8469-688AEFDDAC1C}"/>
                </a:ext>
              </a:extLst>
            </p:cNvPr>
            <p:cNvGrpSpPr/>
            <p:nvPr/>
          </p:nvGrpSpPr>
          <p:grpSpPr>
            <a:xfrm>
              <a:off x="4206459" y="1607315"/>
              <a:ext cx="29539" cy="142899"/>
              <a:chOff x="4206459" y="1607315"/>
              <a:chExt cx="29539" cy="142899"/>
            </a:xfrm>
          </p:grpSpPr>
          <p:sp>
            <p:nvSpPr>
              <p:cNvPr id="157" name="Google Shape;8178;p74">
                <a:extLst>
                  <a:ext uri="{FF2B5EF4-FFF2-40B4-BE49-F238E27FC236}">
                    <a16:creationId xmlns:a16="http://schemas.microsoft.com/office/drawing/2014/main" id="{3194E70F-AF4D-027D-FB8B-5C8B0C2DBCA5}"/>
                  </a:ext>
                </a:extLst>
              </p:cNvPr>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58" name="Google Shape;8179;p74">
                <a:extLst>
                  <a:ext uri="{FF2B5EF4-FFF2-40B4-BE49-F238E27FC236}">
                    <a16:creationId xmlns:a16="http://schemas.microsoft.com/office/drawing/2014/main" id="{000C3311-61C1-F219-642E-4EF648180ED5}"/>
                  </a:ext>
                </a:extLst>
              </p:cNvPr>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59" name="Google Shape;8180;p74">
                <a:extLst>
                  <a:ext uri="{FF2B5EF4-FFF2-40B4-BE49-F238E27FC236}">
                    <a16:creationId xmlns:a16="http://schemas.microsoft.com/office/drawing/2014/main" id="{52A7744A-FBD4-4C75-1017-01D616DD1DCB}"/>
                  </a:ext>
                </a:extLst>
              </p:cNvPr>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60" name="Google Shape;8181;p74">
                <a:extLst>
                  <a:ext uri="{FF2B5EF4-FFF2-40B4-BE49-F238E27FC236}">
                    <a16:creationId xmlns:a16="http://schemas.microsoft.com/office/drawing/2014/main" id="{C17A9404-3D34-919C-6BCA-0B1B222F5839}"/>
                  </a:ext>
                </a:extLst>
              </p:cNvPr>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sp>
          <p:nvSpPr>
            <p:cNvPr id="143" name="Google Shape;8182;p74">
              <a:extLst>
                <a:ext uri="{FF2B5EF4-FFF2-40B4-BE49-F238E27FC236}">
                  <a16:creationId xmlns:a16="http://schemas.microsoft.com/office/drawing/2014/main" id="{C7E3AB19-D6BD-33BB-F1A5-7CD769EBCA36}"/>
                </a:ext>
              </a:extLst>
            </p:cNvPr>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4" name="Google Shape;8183;p74">
              <a:extLst>
                <a:ext uri="{FF2B5EF4-FFF2-40B4-BE49-F238E27FC236}">
                  <a16:creationId xmlns:a16="http://schemas.microsoft.com/office/drawing/2014/main" id="{E43624E5-9A0E-6412-2862-9062BCBE8DD3}"/>
                </a:ext>
              </a:extLst>
            </p:cNvPr>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5" name="Google Shape;8184;p74">
              <a:extLst>
                <a:ext uri="{FF2B5EF4-FFF2-40B4-BE49-F238E27FC236}">
                  <a16:creationId xmlns:a16="http://schemas.microsoft.com/office/drawing/2014/main" id="{9F9CDBCD-19FC-F1D5-42D9-6986EB98B250}"/>
                </a:ext>
              </a:extLst>
            </p:cNvPr>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6" name="Google Shape;8185;p74">
              <a:extLst>
                <a:ext uri="{FF2B5EF4-FFF2-40B4-BE49-F238E27FC236}">
                  <a16:creationId xmlns:a16="http://schemas.microsoft.com/office/drawing/2014/main" id="{4725D041-55C2-5760-D799-F6241A34F65E}"/>
                </a:ext>
              </a:extLst>
            </p:cNvPr>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nvGrpSpPr>
            <p:cNvPr id="147" name="Google Shape;8186;p74">
              <a:extLst>
                <a:ext uri="{FF2B5EF4-FFF2-40B4-BE49-F238E27FC236}">
                  <a16:creationId xmlns:a16="http://schemas.microsoft.com/office/drawing/2014/main" id="{EB4485A8-C4CC-D69F-2ABC-AE4C84FCC673}"/>
                </a:ext>
              </a:extLst>
            </p:cNvPr>
            <p:cNvGrpSpPr/>
            <p:nvPr/>
          </p:nvGrpSpPr>
          <p:grpSpPr>
            <a:xfrm>
              <a:off x="4889463" y="1423737"/>
              <a:ext cx="29552" cy="142899"/>
              <a:chOff x="4889463" y="1423737"/>
              <a:chExt cx="29552" cy="142899"/>
            </a:xfrm>
          </p:grpSpPr>
          <p:sp>
            <p:nvSpPr>
              <p:cNvPr id="153" name="Google Shape;8187;p74">
                <a:extLst>
                  <a:ext uri="{FF2B5EF4-FFF2-40B4-BE49-F238E27FC236}">
                    <a16:creationId xmlns:a16="http://schemas.microsoft.com/office/drawing/2014/main" id="{5C7F49A2-A3ED-F31D-105F-FB7C03D89306}"/>
                  </a:ext>
                </a:extLst>
              </p:cNvPr>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54" name="Google Shape;8188;p74">
                <a:extLst>
                  <a:ext uri="{FF2B5EF4-FFF2-40B4-BE49-F238E27FC236}">
                    <a16:creationId xmlns:a16="http://schemas.microsoft.com/office/drawing/2014/main" id="{AB63D9D7-75CD-A0CB-050E-F6E54D933185}"/>
                  </a:ext>
                </a:extLst>
              </p:cNvPr>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55" name="Google Shape;8189;p74">
                <a:extLst>
                  <a:ext uri="{FF2B5EF4-FFF2-40B4-BE49-F238E27FC236}">
                    <a16:creationId xmlns:a16="http://schemas.microsoft.com/office/drawing/2014/main" id="{A6E35E1F-CD07-2BF0-7B4D-8EAAC2EFB69A}"/>
                  </a:ext>
                </a:extLst>
              </p:cNvPr>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56" name="Google Shape;8190;p74">
                <a:extLst>
                  <a:ext uri="{FF2B5EF4-FFF2-40B4-BE49-F238E27FC236}">
                    <a16:creationId xmlns:a16="http://schemas.microsoft.com/office/drawing/2014/main" id="{E5DF068E-FAB9-02BC-BDEE-4DD057F1C8D6}"/>
                  </a:ext>
                </a:extLst>
              </p:cNvPr>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48" name="Google Shape;8191;p74">
              <a:extLst>
                <a:ext uri="{FF2B5EF4-FFF2-40B4-BE49-F238E27FC236}">
                  <a16:creationId xmlns:a16="http://schemas.microsoft.com/office/drawing/2014/main" id="{F71588CE-B72F-3EB1-F48C-30FD85AEE860}"/>
                </a:ext>
              </a:extLst>
            </p:cNvPr>
            <p:cNvGrpSpPr/>
            <p:nvPr/>
          </p:nvGrpSpPr>
          <p:grpSpPr>
            <a:xfrm>
              <a:off x="4771663" y="1876896"/>
              <a:ext cx="108651" cy="100447"/>
              <a:chOff x="4771663" y="1876896"/>
              <a:chExt cx="108651" cy="100447"/>
            </a:xfrm>
          </p:grpSpPr>
          <p:sp>
            <p:nvSpPr>
              <p:cNvPr id="149" name="Google Shape;8192;p74">
                <a:extLst>
                  <a:ext uri="{FF2B5EF4-FFF2-40B4-BE49-F238E27FC236}">
                    <a16:creationId xmlns:a16="http://schemas.microsoft.com/office/drawing/2014/main" id="{F51E7B77-FD06-C3A5-3DE4-1F8232CABB03}"/>
                  </a:ext>
                </a:extLst>
              </p:cNvPr>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50" name="Google Shape;8193;p74">
                <a:extLst>
                  <a:ext uri="{FF2B5EF4-FFF2-40B4-BE49-F238E27FC236}">
                    <a16:creationId xmlns:a16="http://schemas.microsoft.com/office/drawing/2014/main" id="{7A074F2C-AC2B-ED43-52E8-71118A4D260A}"/>
                  </a:ext>
                </a:extLst>
              </p:cNvPr>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51" name="Google Shape;8194;p74">
                <a:extLst>
                  <a:ext uri="{FF2B5EF4-FFF2-40B4-BE49-F238E27FC236}">
                    <a16:creationId xmlns:a16="http://schemas.microsoft.com/office/drawing/2014/main" id="{AB3A4565-289C-987C-F45A-15CF59819EA5}"/>
                  </a:ext>
                </a:extLst>
              </p:cNvPr>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52" name="Google Shape;8195;p74">
                <a:extLst>
                  <a:ext uri="{FF2B5EF4-FFF2-40B4-BE49-F238E27FC236}">
                    <a16:creationId xmlns:a16="http://schemas.microsoft.com/office/drawing/2014/main" id="{E998C20F-AC60-929A-A746-EAA7FF7B681A}"/>
                  </a:ext>
                </a:extLst>
              </p:cNvPr>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173" name="Google Shape;8196;p74">
            <a:extLst>
              <a:ext uri="{FF2B5EF4-FFF2-40B4-BE49-F238E27FC236}">
                <a16:creationId xmlns:a16="http://schemas.microsoft.com/office/drawing/2014/main" id="{DAAAF4FC-C70B-5ED5-EFE0-74217408E95C}"/>
              </a:ext>
            </a:extLst>
          </p:cNvPr>
          <p:cNvGrpSpPr/>
          <p:nvPr/>
        </p:nvGrpSpPr>
        <p:grpSpPr>
          <a:xfrm>
            <a:off x="7843394" y="4507509"/>
            <a:ext cx="1582574" cy="1440700"/>
            <a:chOff x="267375" y="1071875"/>
            <a:chExt cx="470500" cy="428550"/>
          </a:xfrm>
        </p:grpSpPr>
        <p:sp>
          <p:nvSpPr>
            <p:cNvPr id="174" name="Google Shape;8197;p74">
              <a:extLst>
                <a:ext uri="{FF2B5EF4-FFF2-40B4-BE49-F238E27FC236}">
                  <a16:creationId xmlns:a16="http://schemas.microsoft.com/office/drawing/2014/main" id="{C2DB18AF-18DF-073E-BF32-C2D80BC95419}"/>
                </a:ext>
              </a:extLst>
            </p:cNvPr>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75" name="Google Shape;8198;p74">
              <a:extLst>
                <a:ext uri="{FF2B5EF4-FFF2-40B4-BE49-F238E27FC236}">
                  <a16:creationId xmlns:a16="http://schemas.microsoft.com/office/drawing/2014/main" id="{E36E5843-9D25-36CE-21D7-C9B49E341651}"/>
                </a:ext>
              </a:extLst>
            </p:cNvPr>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76" name="Google Shape;8199;p74">
              <a:extLst>
                <a:ext uri="{FF2B5EF4-FFF2-40B4-BE49-F238E27FC236}">
                  <a16:creationId xmlns:a16="http://schemas.microsoft.com/office/drawing/2014/main" id="{C470E56C-083A-A053-62F7-EAF9CC367E8C}"/>
                </a:ext>
              </a:extLst>
            </p:cNvPr>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77" name="Google Shape;8200;p74">
              <a:extLst>
                <a:ext uri="{FF2B5EF4-FFF2-40B4-BE49-F238E27FC236}">
                  <a16:creationId xmlns:a16="http://schemas.microsoft.com/office/drawing/2014/main" id="{A22635C6-41FE-BF86-BE76-A6AB9D31DABE}"/>
                </a:ext>
              </a:extLst>
            </p:cNvPr>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78" name="Google Shape;8201;p74">
              <a:extLst>
                <a:ext uri="{FF2B5EF4-FFF2-40B4-BE49-F238E27FC236}">
                  <a16:creationId xmlns:a16="http://schemas.microsoft.com/office/drawing/2014/main" id="{3E09A765-4C0F-193A-FC4F-7161CFDDAA7B}"/>
                </a:ext>
              </a:extLst>
            </p:cNvPr>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79" name="Google Shape;8202;p74">
              <a:extLst>
                <a:ext uri="{FF2B5EF4-FFF2-40B4-BE49-F238E27FC236}">
                  <a16:creationId xmlns:a16="http://schemas.microsoft.com/office/drawing/2014/main" id="{ED42E3D0-7542-14B2-CE43-249CE73EF2D7}"/>
                </a:ext>
              </a:extLst>
            </p:cNvPr>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0" name="Google Shape;8203;p74">
              <a:extLst>
                <a:ext uri="{FF2B5EF4-FFF2-40B4-BE49-F238E27FC236}">
                  <a16:creationId xmlns:a16="http://schemas.microsoft.com/office/drawing/2014/main" id="{903DB451-936A-F469-FFE6-9568391FF50E}"/>
                </a:ext>
              </a:extLst>
            </p:cNvPr>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1" name="Google Shape;8204;p74">
              <a:extLst>
                <a:ext uri="{FF2B5EF4-FFF2-40B4-BE49-F238E27FC236}">
                  <a16:creationId xmlns:a16="http://schemas.microsoft.com/office/drawing/2014/main" id="{BA23C41B-BD7F-AD3E-EF78-575FF1EB703C}"/>
                </a:ext>
              </a:extLst>
            </p:cNvPr>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182" name="Google Shape;8205;p74">
            <a:extLst>
              <a:ext uri="{FF2B5EF4-FFF2-40B4-BE49-F238E27FC236}">
                <a16:creationId xmlns:a16="http://schemas.microsoft.com/office/drawing/2014/main" id="{1BF6C9A4-4F59-9B92-00E2-696D0510EBC6}"/>
              </a:ext>
            </a:extLst>
          </p:cNvPr>
          <p:cNvGrpSpPr/>
          <p:nvPr/>
        </p:nvGrpSpPr>
        <p:grpSpPr>
          <a:xfrm>
            <a:off x="1244383" y="7796769"/>
            <a:ext cx="2816888" cy="1346332"/>
            <a:chOff x="712664" y="3693287"/>
            <a:chExt cx="1460738" cy="698160"/>
          </a:xfrm>
        </p:grpSpPr>
        <p:grpSp>
          <p:nvGrpSpPr>
            <p:cNvPr id="183" name="Google Shape;8206;p74">
              <a:extLst>
                <a:ext uri="{FF2B5EF4-FFF2-40B4-BE49-F238E27FC236}">
                  <a16:creationId xmlns:a16="http://schemas.microsoft.com/office/drawing/2014/main" id="{A383BE05-1588-F516-8912-5F62F5922FDF}"/>
                </a:ext>
              </a:extLst>
            </p:cNvPr>
            <p:cNvGrpSpPr/>
            <p:nvPr/>
          </p:nvGrpSpPr>
          <p:grpSpPr>
            <a:xfrm>
              <a:off x="1380079" y="4133090"/>
              <a:ext cx="234048" cy="258099"/>
              <a:chOff x="1380079" y="4133090"/>
              <a:chExt cx="234048" cy="258099"/>
            </a:xfrm>
          </p:grpSpPr>
          <p:sp>
            <p:nvSpPr>
              <p:cNvPr id="195" name="Google Shape;8207;p74">
                <a:extLst>
                  <a:ext uri="{FF2B5EF4-FFF2-40B4-BE49-F238E27FC236}">
                    <a16:creationId xmlns:a16="http://schemas.microsoft.com/office/drawing/2014/main" id="{070DBD24-254B-A028-0FA7-0C7E5DA99BB5}"/>
                  </a:ext>
                </a:extLst>
              </p:cNvPr>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6" name="Google Shape;8208;p74">
                <a:extLst>
                  <a:ext uri="{FF2B5EF4-FFF2-40B4-BE49-F238E27FC236}">
                    <a16:creationId xmlns:a16="http://schemas.microsoft.com/office/drawing/2014/main" id="{EC9EDD88-F287-C874-852D-3EF40077A119}"/>
                  </a:ext>
                </a:extLst>
              </p:cNvPr>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97" name="Google Shape;8209;p74">
                <a:extLst>
                  <a:ext uri="{FF2B5EF4-FFF2-40B4-BE49-F238E27FC236}">
                    <a16:creationId xmlns:a16="http://schemas.microsoft.com/office/drawing/2014/main" id="{F5E565E0-3172-3151-DB04-1B2D5E15EFF6}"/>
                  </a:ext>
                </a:extLst>
              </p:cNvPr>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84" name="Google Shape;8210;p74">
              <a:extLst>
                <a:ext uri="{FF2B5EF4-FFF2-40B4-BE49-F238E27FC236}">
                  <a16:creationId xmlns:a16="http://schemas.microsoft.com/office/drawing/2014/main" id="{17E9462D-8437-6A95-6784-53C8A139DD23}"/>
                </a:ext>
              </a:extLst>
            </p:cNvPr>
            <p:cNvGrpSpPr/>
            <p:nvPr/>
          </p:nvGrpSpPr>
          <p:grpSpPr>
            <a:xfrm>
              <a:off x="884610" y="3864082"/>
              <a:ext cx="1118566" cy="527275"/>
              <a:chOff x="890961" y="3865463"/>
              <a:chExt cx="1115221" cy="525698"/>
            </a:xfrm>
          </p:grpSpPr>
          <p:sp>
            <p:nvSpPr>
              <p:cNvPr id="192" name="Google Shape;8211;p74">
                <a:extLst>
                  <a:ext uri="{FF2B5EF4-FFF2-40B4-BE49-F238E27FC236}">
                    <a16:creationId xmlns:a16="http://schemas.microsoft.com/office/drawing/2014/main" id="{99E06508-2085-2A35-CD1B-25C1E6CEF109}"/>
                  </a:ext>
                </a:extLst>
              </p:cNvPr>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3" name="Google Shape;8212;p74">
                <a:extLst>
                  <a:ext uri="{FF2B5EF4-FFF2-40B4-BE49-F238E27FC236}">
                    <a16:creationId xmlns:a16="http://schemas.microsoft.com/office/drawing/2014/main" id="{C7F8CFAA-6DA4-105C-64F0-6F11CE9BB1A1}"/>
                  </a:ext>
                </a:extLst>
              </p:cNvPr>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4" name="Google Shape;8213;p74">
                <a:extLst>
                  <a:ext uri="{FF2B5EF4-FFF2-40B4-BE49-F238E27FC236}">
                    <a16:creationId xmlns:a16="http://schemas.microsoft.com/office/drawing/2014/main" id="{CAB43EC7-3594-61AE-C904-BBCDFE441791}"/>
                  </a:ext>
                </a:extLst>
              </p:cNvPr>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185" name="Google Shape;8214;p74">
              <a:extLst>
                <a:ext uri="{FF2B5EF4-FFF2-40B4-BE49-F238E27FC236}">
                  <a16:creationId xmlns:a16="http://schemas.microsoft.com/office/drawing/2014/main" id="{1EDAA12C-7B6C-1E0F-5EC7-D88CFC697A43}"/>
                </a:ext>
              </a:extLst>
            </p:cNvPr>
            <p:cNvGrpSpPr/>
            <p:nvPr/>
          </p:nvGrpSpPr>
          <p:grpSpPr>
            <a:xfrm>
              <a:off x="712664" y="3693287"/>
              <a:ext cx="1460738" cy="698160"/>
              <a:chOff x="712664" y="3693025"/>
              <a:chExt cx="1460738" cy="698160"/>
            </a:xfrm>
          </p:grpSpPr>
          <p:sp>
            <p:nvSpPr>
              <p:cNvPr id="186" name="Google Shape;8215;p74">
                <a:extLst>
                  <a:ext uri="{FF2B5EF4-FFF2-40B4-BE49-F238E27FC236}">
                    <a16:creationId xmlns:a16="http://schemas.microsoft.com/office/drawing/2014/main" id="{54107A66-8024-25E4-B0BC-35E42609147F}"/>
                  </a:ext>
                </a:extLst>
              </p:cNvPr>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7" name="Google Shape;8216;p74">
                <a:extLst>
                  <a:ext uri="{FF2B5EF4-FFF2-40B4-BE49-F238E27FC236}">
                    <a16:creationId xmlns:a16="http://schemas.microsoft.com/office/drawing/2014/main" id="{29C6EE56-BB16-47A1-F3B2-6F4F59B59116}"/>
                  </a:ext>
                </a:extLst>
              </p:cNvPr>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8" name="Google Shape;8217;p74">
                <a:extLst>
                  <a:ext uri="{FF2B5EF4-FFF2-40B4-BE49-F238E27FC236}">
                    <a16:creationId xmlns:a16="http://schemas.microsoft.com/office/drawing/2014/main" id="{6BE13C01-FFF1-A1CE-2F79-3ED592BF8790}"/>
                  </a:ext>
                </a:extLst>
              </p:cNvPr>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9" name="Google Shape;8218;p74">
                <a:extLst>
                  <a:ext uri="{FF2B5EF4-FFF2-40B4-BE49-F238E27FC236}">
                    <a16:creationId xmlns:a16="http://schemas.microsoft.com/office/drawing/2014/main" id="{E019A233-02C1-7013-C8DE-51CE2E7A2B21}"/>
                  </a:ext>
                </a:extLst>
              </p:cNvPr>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0" name="Google Shape;8219;p74">
                <a:extLst>
                  <a:ext uri="{FF2B5EF4-FFF2-40B4-BE49-F238E27FC236}">
                    <a16:creationId xmlns:a16="http://schemas.microsoft.com/office/drawing/2014/main" id="{9864B557-6D70-7312-D125-29373326FF5F}"/>
                  </a:ext>
                </a:extLst>
              </p:cNvPr>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1" name="Google Shape;8220;p74">
                <a:extLst>
                  <a:ext uri="{FF2B5EF4-FFF2-40B4-BE49-F238E27FC236}">
                    <a16:creationId xmlns:a16="http://schemas.microsoft.com/office/drawing/2014/main" id="{2A2C2033-FE3F-4025-73AB-B00947F8AD62}"/>
                  </a:ext>
                </a:extLst>
              </p:cNvPr>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198" name="Google Shape;8221;p74">
            <a:extLst>
              <a:ext uri="{FF2B5EF4-FFF2-40B4-BE49-F238E27FC236}">
                <a16:creationId xmlns:a16="http://schemas.microsoft.com/office/drawing/2014/main" id="{9C1B55C4-F4F4-F1BE-222A-7F79E6DBD887}"/>
              </a:ext>
            </a:extLst>
          </p:cNvPr>
          <p:cNvGrpSpPr/>
          <p:nvPr/>
        </p:nvGrpSpPr>
        <p:grpSpPr>
          <a:xfrm>
            <a:off x="6119814" y="2741064"/>
            <a:ext cx="1590970" cy="1477662"/>
            <a:chOff x="3348603" y="1236445"/>
            <a:chExt cx="749256" cy="695894"/>
          </a:xfrm>
        </p:grpSpPr>
        <p:grpSp>
          <p:nvGrpSpPr>
            <p:cNvPr id="199" name="Google Shape;8222;p74">
              <a:extLst>
                <a:ext uri="{FF2B5EF4-FFF2-40B4-BE49-F238E27FC236}">
                  <a16:creationId xmlns:a16="http://schemas.microsoft.com/office/drawing/2014/main" id="{5E554B55-B09A-A8E5-E6B9-9649107C0469}"/>
                </a:ext>
              </a:extLst>
            </p:cNvPr>
            <p:cNvGrpSpPr/>
            <p:nvPr/>
          </p:nvGrpSpPr>
          <p:grpSpPr>
            <a:xfrm>
              <a:off x="3583779" y="1236445"/>
              <a:ext cx="293795" cy="285811"/>
              <a:chOff x="3750225" y="1774000"/>
              <a:chExt cx="149575" cy="145525"/>
            </a:xfrm>
          </p:grpSpPr>
          <p:sp>
            <p:nvSpPr>
              <p:cNvPr id="209" name="Google Shape;8223;p74">
                <a:extLst>
                  <a:ext uri="{FF2B5EF4-FFF2-40B4-BE49-F238E27FC236}">
                    <a16:creationId xmlns:a16="http://schemas.microsoft.com/office/drawing/2014/main" id="{5875EE59-5BE1-8E93-6AC6-0D4C1F5A72F3}"/>
                  </a:ext>
                </a:extLst>
              </p:cNvPr>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0" name="Google Shape;8224;p74">
                <a:extLst>
                  <a:ext uri="{FF2B5EF4-FFF2-40B4-BE49-F238E27FC236}">
                    <a16:creationId xmlns:a16="http://schemas.microsoft.com/office/drawing/2014/main" id="{54C78700-B944-3F32-CA81-084D581D29C7}"/>
                  </a:ext>
                </a:extLst>
              </p:cNvPr>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00" name="Google Shape;8225;p74">
              <a:extLst>
                <a:ext uri="{FF2B5EF4-FFF2-40B4-BE49-F238E27FC236}">
                  <a16:creationId xmlns:a16="http://schemas.microsoft.com/office/drawing/2014/main" id="{14F75ADA-A96F-5867-C893-3B207E9E16DF}"/>
                </a:ext>
              </a:extLst>
            </p:cNvPr>
            <p:cNvGrpSpPr/>
            <p:nvPr/>
          </p:nvGrpSpPr>
          <p:grpSpPr>
            <a:xfrm>
              <a:off x="3775534" y="1462599"/>
              <a:ext cx="322325" cy="285958"/>
              <a:chOff x="3847850" y="1889150"/>
              <a:chExt cx="164100" cy="145600"/>
            </a:xfrm>
          </p:grpSpPr>
          <p:sp>
            <p:nvSpPr>
              <p:cNvPr id="207" name="Google Shape;8226;p74">
                <a:extLst>
                  <a:ext uri="{FF2B5EF4-FFF2-40B4-BE49-F238E27FC236}">
                    <a16:creationId xmlns:a16="http://schemas.microsoft.com/office/drawing/2014/main" id="{03B75B06-C043-63D1-A72C-F655CF9D8FDE}"/>
                  </a:ext>
                </a:extLst>
              </p:cNvPr>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8" name="Google Shape;8227;p74">
                <a:extLst>
                  <a:ext uri="{FF2B5EF4-FFF2-40B4-BE49-F238E27FC236}">
                    <a16:creationId xmlns:a16="http://schemas.microsoft.com/office/drawing/2014/main" id="{A43B471C-8B0D-7944-2B8F-7E90223AABFF}"/>
                  </a:ext>
                </a:extLst>
              </p:cNvPr>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01" name="Google Shape;8228;p74">
              <a:extLst>
                <a:ext uri="{FF2B5EF4-FFF2-40B4-BE49-F238E27FC236}">
                  <a16:creationId xmlns:a16="http://schemas.microsoft.com/office/drawing/2014/main" id="{F54B7927-F60B-A17E-0E42-0618BCF3EB6D}"/>
                </a:ext>
              </a:extLst>
            </p:cNvPr>
            <p:cNvGrpSpPr/>
            <p:nvPr/>
          </p:nvGrpSpPr>
          <p:grpSpPr>
            <a:xfrm>
              <a:off x="3545329" y="1646528"/>
              <a:ext cx="293746" cy="285811"/>
              <a:chOff x="3730650" y="1982800"/>
              <a:chExt cx="149550" cy="145525"/>
            </a:xfrm>
          </p:grpSpPr>
          <p:sp>
            <p:nvSpPr>
              <p:cNvPr id="205" name="Google Shape;8229;p74">
                <a:extLst>
                  <a:ext uri="{FF2B5EF4-FFF2-40B4-BE49-F238E27FC236}">
                    <a16:creationId xmlns:a16="http://schemas.microsoft.com/office/drawing/2014/main" id="{A60B3166-DCB8-113D-7C51-5CAB76D4639A}"/>
                  </a:ext>
                </a:extLst>
              </p:cNvPr>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6" name="Google Shape;8230;p74">
                <a:extLst>
                  <a:ext uri="{FF2B5EF4-FFF2-40B4-BE49-F238E27FC236}">
                    <a16:creationId xmlns:a16="http://schemas.microsoft.com/office/drawing/2014/main" id="{5866ADF6-B08C-2388-BAE2-C6F7D0AB9E17}"/>
                  </a:ext>
                </a:extLst>
              </p:cNvPr>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02" name="Google Shape;8231;p74">
              <a:extLst>
                <a:ext uri="{FF2B5EF4-FFF2-40B4-BE49-F238E27FC236}">
                  <a16:creationId xmlns:a16="http://schemas.microsoft.com/office/drawing/2014/main" id="{25E86FB2-8A6D-3C27-1FCB-F347B12454B1}"/>
                </a:ext>
              </a:extLst>
            </p:cNvPr>
            <p:cNvGrpSpPr/>
            <p:nvPr/>
          </p:nvGrpSpPr>
          <p:grpSpPr>
            <a:xfrm>
              <a:off x="3348603" y="1415046"/>
              <a:ext cx="294384" cy="284387"/>
              <a:chOff x="3630494" y="1864938"/>
              <a:chExt cx="149875" cy="144800"/>
            </a:xfrm>
          </p:grpSpPr>
          <p:sp>
            <p:nvSpPr>
              <p:cNvPr id="203" name="Google Shape;8232;p74">
                <a:extLst>
                  <a:ext uri="{FF2B5EF4-FFF2-40B4-BE49-F238E27FC236}">
                    <a16:creationId xmlns:a16="http://schemas.microsoft.com/office/drawing/2014/main" id="{E632742D-6695-7435-EAF2-F1FB091C58C7}"/>
                  </a:ext>
                </a:extLst>
              </p:cNvPr>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4" name="Google Shape;8233;p74">
                <a:extLst>
                  <a:ext uri="{FF2B5EF4-FFF2-40B4-BE49-F238E27FC236}">
                    <a16:creationId xmlns:a16="http://schemas.microsoft.com/office/drawing/2014/main" id="{B914AD4B-F4D4-ADC1-EF30-603486BAFE8F}"/>
                  </a:ext>
                </a:extLst>
              </p:cNvPr>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211" name="Google Shape;8234;p74">
            <a:extLst>
              <a:ext uri="{FF2B5EF4-FFF2-40B4-BE49-F238E27FC236}">
                <a16:creationId xmlns:a16="http://schemas.microsoft.com/office/drawing/2014/main" id="{DB668C38-9569-8DE2-8FF6-4F53630BA92B}"/>
              </a:ext>
            </a:extLst>
          </p:cNvPr>
          <p:cNvGrpSpPr/>
          <p:nvPr/>
        </p:nvGrpSpPr>
        <p:grpSpPr>
          <a:xfrm>
            <a:off x="4362867" y="7786856"/>
            <a:ext cx="2649848" cy="1356166"/>
            <a:chOff x="2413923" y="3711366"/>
            <a:chExt cx="1374117" cy="703260"/>
          </a:xfrm>
        </p:grpSpPr>
        <p:grpSp>
          <p:nvGrpSpPr>
            <p:cNvPr id="212" name="Google Shape;8235;p74">
              <a:extLst>
                <a:ext uri="{FF2B5EF4-FFF2-40B4-BE49-F238E27FC236}">
                  <a16:creationId xmlns:a16="http://schemas.microsoft.com/office/drawing/2014/main" id="{9F49F359-9C0B-FC13-D31C-B11620CB4946}"/>
                </a:ext>
              </a:extLst>
            </p:cNvPr>
            <p:cNvGrpSpPr/>
            <p:nvPr/>
          </p:nvGrpSpPr>
          <p:grpSpPr>
            <a:xfrm>
              <a:off x="2413923" y="3711366"/>
              <a:ext cx="1374117" cy="703260"/>
              <a:chOff x="2413923" y="3711366"/>
              <a:chExt cx="1374117" cy="703260"/>
            </a:xfrm>
          </p:grpSpPr>
          <p:sp>
            <p:nvSpPr>
              <p:cNvPr id="216" name="Google Shape;8236;p74">
                <a:extLst>
                  <a:ext uri="{FF2B5EF4-FFF2-40B4-BE49-F238E27FC236}">
                    <a16:creationId xmlns:a16="http://schemas.microsoft.com/office/drawing/2014/main" id="{D9AF4D91-D5DB-63F3-45FF-8ED0980AACC9}"/>
                  </a:ext>
                </a:extLst>
              </p:cNvPr>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nvGrpSpPr>
              <p:cNvPr id="217" name="Google Shape;8237;p74">
                <a:extLst>
                  <a:ext uri="{FF2B5EF4-FFF2-40B4-BE49-F238E27FC236}">
                    <a16:creationId xmlns:a16="http://schemas.microsoft.com/office/drawing/2014/main" id="{3E41D47C-16AB-F83A-3289-B1CD9A894060}"/>
                  </a:ext>
                </a:extLst>
              </p:cNvPr>
              <p:cNvGrpSpPr/>
              <p:nvPr/>
            </p:nvGrpSpPr>
            <p:grpSpPr>
              <a:xfrm>
                <a:off x="2600284" y="3808654"/>
                <a:ext cx="234506" cy="138009"/>
                <a:chOff x="2600284" y="3808654"/>
                <a:chExt cx="234506" cy="138009"/>
              </a:xfrm>
            </p:grpSpPr>
            <p:sp>
              <p:nvSpPr>
                <p:cNvPr id="230" name="Google Shape;8238;p74">
                  <a:extLst>
                    <a:ext uri="{FF2B5EF4-FFF2-40B4-BE49-F238E27FC236}">
                      <a16:creationId xmlns:a16="http://schemas.microsoft.com/office/drawing/2014/main" id="{64C24F71-EC08-AAC8-2B72-536ED48731B3}"/>
                    </a:ext>
                  </a:extLst>
                </p:cNvPr>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cxnSp>
              <p:nvCxnSpPr>
                <p:cNvPr id="231" name="Google Shape;8239;p74">
                  <a:extLst>
                    <a:ext uri="{FF2B5EF4-FFF2-40B4-BE49-F238E27FC236}">
                      <a16:creationId xmlns:a16="http://schemas.microsoft.com/office/drawing/2014/main" id="{EDF192BA-184F-6992-4B03-65C4EA92441C}"/>
                    </a:ext>
                  </a:extLst>
                </p:cNvPr>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8" name="Google Shape;8240;p74">
                <a:extLst>
                  <a:ext uri="{FF2B5EF4-FFF2-40B4-BE49-F238E27FC236}">
                    <a16:creationId xmlns:a16="http://schemas.microsoft.com/office/drawing/2014/main" id="{6475B7FD-DEFE-EFEB-CF60-9DD93F9CEF02}"/>
                  </a:ext>
                </a:extLst>
              </p:cNvPr>
              <p:cNvGrpSpPr/>
              <p:nvPr/>
            </p:nvGrpSpPr>
            <p:grpSpPr>
              <a:xfrm>
                <a:off x="3359659" y="3805664"/>
                <a:ext cx="232294" cy="141000"/>
                <a:chOff x="3359659" y="3805664"/>
                <a:chExt cx="232294" cy="141000"/>
              </a:xfrm>
            </p:grpSpPr>
            <p:sp>
              <p:nvSpPr>
                <p:cNvPr id="228" name="Google Shape;8241;p74">
                  <a:extLst>
                    <a:ext uri="{FF2B5EF4-FFF2-40B4-BE49-F238E27FC236}">
                      <a16:creationId xmlns:a16="http://schemas.microsoft.com/office/drawing/2014/main" id="{88797828-F140-EE72-CF69-EBB437451C20}"/>
                    </a:ext>
                  </a:extLst>
                </p:cNvPr>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cxnSp>
              <p:nvCxnSpPr>
                <p:cNvPr id="229" name="Google Shape;8242;p74">
                  <a:extLst>
                    <a:ext uri="{FF2B5EF4-FFF2-40B4-BE49-F238E27FC236}">
                      <a16:creationId xmlns:a16="http://schemas.microsoft.com/office/drawing/2014/main" id="{3D7411BF-BDC8-BAE6-8FAE-01FBCAF2EC9A}"/>
                    </a:ext>
                  </a:extLst>
                </p:cNvPr>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9" name="Google Shape;8243;p74">
                <a:extLst>
                  <a:ext uri="{FF2B5EF4-FFF2-40B4-BE49-F238E27FC236}">
                    <a16:creationId xmlns:a16="http://schemas.microsoft.com/office/drawing/2014/main" id="{BEC74D7F-E43B-B89F-ED6E-B29EA22FB93C}"/>
                  </a:ext>
                </a:extLst>
              </p:cNvPr>
              <p:cNvGrpSpPr/>
              <p:nvPr/>
            </p:nvGrpSpPr>
            <p:grpSpPr>
              <a:xfrm>
                <a:off x="3067316" y="3711366"/>
                <a:ext cx="66900" cy="166809"/>
                <a:chOff x="3067316" y="3711366"/>
                <a:chExt cx="66900" cy="166809"/>
              </a:xfrm>
            </p:grpSpPr>
            <p:sp>
              <p:nvSpPr>
                <p:cNvPr id="226" name="Google Shape;8244;p74">
                  <a:extLst>
                    <a:ext uri="{FF2B5EF4-FFF2-40B4-BE49-F238E27FC236}">
                      <a16:creationId xmlns:a16="http://schemas.microsoft.com/office/drawing/2014/main" id="{5C3F95F2-382A-E094-5891-4890D965FE49}"/>
                    </a:ext>
                  </a:extLst>
                </p:cNvPr>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cxnSp>
              <p:nvCxnSpPr>
                <p:cNvPr id="227" name="Google Shape;8245;p74">
                  <a:extLst>
                    <a:ext uri="{FF2B5EF4-FFF2-40B4-BE49-F238E27FC236}">
                      <a16:creationId xmlns:a16="http://schemas.microsoft.com/office/drawing/2014/main" id="{13F40F2C-B0D2-11B2-A57B-768B3BB42A22}"/>
                    </a:ext>
                  </a:extLst>
                </p:cNvPr>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20" name="Google Shape;8246;p74">
                <a:extLst>
                  <a:ext uri="{FF2B5EF4-FFF2-40B4-BE49-F238E27FC236}">
                    <a16:creationId xmlns:a16="http://schemas.microsoft.com/office/drawing/2014/main" id="{EAD93463-BD76-F5E9-E06D-8C593E2469BF}"/>
                  </a:ext>
                </a:extLst>
              </p:cNvPr>
              <p:cNvGrpSpPr/>
              <p:nvPr/>
            </p:nvGrpSpPr>
            <p:grpSpPr>
              <a:xfrm>
                <a:off x="2413923" y="4058666"/>
                <a:ext cx="224119" cy="66900"/>
                <a:chOff x="2413923" y="4058666"/>
                <a:chExt cx="224119" cy="66900"/>
              </a:xfrm>
            </p:grpSpPr>
            <p:sp>
              <p:nvSpPr>
                <p:cNvPr id="224" name="Google Shape;8247;p74">
                  <a:extLst>
                    <a:ext uri="{FF2B5EF4-FFF2-40B4-BE49-F238E27FC236}">
                      <a16:creationId xmlns:a16="http://schemas.microsoft.com/office/drawing/2014/main" id="{8980CF9B-27A2-E9A3-DE9C-586F44048BF4}"/>
                    </a:ext>
                  </a:extLst>
                </p:cNvPr>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cxnSp>
              <p:nvCxnSpPr>
                <p:cNvPr id="225" name="Google Shape;8248;p74">
                  <a:extLst>
                    <a:ext uri="{FF2B5EF4-FFF2-40B4-BE49-F238E27FC236}">
                      <a16:creationId xmlns:a16="http://schemas.microsoft.com/office/drawing/2014/main" id="{A13440D9-601F-14D2-978F-39C437CA0AF3}"/>
                    </a:ext>
                  </a:extLst>
                </p:cNvPr>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21" name="Google Shape;8249;p74">
                <a:extLst>
                  <a:ext uri="{FF2B5EF4-FFF2-40B4-BE49-F238E27FC236}">
                    <a16:creationId xmlns:a16="http://schemas.microsoft.com/office/drawing/2014/main" id="{8ADCE28B-4175-0C99-5FEA-D02780B203CD}"/>
                  </a:ext>
                </a:extLst>
              </p:cNvPr>
              <p:cNvGrpSpPr/>
              <p:nvPr/>
            </p:nvGrpSpPr>
            <p:grpSpPr>
              <a:xfrm>
                <a:off x="3564643" y="4058666"/>
                <a:ext cx="223397" cy="66900"/>
                <a:chOff x="3564643" y="4058666"/>
                <a:chExt cx="223397" cy="66900"/>
              </a:xfrm>
            </p:grpSpPr>
            <p:sp>
              <p:nvSpPr>
                <p:cNvPr id="222" name="Google Shape;8250;p74">
                  <a:extLst>
                    <a:ext uri="{FF2B5EF4-FFF2-40B4-BE49-F238E27FC236}">
                      <a16:creationId xmlns:a16="http://schemas.microsoft.com/office/drawing/2014/main" id="{655C1CFE-10CA-3E8A-5AF5-6EE92CA88951}"/>
                    </a:ext>
                  </a:extLst>
                </p:cNvPr>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cxnSp>
              <p:nvCxnSpPr>
                <p:cNvPr id="223" name="Google Shape;8251;p74">
                  <a:extLst>
                    <a:ext uri="{FF2B5EF4-FFF2-40B4-BE49-F238E27FC236}">
                      <a16:creationId xmlns:a16="http://schemas.microsoft.com/office/drawing/2014/main" id="{9BD4F117-3A2E-3EFC-13F7-C0E965E59190}"/>
                    </a:ext>
                  </a:extLst>
                </p:cNvPr>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213" name="Google Shape;8252;p74">
              <a:extLst>
                <a:ext uri="{FF2B5EF4-FFF2-40B4-BE49-F238E27FC236}">
                  <a16:creationId xmlns:a16="http://schemas.microsoft.com/office/drawing/2014/main" id="{60F791CB-236D-186F-C850-1A9BC21D6062}"/>
                </a:ext>
              </a:extLst>
            </p:cNvPr>
            <p:cNvGrpSpPr/>
            <p:nvPr/>
          </p:nvGrpSpPr>
          <p:grpSpPr>
            <a:xfrm>
              <a:off x="2633353" y="3965763"/>
              <a:ext cx="933975" cy="445687"/>
              <a:chOff x="2633353" y="3965763"/>
              <a:chExt cx="933975" cy="445687"/>
            </a:xfrm>
          </p:grpSpPr>
          <p:sp>
            <p:nvSpPr>
              <p:cNvPr id="214" name="Google Shape;8253;p74">
                <a:extLst>
                  <a:ext uri="{FF2B5EF4-FFF2-40B4-BE49-F238E27FC236}">
                    <a16:creationId xmlns:a16="http://schemas.microsoft.com/office/drawing/2014/main" id="{2FB14259-BC5E-1A45-A152-AFD5C26908C8}"/>
                  </a:ext>
                </a:extLst>
              </p:cNvPr>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15" name="Google Shape;8254;p74">
                <a:extLst>
                  <a:ext uri="{FF2B5EF4-FFF2-40B4-BE49-F238E27FC236}">
                    <a16:creationId xmlns:a16="http://schemas.microsoft.com/office/drawing/2014/main" id="{91754351-7396-5DED-6190-CCD9FD986580}"/>
                  </a:ext>
                </a:extLst>
              </p:cNvPr>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232" name="Google Shape;8255;p74">
            <a:extLst>
              <a:ext uri="{FF2B5EF4-FFF2-40B4-BE49-F238E27FC236}">
                <a16:creationId xmlns:a16="http://schemas.microsoft.com/office/drawing/2014/main" id="{9673AF83-3B3E-2A0E-3FBB-8BC26A765A10}"/>
              </a:ext>
            </a:extLst>
          </p:cNvPr>
          <p:cNvGrpSpPr/>
          <p:nvPr/>
        </p:nvGrpSpPr>
        <p:grpSpPr>
          <a:xfrm>
            <a:off x="12611412" y="2887952"/>
            <a:ext cx="2262174" cy="1174766"/>
            <a:chOff x="238125" y="999450"/>
            <a:chExt cx="7140700" cy="3708225"/>
          </a:xfrm>
        </p:grpSpPr>
        <p:sp>
          <p:nvSpPr>
            <p:cNvPr id="233" name="Google Shape;8256;p74">
              <a:extLst>
                <a:ext uri="{FF2B5EF4-FFF2-40B4-BE49-F238E27FC236}">
                  <a16:creationId xmlns:a16="http://schemas.microsoft.com/office/drawing/2014/main" id="{386793BA-45CC-5414-00E2-BB84FD699206}"/>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4" name="Google Shape;8257;p74">
              <a:extLst>
                <a:ext uri="{FF2B5EF4-FFF2-40B4-BE49-F238E27FC236}">
                  <a16:creationId xmlns:a16="http://schemas.microsoft.com/office/drawing/2014/main" id="{2AF97D28-FF28-BE08-D10A-3A7D85C88DAA}"/>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5" name="Google Shape;8258;p74">
              <a:extLst>
                <a:ext uri="{FF2B5EF4-FFF2-40B4-BE49-F238E27FC236}">
                  <a16:creationId xmlns:a16="http://schemas.microsoft.com/office/drawing/2014/main" id="{33946800-B8BC-E19E-650A-2E766BDE8905}"/>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6" name="Google Shape;8259;p74">
              <a:extLst>
                <a:ext uri="{FF2B5EF4-FFF2-40B4-BE49-F238E27FC236}">
                  <a16:creationId xmlns:a16="http://schemas.microsoft.com/office/drawing/2014/main" id="{7B5F360C-54D6-4F40-41F4-2E52989DE84F}"/>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7" name="Google Shape;8260;p74">
              <a:extLst>
                <a:ext uri="{FF2B5EF4-FFF2-40B4-BE49-F238E27FC236}">
                  <a16:creationId xmlns:a16="http://schemas.microsoft.com/office/drawing/2014/main" id="{C35CDF32-313F-7ABC-F5E2-76A60FA9E3E3}"/>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8" name="Google Shape;8261;p74">
              <a:extLst>
                <a:ext uri="{FF2B5EF4-FFF2-40B4-BE49-F238E27FC236}">
                  <a16:creationId xmlns:a16="http://schemas.microsoft.com/office/drawing/2014/main" id="{47EB86CD-F77F-791C-C5A6-B274E926026C}"/>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9" name="Google Shape;8262;p74">
              <a:extLst>
                <a:ext uri="{FF2B5EF4-FFF2-40B4-BE49-F238E27FC236}">
                  <a16:creationId xmlns:a16="http://schemas.microsoft.com/office/drawing/2014/main" id="{57E17DD6-9E10-A68D-1706-8BF7FB47C749}"/>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0" name="Google Shape;8263;p74">
              <a:extLst>
                <a:ext uri="{FF2B5EF4-FFF2-40B4-BE49-F238E27FC236}">
                  <a16:creationId xmlns:a16="http://schemas.microsoft.com/office/drawing/2014/main" id="{F182DDC0-FDD4-F4DC-AB6A-75B3B250F194}"/>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1" name="Google Shape;8264;p74">
              <a:extLst>
                <a:ext uri="{FF2B5EF4-FFF2-40B4-BE49-F238E27FC236}">
                  <a16:creationId xmlns:a16="http://schemas.microsoft.com/office/drawing/2014/main" id="{455E6437-50AD-C70F-FA05-68E7855A0FAC}"/>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42" name="Google Shape;8265;p74">
            <a:extLst>
              <a:ext uri="{FF2B5EF4-FFF2-40B4-BE49-F238E27FC236}">
                <a16:creationId xmlns:a16="http://schemas.microsoft.com/office/drawing/2014/main" id="{0D8ECBD6-71CC-4A8D-A924-1BA3FAB8CCE6}"/>
              </a:ext>
            </a:extLst>
          </p:cNvPr>
          <p:cNvGrpSpPr/>
          <p:nvPr/>
        </p:nvGrpSpPr>
        <p:grpSpPr>
          <a:xfrm>
            <a:off x="7314313" y="7786940"/>
            <a:ext cx="2751708" cy="1356262"/>
            <a:chOff x="3913765" y="3641905"/>
            <a:chExt cx="1522805" cy="750560"/>
          </a:xfrm>
        </p:grpSpPr>
        <p:grpSp>
          <p:nvGrpSpPr>
            <p:cNvPr id="243" name="Google Shape;8266;p74">
              <a:extLst>
                <a:ext uri="{FF2B5EF4-FFF2-40B4-BE49-F238E27FC236}">
                  <a16:creationId xmlns:a16="http://schemas.microsoft.com/office/drawing/2014/main" id="{668A853D-74F5-809A-CD18-19B9E02E196E}"/>
                </a:ext>
              </a:extLst>
            </p:cNvPr>
            <p:cNvGrpSpPr/>
            <p:nvPr/>
          </p:nvGrpSpPr>
          <p:grpSpPr>
            <a:xfrm>
              <a:off x="3913765" y="3997002"/>
              <a:ext cx="1522805" cy="395463"/>
              <a:chOff x="3913765" y="3997002"/>
              <a:chExt cx="1522805" cy="395463"/>
            </a:xfrm>
          </p:grpSpPr>
          <p:grpSp>
            <p:nvGrpSpPr>
              <p:cNvPr id="249" name="Google Shape;8267;p74">
                <a:extLst>
                  <a:ext uri="{FF2B5EF4-FFF2-40B4-BE49-F238E27FC236}">
                    <a16:creationId xmlns:a16="http://schemas.microsoft.com/office/drawing/2014/main" id="{4FE334E4-D0BC-F55B-86D1-E084A4FBD557}"/>
                  </a:ext>
                </a:extLst>
              </p:cNvPr>
              <p:cNvGrpSpPr/>
              <p:nvPr/>
            </p:nvGrpSpPr>
            <p:grpSpPr>
              <a:xfrm>
                <a:off x="3913765" y="4138659"/>
                <a:ext cx="507602" cy="253806"/>
                <a:chOff x="3913765" y="4138659"/>
                <a:chExt cx="507602" cy="253806"/>
              </a:xfrm>
            </p:grpSpPr>
            <p:sp>
              <p:nvSpPr>
                <p:cNvPr id="256" name="Google Shape;8268;p74">
                  <a:extLst>
                    <a:ext uri="{FF2B5EF4-FFF2-40B4-BE49-F238E27FC236}">
                      <a16:creationId xmlns:a16="http://schemas.microsoft.com/office/drawing/2014/main" id="{AEF0288E-FFE0-A5E7-D90C-D308C6F30C9B}"/>
                    </a:ext>
                  </a:extLst>
                </p:cNvPr>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7" name="Google Shape;8269;p74">
                  <a:extLst>
                    <a:ext uri="{FF2B5EF4-FFF2-40B4-BE49-F238E27FC236}">
                      <a16:creationId xmlns:a16="http://schemas.microsoft.com/office/drawing/2014/main" id="{7FBF20B6-9DB3-CBD3-C99D-723DEA6DE402}"/>
                    </a:ext>
                  </a:extLst>
                </p:cNvPr>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solidFill>
                        <a:srgbClr val="5EBDC2"/>
                      </a:solidFill>
                    </a:rPr>
                    <a:t>     </a:t>
                  </a:r>
                  <a:endParaRPr sz="3600">
                    <a:solidFill>
                      <a:srgbClr val="5EBDC2"/>
                    </a:solidFill>
                  </a:endParaRPr>
                </a:p>
              </p:txBody>
            </p:sp>
          </p:grpSp>
          <p:grpSp>
            <p:nvGrpSpPr>
              <p:cNvPr id="250" name="Google Shape;8270;p74">
                <a:extLst>
                  <a:ext uri="{FF2B5EF4-FFF2-40B4-BE49-F238E27FC236}">
                    <a16:creationId xmlns:a16="http://schemas.microsoft.com/office/drawing/2014/main" id="{4667819C-BF60-7E8E-935F-B02BF9D9A643}"/>
                  </a:ext>
                </a:extLst>
              </p:cNvPr>
              <p:cNvGrpSpPr/>
              <p:nvPr/>
            </p:nvGrpSpPr>
            <p:grpSpPr>
              <a:xfrm>
                <a:off x="4421361" y="3997002"/>
                <a:ext cx="507618" cy="395463"/>
                <a:chOff x="4421361" y="3997002"/>
                <a:chExt cx="507618" cy="395463"/>
              </a:xfrm>
            </p:grpSpPr>
            <p:sp>
              <p:nvSpPr>
                <p:cNvPr id="254" name="Google Shape;8271;p74">
                  <a:extLst>
                    <a:ext uri="{FF2B5EF4-FFF2-40B4-BE49-F238E27FC236}">
                      <a16:creationId xmlns:a16="http://schemas.microsoft.com/office/drawing/2014/main" id="{DE383F22-E126-459F-F71B-5BBB0FF3BD1C}"/>
                    </a:ext>
                  </a:extLst>
                </p:cNvPr>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5" name="Google Shape;8272;p74">
                  <a:extLst>
                    <a:ext uri="{FF2B5EF4-FFF2-40B4-BE49-F238E27FC236}">
                      <a16:creationId xmlns:a16="http://schemas.microsoft.com/office/drawing/2014/main" id="{ED330FF6-3583-F057-42D1-428E25311D29}"/>
                    </a:ext>
                  </a:extLst>
                </p:cNvPr>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51" name="Google Shape;8273;p74">
                <a:extLst>
                  <a:ext uri="{FF2B5EF4-FFF2-40B4-BE49-F238E27FC236}">
                    <a16:creationId xmlns:a16="http://schemas.microsoft.com/office/drawing/2014/main" id="{D4167C39-C4A0-030A-41D0-8079988F79FE}"/>
                  </a:ext>
                </a:extLst>
              </p:cNvPr>
              <p:cNvGrpSpPr/>
              <p:nvPr/>
            </p:nvGrpSpPr>
            <p:grpSpPr>
              <a:xfrm>
                <a:off x="4928973" y="4189418"/>
                <a:ext cx="507596" cy="203047"/>
                <a:chOff x="4928973" y="4189418"/>
                <a:chExt cx="507596" cy="203047"/>
              </a:xfrm>
            </p:grpSpPr>
            <p:sp>
              <p:nvSpPr>
                <p:cNvPr id="252" name="Google Shape;8274;p74">
                  <a:extLst>
                    <a:ext uri="{FF2B5EF4-FFF2-40B4-BE49-F238E27FC236}">
                      <a16:creationId xmlns:a16="http://schemas.microsoft.com/office/drawing/2014/main" id="{07C1AA6F-C823-1EE2-95F9-5C52F97D3BEF}"/>
                    </a:ext>
                  </a:extLst>
                </p:cNvPr>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3" name="Google Shape;8275;p74">
                  <a:extLst>
                    <a:ext uri="{FF2B5EF4-FFF2-40B4-BE49-F238E27FC236}">
                      <a16:creationId xmlns:a16="http://schemas.microsoft.com/office/drawing/2014/main" id="{C3FCA0E7-C257-0AA9-BCA8-B7F8C9D9A66E}"/>
                    </a:ext>
                  </a:extLst>
                </p:cNvPr>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244" name="Google Shape;8276;p74">
              <a:extLst>
                <a:ext uri="{FF2B5EF4-FFF2-40B4-BE49-F238E27FC236}">
                  <a16:creationId xmlns:a16="http://schemas.microsoft.com/office/drawing/2014/main" id="{469EF7CE-A7B5-9D6C-1ABC-D7E3143A3FF1}"/>
                </a:ext>
              </a:extLst>
            </p:cNvPr>
            <p:cNvGrpSpPr/>
            <p:nvPr/>
          </p:nvGrpSpPr>
          <p:grpSpPr>
            <a:xfrm>
              <a:off x="4482186" y="3641905"/>
              <a:ext cx="397605" cy="349784"/>
              <a:chOff x="2906375" y="1159725"/>
              <a:chExt cx="1860575" cy="1636800"/>
            </a:xfrm>
          </p:grpSpPr>
          <p:sp>
            <p:nvSpPr>
              <p:cNvPr id="245" name="Google Shape;8277;p74">
                <a:extLst>
                  <a:ext uri="{FF2B5EF4-FFF2-40B4-BE49-F238E27FC236}">
                    <a16:creationId xmlns:a16="http://schemas.microsoft.com/office/drawing/2014/main" id="{25F327E5-0DF4-CD6B-15A6-A47B18B4C52F}"/>
                  </a:ext>
                </a:extLst>
              </p:cNvPr>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6" name="Google Shape;8278;p74">
                <a:extLst>
                  <a:ext uri="{FF2B5EF4-FFF2-40B4-BE49-F238E27FC236}">
                    <a16:creationId xmlns:a16="http://schemas.microsoft.com/office/drawing/2014/main" id="{FE3D2D5E-FE53-E536-C404-996EE740E50E}"/>
                  </a:ext>
                </a:extLst>
              </p:cNvPr>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7" name="Google Shape;8279;p74">
                <a:extLst>
                  <a:ext uri="{FF2B5EF4-FFF2-40B4-BE49-F238E27FC236}">
                    <a16:creationId xmlns:a16="http://schemas.microsoft.com/office/drawing/2014/main" id="{247265AF-2B29-2FF9-B8C1-F504F6BF2B70}"/>
                  </a:ext>
                </a:extLst>
              </p:cNvPr>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48" name="Google Shape;8280;p74">
                <a:extLst>
                  <a:ext uri="{FF2B5EF4-FFF2-40B4-BE49-F238E27FC236}">
                    <a16:creationId xmlns:a16="http://schemas.microsoft.com/office/drawing/2014/main" id="{E89A4FED-BD74-44BE-1A0D-F2080BA5C791}"/>
                  </a:ext>
                </a:extLst>
              </p:cNvPr>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258" name="Google Shape;8281;p74">
            <a:extLst>
              <a:ext uri="{FF2B5EF4-FFF2-40B4-BE49-F238E27FC236}">
                <a16:creationId xmlns:a16="http://schemas.microsoft.com/office/drawing/2014/main" id="{A7A34C90-2872-3DF2-4161-AB316306BE35}"/>
              </a:ext>
            </a:extLst>
          </p:cNvPr>
          <p:cNvGrpSpPr/>
          <p:nvPr/>
        </p:nvGrpSpPr>
        <p:grpSpPr>
          <a:xfrm>
            <a:off x="12883732" y="4506794"/>
            <a:ext cx="1881474" cy="1442134"/>
            <a:chOff x="6599718" y="2068734"/>
            <a:chExt cx="940737" cy="721067"/>
          </a:xfrm>
        </p:grpSpPr>
        <p:sp>
          <p:nvSpPr>
            <p:cNvPr id="259" name="Google Shape;8282;p74">
              <a:extLst>
                <a:ext uri="{FF2B5EF4-FFF2-40B4-BE49-F238E27FC236}">
                  <a16:creationId xmlns:a16="http://schemas.microsoft.com/office/drawing/2014/main" id="{8C664E97-150F-9099-C119-9C6BFE898D51}"/>
                </a:ext>
              </a:extLst>
            </p:cNvPr>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60" name="Google Shape;8283;p74">
              <a:extLst>
                <a:ext uri="{FF2B5EF4-FFF2-40B4-BE49-F238E27FC236}">
                  <a16:creationId xmlns:a16="http://schemas.microsoft.com/office/drawing/2014/main" id="{FE17FAFB-79EF-CA75-B23E-21B7057EF4A0}"/>
                </a:ext>
              </a:extLst>
            </p:cNvPr>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61" name="Google Shape;8284;p74">
              <a:extLst>
                <a:ext uri="{FF2B5EF4-FFF2-40B4-BE49-F238E27FC236}">
                  <a16:creationId xmlns:a16="http://schemas.microsoft.com/office/drawing/2014/main" id="{9C62D679-5884-3AB9-E2CA-E0D5121F7235}"/>
                </a:ext>
              </a:extLst>
            </p:cNvPr>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62" name="Google Shape;8285;p74">
              <a:extLst>
                <a:ext uri="{FF2B5EF4-FFF2-40B4-BE49-F238E27FC236}">
                  <a16:creationId xmlns:a16="http://schemas.microsoft.com/office/drawing/2014/main" id="{3C026D79-B221-7C7F-4851-AB74EC9911D9}"/>
                </a:ext>
              </a:extLst>
            </p:cNvPr>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63" name="Google Shape;8286;p74">
              <a:extLst>
                <a:ext uri="{FF2B5EF4-FFF2-40B4-BE49-F238E27FC236}">
                  <a16:creationId xmlns:a16="http://schemas.microsoft.com/office/drawing/2014/main" id="{0525D940-C7E2-7FA8-3556-5483CAC3F50C}"/>
                </a:ext>
              </a:extLst>
            </p:cNvPr>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64" name="Google Shape;8287;p74">
              <a:extLst>
                <a:ext uri="{FF2B5EF4-FFF2-40B4-BE49-F238E27FC236}">
                  <a16:creationId xmlns:a16="http://schemas.microsoft.com/office/drawing/2014/main" id="{1CD5B41A-1BD5-124F-CF77-2C27EBC5F257}"/>
                </a:ext>
              </a:extLst>
            </p:cNvPr>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265" name="Google Shape;8288;p74">
              <a:extLst>
                <a:ext uri="{FF2B5EF4-FFF2-40B4-BE49-F238E27FC236}">
                  <a16:creationId xmlns:a16="http://schemas.microsoft.com/office/drawing/2014/main" id="{487A7673-9198-2EF9-CD06-8AD1B2A367A2}"/>
                </a:ext>
              </a:extLst>
            </p:cNvPr>
            <p:cNvGrpSpPr/>
            <p:nvPr/>
          </p:nvGrpSpPr>
          <p:grpSpPr>
            <a:xfrm>
              <a:off x="6836957" y="2068734"/>
              <a:ext cx="461892" cy="721067"/>
              <a:chOff x="6836957" y="2068734"/>
              <a:chExt cx="461892" cy="721067"/>
            </a:xfrm>
          </p:grpSpPr>
          <p:sp>
            <p:nvSpPr>
              <p:cNvPr id="266" name="Google Shape;8289;p74">
                <a:extLst>
                  <a:ext uri="{FF2B5EF4-FFF2-40B4-BE49-F238E27FC236}">
                    <a16:creationId xmlns:a16="http://schemas.microsoft.com/office/drawing/2014/main" id="{46F3721B-68D0-8DA9-1A87-8F19131A3DC1}"/>
                  </a:ext>
                </a:extLst>
              </p:cNvPr>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67" name="Google Shape;8290;p74">
                <a:extLst>
                  <a:ext uri="{FF2B5EF4-FFF2-40B4-BE49-F238E27FC236}">
                    <a16:creationId xmlns:a16="http://schemas.microsoft.com/office/drawing/2014/main" id="{AA012D51-2253-B528-377D-3F396D126EE4}"/>
                  </a:ext>
                </a:extLst>
              </p:cNvPr>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68" name="Google Shape;8291;p74">
                <a:extLst>
                  <a:ext uri="{FF2B5EF4-FFF2-40B4-BE49-F238E27FC236}">
                    <a16:creationId xmlns:a16="http://schemas.microsoft.com/office/drawing/2014/main" id="{4AAB9396-C85F-DDAF-3751-318E6AC40AAE}"/>
                  </a:ext>
                </a:extLst>
              </p:cNvPr>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69" name="Google Shape;8292;p74">
                <a:extLst>
                  <a:ext uri="{FF2B5EF4-FFF2-40B4-BE49-F238E27FC236}">
                    <a16:creationId xmlns:a16="http://schemas.microsoft.com/office/drawing/2014/main" id="{1CD87472-6344-2BF6-5DD6-ACA3CB5081E8}"/>
                  </a:ext>
                </a:extLst>
              </p:cNvPr>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0" name="Google Shape;8293;p74">
                <a:extLst>
                  <a:ext uri="{FF2B5EF4-FFF2-40B4-BE49-F238E27FC236}">
                    <a16:creationId xmlns:a16="http://schemas.microsoft.com/office/drawing/2014/main" id="{DEF3E4D4-F123-406C-797B-947B64DE6473}"/>
                  </a:ext>
                </a:extLst>
              </p:cNvPr>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1" name="Google Shape;8294;p74">
                <a:extLst>
                  <a:ext uri="{FF2B5EF4-FFF2-40B4-BE49-F238E27FC236}">
                    <a16:creationId xmlns:a16="http://schemas.microsoft.com/office/drawing/2014/main" id="{AD5E714B-F824-FD63-0B38-BFB13BB1D3D9}"/>
                  </a:ext>
                </a:extLst>
              </p:cNvPr>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272" name="Google Shape;8295;p74">
                <a:extLst>
                  <a:ext uri="{FF2B5EF4-FFF2-40B4-BE49-F238E27FC236}">
                    <a16:creationId xmlns:a16="http://schemas.microsoft.com/office/drawing/2014/main" id="{00A9C4AA-0B3B-9852-F12B-9EE04A889BB0}"/>
                  </a:ext>
                </a:extLst>
              </p:cNvPr>
              <p:cNvGrpSpPr/>
              <p:nvPr/>
            </p:nvGrpSpPr>
            <p:grpSpPr>
              <a:xfrm>
                <a:off x="6836957" y="2068734"/>
                <a:ext cx="461892" cy="721067"/>
                <a:chOff x="6836957" y="2068734"/>
                <a:chExt cx="461892" cy="721067"/>
              </a:xfrm>
            </p:grpSpPr>
            <p:sp>
              <p:nvSpPr>
                <p:cNvPr id="273" name="Google Shape;8296;p74">
                  <a:extLst>
                    <a:ext uri="{FF2B5EF4-FFF2-40B4-BE49-F238E27FC236}">
                      <a16:creationId xmlns:a16="http://schemas.microsoft.com/office/drawing/2014/main" id="{532970BB-EACA-D4DF-2F2B-A1C525A5A947}"/>
                    </a:ext>
                  </a:extLst>
                </p:cNvPr>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4" name="Google Shape;8297;p74">
                  <a:extLst>
                    <a:ext uri="{FF2B5EF4-FFF2-40B4-BE49-F238E27FC236}">
                      <a16:creationId xmlns:a16="http://schemas.microsoft.com/office/drawing/2014/main" id="{8F8192AB-03B7-8CAD-F221-2782A81CC562}"/>
                    </a:ext>
                  </a:extLst>
                </p:cNvPr>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5" name="Google Shape;8298;p74">
                  <a:extLst>
                    <a:ext uri="{FF2B5EF4-FFF2-40B4-BE49-F238E27FC236}">
                      <a16:creationId xmlns:a16="http://schemas.microsoft.com/office/drawing/2014/main" id="{0E1CBC03-BEDD-9661-7463-AB58F666336D}"/>
                    </a:ext>
                  </a:extLst>
                </p:cNvPr>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6" name="Google Shape;8299;p74">
                  <a:extLst>
                    <a:ext uri="{FF2B5EF4-FFF2-40B4-BE49-F238E27FC236}">
                      <a16:creationId xmlns:a16="http://schemas.microsoft.com/office/drawing/2014/main" id="{D2B44A35-9CAC-CD6A-E000-2FAA00B4D3BD}"/>
                    </a:ext>
                  </a:extLst>
                </p:cNvPr>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7" name="Google Shape;8300;p74">
                  <a:extLst>
                    <a:ext uri="{FF2B5EF4-FFF2-40B4-BE49-F238E27FC236}">
                      <a16:creationId xmlns:a16="http://schemas.microsoft.com/office/drawing/2014/main" id="{85960925-7C99-85F8-33BA-2BE0A788F76C}"/>
                    </a:ext>
                  </a:extLst>
                </p:cNvPr>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8" name="Google Shape;8301;p74">
                  <a:extLst>
                    <a:ext uri="{FF2B5EF4-FFF2-40B4-BE49-F238E27FC236}">
                      <a16:creationId xmlns:a16="http://schemas.microsoft.com/office/drawing/2014/main" id="{B116783D-392A-BD2A-20F0-B15EC566A992}"/>
                    </a:ext>
                  </a:extLst>
                </p:cNvPr>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9" name="Google Shape;8302;p74">
                  <a:extLst>
                    <a:ext uri="{FF2B5EF4-FFF2-40B4-BE49-F238E27FC236}">
                      <a16:creationId xmlns:a16="http://schemas.microsoft.com/office/drawing/2014/main" id="{7F08A205-9A3E-D39D-D929-44493C4AD2F0}"/>
                    </a:ext>
                  </a:extLst>
                </p:cNvPr>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grpSp>
        <p:nvGrpSpPr>
          <p:cNvPr id="280" name="Google Shape;8303;p74">
            <a:extLst>
              <a:ext uri="{FF2B5EF4-FFF2-40B4-BE49-F238E27FC236}">
                <a16:creationId xmlns:a16="http://schemas.microsoft.com/office/drawing/2014/main" id="{5781BC60-5D99-AE9C-1292-7081FDAE14FA}"/>
              </a:ext>
            </a:extLst>
          </p:cNvPr>
          <p:cNvGrpSpPr/>
          <p:nvPr/>
        </p:nvGrpSpPr>
        <p:grpSpPr>
          <a:xfrm>
            <a:off x="4650368" y="4515485"/>
            <a:ext cx="1425154" cy="1424748"/>
            <a:chOff x="2559249" y="2069323"/>
            <a:chExt cx="685566" cy="685634"/>
          </a:xfrm>
        </p:grpSpPr>
        <p:sp>
          <p:nvSpPr>
            <p:cNvPr id="281" name="Google Shape;8304;p74">
              <a:extLst>
                <a:ext uri="{FF2B5EF4-FFF2-40B4-BE49-F238E27FC236}">
                  <a16:creationId xmlns:a16="http://schemas.microsoft.com/office/drawing/2014/main" id="{030D0588-C0AF-3564-8355-A2A12A70E5F2}"/>
                </a:ext>
              </a:extLst>
            </p:cNvPr>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2" name="Google Shape;8305;p74">
              <a:extLst>
                <a:ext uri="{FF2B5EF4-FFF2-40B4-BE49-F238E27FC236}">
                  <a16:creationId xmlns:a16="http://schemas.microsoft.com/office/drawing/2014/main" id="{4FB63899-302C-4E8B-84B7-4E50A1C91907}"/>
                </a:ext>
              </a:extLst>
            </p:cNvPr>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3" name="Google Shape;8306;p74">
              <a:extLst>
                <a:ext uri="{FF2B5EF4-FFF2-40B4-BE49-F238E27FC236}">
                  <a16:creationId xmlns:a16="http://schemas.microsoft.com/office/drawing/2014/main" id="{5DEB8808-3E22-EDD4-BDEE-55175447F296}"/>
                </a:ext>
              </a:extLst>
            </p:cNvPr>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4" name="Google Shape;8307;p74">
              <a:extLst>
                <a:ext uri="{FF2B5EF4-FFF2-40B4-BE49-F238E27FC236}">
                  <a16:creationId xmlns:a16="http://schemas.microsoft.com/office/drawing/2014/main" id="{87ABA3F7-7C73-9295-33F6-6972951AC281}"/>
                </a:ext>
              </a:extLst>
            </p:cNvPr>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5" name="Google Shape;8308;p74">
              <a:extLst>
                <a:ext uri="{FF2B5EF4-FFF2-40B4-BE49-F238E27FC236}">
                  <a16:creationId xmlns:a16="http://schemas.microsoft.com/office/drawing/2014/main" id="{40BC51C7-2FD7-A9D8-AB50-5FC81471EC9F}"/>
                </a:ext>
              </a:extLst>
            </p:cNvPr>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6" name="Google Shape;8309;p74">
              <a:extLst>
                <a:ext uri="{FF2B5EF4-FFF2-40B4-BE49-F238E27FC236}">
                  <a16:creationId xmlns:a16="http://schemas.microsoft.com/office/drawing/2014/main" id="{1B0A4982-C3FA-1F59-3432-41FBD5FE1856}"/>
                </a:ext>
              </a:extLst>
            </p:cNvPr>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7" name="Google Shape;8310;p74">
              <a:extLst>
                <a:ext uri="{FF2B5EF4-FFF2-40B4-BE49-F238E27FC236}">
                  <a16:creationId xmlns:a16="http://schemas.microsoft.com/office/drawing/2014/main" id="{E30D4E45-3017-BE05-3C84-8F378EEEF921}"/>
                </a:ext>
              </a:extLst>
            </p:cNvPr>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8" name="Google Shape;8311;p74">
              <a:extLst>
                <a:ext uri="{FF2B5EF4-FFF2-40B4-BE49-F238E27FC236}">
                  <a16:creationId xmlns:a16="http://schemas.microsoft.com/office/drawing/2014/main" id="{0210F179-EB7F-1DD2-DC72-A0CEA6852EB7}"/>
                </a:ext>
              </a:extLst>
            </p:cNvPr>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9" name="Google Shape;8312;p74">
              <a:extLst>
                <a:ext uri="{FF2B5EF4-FFF2-40B4-BE49-F238E27FC236}">
                  <a16:creationId xmlns:a16="http://schemas.microsoft.com/office/drawing/2014/main" id="{3D179137-EC6A-E47A-F1B1-48BC913ED6C0}"/>
                </a:ext>
              </a:extLst>
            </p:cNvPr>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0" name="Google Shape;8313;p74">
              <a:extLst>
                <a:ext uri="{FF2B5EF4-FFF2-40B4-BE49-F238E27FC236}">
                  <a16:creationId xmlns:a16="http://schemas.microsoft.com/office/drawing/2014/main" id="{762604E1-53AC-0E85-84BB-04FCDC89956D}"/>
                </a:ext>
              </a:extLst>
            </p:cNvPr>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1" name="Google Shape;8314;p74">
              <a:extLst>
                <a:ext uri="{FF2B5EF4-FFF2-40B4-BE49-F238E27FC236}">
                  <a16:creationId xmlns:a16="http://schemas.microsoft.com/office/drawing/2014/main" id="{EAA77A71-4556-6330-BC05-7FE159DC5115}"/>
                </a:ext>
              </a:extLst>
            </p:cNvPr>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2" name="Google Shape;8315;p74">
              <a:extLst>
                <a:ext uri="{FF2B5EF4-FFF2-40B4-BE49-F238E27FC236}">
                  <a16:creationId xmlns:a16="http://schemas.microsoft.com/office/drawing/2014/main" id="{5714B6E4-2818-4213-0326-E0F31DC55E42}"/>
                </a:ext>
              </a:extLst>
            </p:cNvPr>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3" name="Google Shape;8316;p74">
              <a:extLst>
                <a:ext uri="{FF2B5EF4-FFF2-40B4-BE49-F238E27FC236}">
                  <a16:creationId xmlns:a16="http://schemas.microsoft.com/office/drawing/2014/main" id="{45A49401-39D0-5AB3-D241-9BB479A7A8B5}"/>
                </a:ext>
              </a:extLst>
            </p:cNvPr>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94" name="Google Shape;8317;p74">
            <a:extLst>
              <a:ext uri="{FF2B5EF4-FFF2-40B4-BE49-F238E27FC236}">
                <a16:creationId xmlns:a16="http://schemas.microsoft.com/office/drawing/2014/main" id="{091619AB-7519-5F65-BA0A-8A3B31EBF747}"/>
              </a:ext>
            </a:extLst>
          </p:cNvPr>
          <p:cNvGrpSpPr/>
          <p:nvPr/>
        </p:nvGrpSpPr>
        <p:grpSpPr>
          <a:xfrm>
            <a:off x="15015244" y="2741064"/>
            <a:ext cx="1691290" cy="1423822"/>
            <a:chOff x="951975" y="315800"/>
            <a:chExt cx="5860325" cy="4933550"/>
          </a:xfrm>
        </p:grpSpPr>
        <p:sp>
          <p:nvSpPr>
            <p:cNvPr id="295" name="Google Shape;8318;p74">
              <a:extLst>
                <a:ext uri="{FF2B5EF4-FFF2-40B4-BE49-F238E27FC236}">
                  <a16:creationId xmlns:a16="http://schemas.microsoft.com/office/drawing/2014/main" id="{688FF83E-E2ED-D55F-C4C2-BF37C3070553}"/>
                </a:ext>
              </a:extLst>
            </p:cNvPr>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6" name="Google Shape;8319;p74">
              <a:extLst>
                <a:ext uri="{FF2B5EF4-FFF2-40B4-BE49-F238E27FC236}">
                  <a16:creationId xmlns:a16="http://schemas.microsoft.com/office/drawing/2014/main" id="{B7C895A9-8397-E335-3538-34CC1C49DC5B}"/>
                </a:ext>
              </a:extLst>
            </p:cNvPr>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7" name="Google Shape;8320;p74">
              <a:extLst>
                <a:ext uri="{FF2B5EF4-FFF2-40B4-BE49-F238E27FC236}">
                  <a16:creationId xmlns:a16="http://schemas.microsoft.com/office/drawing/2014/main" id="{A207FA47-766B-B794-7E68-18BBA7B074FA}"/>
                </a:ext>
              </a:extLst>
            </p:cNvPr>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8" name="Google Shape;8321;p74">
              <a:extLst>
                <a:ext uri="{FF2B5EF4-FFF2-40B4-BE49-F238E27FC236}">
                  <a16:creationId xmlns:a16="http://schemas.microsoft.com/office/drawing/2014/main" id="{A07348CB-6985-F028-0414-9717EF876449}"/>
                </a:ext>
              </a:extLst>
            </p:cNvPr>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9" name="Google Shape;8322;p74">
              <a:extLst>
                <a:ext uri="{FF2B5EF4-FFF2-40B4-BE49-F238E27FC236}">
                  <a16:creationId xmlns:a16="http://schemas.microsoft.com/office/drawing/2014/main" id="{AECEEB10-96B1-1A1E-4F41-440148578B43}"/>
                </a:ext>
              </a:extLst>
            </p:cNvPr>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0" name="Google Shape;8323;p74">
              <a:extLst>
                <a:ext uri="{FF2B5EF4-FFF2-40B4-BE49-F238E27FC236}">
                  <a16:creationId xmlns:a16="http://schemas.microsoft.com/office/drawing/2014/main" id="{9838E01A-5865-0AAD-6A26-323AE6B6743C}"/>
                </a:ext>
              </a:extLst>
            </p:cNvPr>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1" name="Google Shape;8324;p74">
              <a:extLst>
                <a:ext uri="{FF2B5EF4-FFF2-40B4-BE49-F238E27FC236}">
                  <a16:creationId xmlns:a16="http://schemas.microsoft.com/office/drawing/2014/main" id="{CF16CF61-5CEC-870B-02E5-263C18149073}"/>
                </a:ext>
              </a:extLst>
            </p:cNvPr>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2" name="Google Shape;8325;p74">
              <a:extLst>
                <a:ext uri="{FF2B5EF4-FFF2-40B4-BE49-F238E27FC236}">
                  <a16:creationId xmlns:a16="http://schemas.microsoft.com/office/drawing/2014/main" id="{97D6F8E6-5DDD-5046-774E-F35B8EB7A528}"/>
                </a:ext>
              </a:extLst>
            </p:cNvPr>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03" name="Google Shape;8326;p74">
            <a:extLst>
              <a:ext uri="{FF2B5EF4-FFF2-40B4-BE49-F238E27FC236}">
                <a16:creationId xmlns:a16="http://schemas.microsoft.com/office/drawing/2014/main" id="{1C46DC68-6345-3335-85A3-E3313EE1E543}"/>
              </a:ext>
            </a:extLst>
          </p:cNvPr>
          <p:cNvGrpSpPr/>
          <p:nvPr/>
        </p:nvGrpSpPr>
        <p:grpSpPr>
          <a:xfrm>
            <a:off x="7209501" y="6213281"/>
            <a:ext cx="3235864" cy="1243448"/>
            <a:chOff x="3862800" y="3038525"/>
            <a:chExt cx="1329006" cy="510698"/>
          </a:xfrm>
        </p:grpSpPr>
        <p:sp>
          <p:nvSpPr>
            <p:cNvPr id="304" name="Google Shape;8327;p74">
              <a:extLst>
                <a:ext uri="{FF2B5EF4-FFF2-40B4-BE49-F238E27FC236}">
                  <a16:creationId xmlns:a16="http://schemas.microsoft.com/office/drawing/2014/main" id="{3F5771DC-F404-EC3A-6D6F-1F3A9CB466C6}"/>
                </a:ext>
              </a:extLst>
            </p:cNvPr>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5" name="Google Shape;8328;p74">
              <a:extLst>
                <a:ext uri="{FF2B5EF4-FFF2-40B4-BE49-F238E27FC236}">
                  <a16:creationId xmlns:a16="http://schemas.microsoft.com/office/drawing/2014/main" id="{AD042B7E-7171-B830-8F0C-32726C51CB62}"/>
                </a:ext>
              </a:extLst>
            </p:cNvPr>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306" name="Google Shape;8329;p74">
              <a:extLst>
                <a:ext uri="{FF2B5EF4-FFF2-40B4-BE49-F238E27FC236}">
                  <a16:creationId xmlns:a16="http://schemas.microsoft.com/office/drawing/2014/main" id="{AF89F9DC-D1DB-BB7C-4F0B-485B8D35036A}"/>
                </a:ext>
              </a:extLst>
            </p:cNvPr>
            <p:cNvGrpSpPr/>
            <p:nvPr/>
          </p:nvGrpSpPr>
          <p:grpSpPr>
            <a:xfrm>
              <a:off x="3967075" y="3040337"/>
              <a:ext cx="1019927" cy="402126"/>
              <a:chOff x="3967075" y="3040337"/>
              <a:chExt cx="1019927" cy="402126"/>
            </a:xfrm>
          </p:grpSpPr>
          <p:sp>
            <p:nvSpPr>
              <p:cNvPr id="316" name="Google Shape;8330;p74">
                <a:extLst>
                  <a:ext uri="{FF2B5EF4-FFF2-40B4-BE49-F238E27FC236}">
                    <a16:creationId xmlns:a16="http://schemas.microsoft.com/office/drawing/2014/main" id="{749F4DB4-3659-CA3E-39FD-EA7942869E5D}"/>
                  </a:ext>
                </a:extLst>
              </p:cNvPr>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17" name="Google Shape;8331;p74">
                <a:extLst>
                  <a:ext uri="{FF2B5EF4-FFF2-40B4-BE49-F238E27FC236}">
                    <a16:creationId xmlns:a16="http://schemas.microsoft.com/office/drawing/2014/main" id="{31342E9E-F533-1848-47CF-0F197CE6F9FB}"/>
                  </a:ext>
                </a:extLst>
              </p:cNvPr>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07" name="Google Shape;8332;p74">
              <a:extLst>
                <a:ext uri="{FF2B5EF4-FFF2-40B4-BE49-F238E27FC236}">
                  <a16:creationId xmlns:a16="http://schemas.microsoft.com/office/drawing/2014/main" id="{C26CC16B-C29F-3D97-80B1-30F3E4194ECC}"/>
                </a:ext>
              </a:extLst>
            </p:cNvPr>
            <p:cNvGrpSpPr/>
            <p:nvPr/>
          </p:nvGrpSpPr>
          <p:grpSpPr>
            <a:xfrm>
              <a:off x="4186700" y="3040337"/>
              <a:ext cx="390475" cy="183289"/>
              <a:chOff x="4186700" y="3040337"/>
              <a:chExt cx="390475" cy="183289"/>
            </a:xfrm>
          </p:grpSpPr>
          <p:sp>
            <p:nvSpPr>
              <p:cNvPr id="314" name="Google Shape;8333;p74">
                <a:extLst>
                  <a:ext uri="{FF2B5EF4-FFF2-40B4-BE49-F238E27FC236}">
                    <a16:creationId xmlns:a16="http://schemas.microsoft.com/office/drawing/2014/main" id="{8E9408F2-B58B-348D-31C3-3D1EC6257D08}"/>
                  </a:ext>
                </a:extLst>
              </p:cNvPr>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15" name="Google Shape;8334;p74">
                <a:extLst>
                  <a:ext uri="{FF2B5EF4-FFF2-40B4-BE49-F238E27FC236}">
                    <a16:creationId xmlns:a16="http://schemas.microsoft.com/office/drawing/2014/main" id="{B692AE65-AED0-A10B-3FB9-2A8A1E0E5C9F}"/>
                  </a:ext>
                </a:extLst>
              </p:cNvPr>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08" name="Google Shape;8335;p74">
              <a:extLst>
                <a:ext uri="{FF2B5EF4-FFF2-40B4-BE49-F238E27FC236}">
                  <a16:creationId xmlns:a16="http://schemas.microsoft.com/office/drawing/2014/main" id="{87335CA8-9D52-C413-7056-F9D722DA2312}"/>
                </a:ext>
              </a:extLst>
            </p:cNvPr>
            <p:cNvGrpSpPr/>
            <p:nvPr/>
          </p:nvGrpSpPr>
          <p:grpSpPr>
            <a:xfrm>
              <a:off x="4073727" y="3040337"/>
              <a:ext cx="697794" cy="296263"/>
              <a:chOff x="4073727" y="3040337"/>
              <a:chExt cx="697794" cy="296263"/>
            </a:xfrm>
          </p:grpSpPr>
          <p:sp>
            <p:nvSpPr>
              <p:cNvPr id="312" name="Google Shape;8336;p74">
                <a:extLst>
                  <a:ext uri="{FF2B5EF4-FFF2-40B4-BE49-F238E27FC236}">
                    <a16:creationId xmlns:a16="http://schemas.microsoft.com/office/drawing/2014/main" id="{04044A0D-98CC-5CA5-E325-DFBCCE8DAA2D}"/>
                  </a:ext>
                </a:extLst>
              </p:cNvPr>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13" name="Google Shape;8337;p74">
                <a:extLst>
                  <a:ext uri="{FF2B5EF4-FFF2-40B4-BE49-F238E27FC236}">
                    <a16:creationId xmlns:a16="http://schemas.microsoft.com/office/drawing/2014/main" id="{33F2AE57-1276-C433-0177-41B929AF35FA}"/>
                  </a:ext>
                </a:extLst>
              </p:cNvPr>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09" name="Google Shape;8338;p74">
              <a:extLst>
                <a:ext uri="{FF2B5EF4-FFF2-40B4-BE49-F238E27FC236}">
                  <a16:creationId xmlns:a16="http://schemas.microsoft.com/office/drawing/2014/main" id="{AEB3A852-14CF-40FE-8CC6-DB9C113EDFCC}"/>
                </a:ext>
              </a:extLst>
            </p:cNvPr>
            <p:cNvGrpSpPr/>
            <p:nvPr/>
          </p:nvGrpSpPr>
          <p:grpSpPr>
            <a:xfrm>
              <a:off x="3862800" y="3038525"/>
              <a:ext cx="1329006" cy="510698"/>
              <a:chOff x="3862800" y="3038525"/>
              <a:chExt cx="1329006" cy="510698"/>
            </a:xfrm>
          </p:grpSpPr>
          <p:sp>
            <p:nvSpPr>
              <p:cNvPr id="310" name="Google Shape;8339;p74">
                <a:extLst>
                  <a:ext uri="{FF2B5EF4-FFF2-40B4-BE49-F238E27FC236}">
                    <a16:creationId xmlns:a16="http://schemas.microsoft.com/office/drawing/2014/main" id="{1F3A595D-F775-FCB0-3EC5-3E150CEA2853}"/>
                  </a:ext>
                </a:extLst>
              </p:cNvPr>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11" name="Google Shape;8340;p74">
                <a:extLst>
                  <a:ext uri="{FF2B5EF4-FFF2-40B4-BE49-F238E27FC236}">
                    <a16:creationId xmlns:a16="http://schemas.microsoft.com/office/drawing/2014/main" id="{0FB47A66-54FD-B5F4-D52B-775C85232654}"/>
                  </a:ext>
                </a:extLst>
              </p:cNvPr>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318" name="Google Shape;8341;p74">
            <a:extLst>
              <a:ext uri="{FF2B5EF4-FFF2-40B4-BE49-F238E27FC236}">
                <a16:creationId xmlns:a16="http://schemas.microsoft.com/office/drawing/2014/main" id="{195372B4-33E1-6FAE-B385-02D3A90EC661}"/>
              </a:ext>
            </a:extLst>
          </p:cNvPr>
          <p:cNvGrpSpPr/>
          <p:nvPr/>
        </p:nvGrpSpPr>
        <p:grpSpPr>
          <a:xfrm>
            <a:off x="1226146" y="2741063"/>
            <a:ext cx="1766410" cy="1550352"/>
            <a:chOff x="649648" y="271400"/>
            <a:chExt cx="6215377" cy="5455143"/>
          </a:xfrm>
        </p:grpSpPr>
        <p:sp>
          <p:nvSpPr>
            <p:cNvPr id="319" name="Google Shape;8342;p74">
              <a:extLst>
                <a:ext uri="{FF2B5EF4-FFF2-40B4-BE49-F238E27FC236}">
                  <a16:creationId xmlns:a16="http://schemas.microsoft.com/office/drawing/2014/main" id="{A3BA35FB-71A1-12E6-2C9E-1BEFA6C347A9}"/>
                </a:ext>
              </a:extLst>
            </p:cNvPr>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0" name="Google Shape;8343;p74">
              <a:extLst>
                <a:ext uri="{FF2B5EF4-FFF2-40B4-BE49-F238E27FC236}">
                  <a16:creationId xmlns:a16="http://schemas.microsoft.com/office/drawing/2014/main" id="{F834EFD5-EC8E-18B3-5C38-7BD6AD314002}"/>
                </a:ext>
              </a:extLst>
            </p:cNvPr>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1" name="Google Shape;8344;p74">
              <a:extLst>
                <a:ext uri="{FF2B5EF4-FFF2-40B4-BE49-F238E27FC236}">
                  <a16:creationId xmlns:a16="http://schemas.microsoft.com/office/drawing/2014/main" id="{87B0C451-49C4-BEEE-CCB1-557BA7397B06}"/>
                </a:ext>
              </a:extLst>
            </p:cNvPr>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2" name="Google Shape;8345;p74">
              <a:extLst>
                <a:ext uri="{FF2B5EF4-FFF2-40B4-BE49-F238E27FC236}">
                  <a16:creationId xmlns:a16="http://schemas.microsoft.com/office/drawing/2014/main" id="{EA43C204-3223-FBEC-4B74-770AD529D2DE}"/>
                </a:ext>
              </a:extLst>
            </p:cNvPr>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3" name="Google Shape;8346;p74">
              <a:extLst>
                <a:ext uri="{FF2B5EF4-FFF2-40B4-BE49-F238E27FC236}">
                  <a16:creationId xmlns:a16="http://schemas.microsoft.com/office/drawing/2014/main" id="{317F2F2E-A576-9A8A-D758-A3343E8A1F57}"/>
                </a:ext>
              </a:extLst>
            </p:cNvPr>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4" name="Google Shape;8347;p74">
              <a:extLst>
                <a:ext uri="{FF2B5EF4-FFF2-40B4-BE49-F238E27FC236}">
                  <a16:creationId xmlns:a16="http://schemas.microsoft.com/office/drawing/2014/main" id="{63AA1720-9F6D-E13D-FD72-1B066A50E931}"/>
                </a:ext>
              </a:extLst>
            </p:cNvPr>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5" name="Google Shape;8348;p74">
              <a:extLst>
                <a:ext uri="{FF2B5EF4-FFF2-40B4-BE49-F238E27FC236}">
                  <a16:creationId xmlns:a16="http://schemas.microsoft.com/office/drawing/2014/main" id="{D8B5C6B8-4079-3EC1-33CF-ECD0C8680BFF}"/>
                </a:ext>
              </a:extLst>
            </p:cNvPr>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6" name="Google Shape;8349;p74">
              <a:extLst>
                <a:ext uri="{FF2B5EF4-FFF2-40B4-BE49-F238E27FC236}">
                  <a16:creationId xmlns:a16="http://schemas.microsoft.com/office/drawing/2014/main" id="{70A6CDBC-A241-41DD-322A-2EFC82AB6210}"/>
                </a:ext>
              </a:extLst>
            </p:cNvPr>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7" name="Google Shape;8350;p74">
              <a:extLst>
                <a:ext uri="{FF2B5EF4-FFF2-40B4-BE49-F238E27FC236}">
                  <a16:creationId xmlns:a16="http://schemas.microsoft.com/office/drawing/2014/main" id="{E1304A20-9948-5576-6EC1-9CFD5561BA02}"/>
                </a:ext>
              </a:extLst>
            </p:cNvPr>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8" name="Google Shape;8351;p74">
              <a:extLst>
                <a:ext uri="{FF2B5EF4-FFF2-40B4-BE49-F238E27FC236}">
                  <a16:creationId xmlns:a16="http://schemas.microsoft.com/office/drawing/2014/main" id="{BEA877CA-C493-93E8-E5B3-79B161F6723C}"/>
                </a:ext>
              </a:extLst>
            </p:cNvPr>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9" name="Google Shape;8352;p74">
              <a:extLst>
                <a:ext uri="{FF2B5EF4-FFF2-40B4-BE49-F238E27FC236}">
                  <a16:creationId xmlns:a16="http://schemas.microsoft.com/office/drawing/2014/main" id="{3B081492-D31D-9706-807E-65D62CA06054}"/>
                </a:ext>
              </a:extLst>
            </p:cNvPr>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30" name="Google Shape;8353;p74">
              <a:extLst>
                <a:ext uri="{FF2B5EF4-FFF2-40B4-BE49-F238E27FC236}">
                  <a16:creationId xmlns:a16="http://schemas.microsoft.com/office/drawing/2014/main" id="{FA878E75-89DD-96EC-EAEB-DC61D8290650}"/>
                </a:ext>
              </a:extLst>
            </p:cNvPr>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31" name="Google Shape;8354;p74">
            <a:extLst>
              <a:ext uri="{FF2B5EF4-FFF2-40B4-BE49-F238E27FC236}">
                <a16:creationId xmlns:a16="http://schemas.microsoft.com/office/drawing/2014/main" id="{8DEECA4E-0CDD-D83B-F011-2A2FA11B58C4}"/>
              </a:ext>
            </a:extLst>
          </p:cNvPr>
          <p:cNvGrpSpPr/>
          <p:nvPr/>
        </p:nvGrpSpPr>
        <p:grpSpPr>
          <a:xfrm>
            <a:off x="4442747" y="2741064"/>
            <a:ext cx="1535408" cy="1630978"/>
            <a:chOff x="2499700" y="1135950"/>
            <a:chExt cx="732402" cy="777990"/>
          </a:xfrm>
        </p:grpSpPr>
        <p:grpSp>
          <p:nvGrpSpPr>
            <p:cNvPr id="332" name="Google Shape;8355;p74">
              <a:extLst>
                <a:ext uri="{FF2B5EF4-FFF2-40B4-BE49-F238E27FC236}">
                  <a16:creationId xmlns:a16="http://schemas.microsoft.com/office/drawing/2014/main" id="{554601E5-EBDD-A3BC-F147-F96DC0786F05}"/>
                </a:ext>
              </a:extLst>
            </p:cNvPr>
            <p:cNvGrpSpPr/>
            <p:nvPr/>
          </p:nvGrpSpPr>
          <p:grpSpPr>
            <a:xfrm>
              <a:off x="2499700" y="1135950"/>
              <a:ext cx="732402" cy="694705"/>
              <a:chOff x="2499700" y="1135950"/>
              <a:chExt cx="732402" cy="694705"/>
            </a:xfrm>
          </p:grpSpPr>
          <p:sp>
            <p:nvSpPr>
              <p:cNvPr id="339" name="Google Shape;8356;p74">
                <a:extLst>
                  <a:ext uri="{FF2B5EF4-FFF2-40B4-BE49-F238E27FC236}">
                    <a16:creationId xmlns:a16="http://schemas.microsoft.com/office/drawing/2014/main" id="{FE6CC9AE-C7C9-C3BC-D378-18C1B2A854FC}"/>
                  </a:ext>
                </a:extLst>
              </p:cNvPr>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0" name="Google Shape;8357;p74">
                <a:extLst>
                  <a:ext uri="{FF2B5EF4-FFF2-40B4-BE49-F238E27FC236}">
                    <a16:creationId xmlns:a16="http://schemas.microsoft.com/office/drawing/2014/main" id="{3D6E8C52-C8F5-D594-6173-A67E8B003052}"/>
                  </a:ext>
                </a:extLst>
              </p:cNvPr>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1" name="Google Shape;8358;p74">
                <a:extLst>
                  <a:ext uri="{FF2B5EF4-FFF2-40B4-BE49-F238E27FC236}">
                    <a16:creationId xmlns:a16="http://schemas.microsoft.com/office/drawing/2014/main" id="{E6A832AD-7481-D50B-7E39-6CDBC6D2DE81}"/>
                  </a:ext>
                </a:extLst>
              </p:cNvPr>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2" name="Google Shape;8359;p74">
                <a:extLst>
                  <a:ext uri="{FF2B5EF4-FFF2-40B4-BE49-F238E27FC236}">
                    <a16:creationId xmlns:a16="http://schemas.microsoft.com/office/drawing/2014/main" id="{7276F29F-D261-C25C-0D98-1952FB7B8234}"/>
                  </a:ext>
                </a:extLst>
              </p:cNvPr>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3" name="Google Shape;8360;p74">
                <a:extLst>
                  <a:ext uri="{FF2B5EF4-FFF2-40B4-BE49-F238E27FC236}">
                    <a16:creationId xmlns:a16="http://schemas.microsoft.com/office/drawing/2014/main" id="{367A3ECD-2DFF-474B-4266-8E0B0BEBAA60}"/>
                  </a:ext>
                </a:extLst>
              </p:cNvPr>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4" name="Google Shape;8361;p74">
                <a:extLst>
                  <a:ext uri="{FF2B5EF4-FFF2-40B4-BE49-F238E27FC236}">
                    <a16:creationId xmlns:a16="http://schemas.microsoft.com/office/drawing/2014/main" id="{D176520B-B756-C206-88A9-67377C2947CB}"/>
                  </a:ext>
                </a:extLst>
              </p:cNvPr>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5" name="Google Shape;8362;p74">
                <a:extLst>
                  <a:ext uri="{FF2B5EF4-FFF2-40B4-BE49-F238E27FC236}">
                    <a16:creationId xmlns:a16="http://schemas.microsoft.com/office/drawing/2014/main" id="{4F4371DE-B022-94D7-89D6-340442CFA055}"/>
                  </a:ext>
                </a:extLst>
              </p:cNvPr>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6" name="Google Shape;8363;p74">
                <a:extLst>
                  <a:ext uri="{FF2B5EF4-FFF2-40B4-BE49-F238E27FC236}">
                    <a16:creationId xmlns:a16="http://schemas.microsoft.com/office/drawing/2014/main" id="{7C6A7A6A-E0BB-14E7-75D3-A942B9DC292F}"/>
                  </a:ext>
                </a:extLst>
              </p:cNvPr>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7" name="Google Shape;8364;p74">
                <a:extLst>
                  <a:ext uri="{FF2B5EF4-FFF2-40B4-BE49-F238E27FC236}">
                    <a16:creationId xmlns:a16="http://schemas.microsoft.com/office/drawing/2014/main" id="{96C14DB4-92CC-0390-C9BE-384B87661246}"/>
                  </a:ext>
                </a:extLst>
              </p:cNvPr>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8" name="Google Shape;8365;p74">
                <a:extLst>
                  <a:ext uri="{FF2B5EF4-FFF2-40B4-BE49-F238E27FC236}">
                    <a16:creationId xmlns:a16="http://schemas.microsoft.com/office/drawing/2014/main" id="{7D255E5E-6BF5-9234-38FF-4BB4E471DF1C}"/>
                  </a:ext>
                </a:extLst>
              </p:cNvPr>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9" name="Google Shape;8366;p74">
                <a:extLst>
                  <a:ext uri="{FF2B5EF4-FFF2-40B4-BE49-F238E27FC236}">
                    <a16:creationId xmlns:a16="http://schemas.microsoft.com/office/drawing/2014/main" id="{DFD0C094-39BD-2200-4A55-935727F49372}"/>
                  </a:ext>
                </a:extLst>
              </p:cNvPr>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0" name="Google Shape;8367;p74">
                <a:extLst>
                  <a:ext uri="{FF2B5EF4-FFF2-40B4-BE49-F238E27FC236}">
                    <a16:creationId xmlns:a16="http://schemas.microsoft.com/office/drawing/2014/main" id="{187E452F-05EE-F5CC-E964-46BE13FE6C17}"/>
                  </a:ext>
                </a:extLst>
              </p:cNvPr>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1" name="Google Shape;8368;p74">
                <a:extLst>
                  <a:ext uri="{FF2B5EF4-FFF2-40B4-BE49-F238E27FC236}">
                    <a16:creationId xmlns:a16="http://schemas.microsoft.com/office/drawing/2014/main" id="{5D25E173-FEE6-B244-8F69-8FDE578F0A02}"/>
                  </a:ext>
                </a:extLst>
              </p:cNvPr>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2" name="Google Shape;8369;p74">
                <a:extLst>
                  <a:ext uri="{FF2B5EF4-FFF2-40B4-BE49-F238E27FC236}">
                    <a16:creationId xmlns:a16="http://schemas.microsoft.com/office/drawing/2014/main" id="{92C0C2AC-8542-3BD4-6F77-05C0E67B3F2E}"/>
                  </a:ext>
                </a:extLst>
              </p:cNvPr>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3" name="Google Shape;8370;p74">
                <a:extLst>
                  <a:ext uri="{FF2B5EF4-FFF2-40B4-BE49-F238E27FC236}">
                    <a16:creationId xmlns:a16="http://schemas.microsoft.com/office/drawing/2014/main" id="{5247C9D2-EAF8-D597-33A0-CFEAA7B295BF}"/>
                  </a:ext>
                </a:extLst>
              </p:cNvPr>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4" name="Google Shape;8371;p74">
                <a:extLst>
                  <a:ext uri="{FF2B5EF4-FFF2-40B4-BE49-F238E27FC236}">
                    <a16:creationId xmlns:a16="http://schemas.microsoft.com/office/drawing/2014/main" id="{9E67DE38-6D5D-DEDB-BCC2-DF55B7CEA7B9}"/>
                  </a:ext>
                </a:extLst>
              </p:cNvPr>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5" name="Google Shape;8372;p74">
                <a:extLst>
                  <a:ext uri="{FF2B5EF4-FFF2-40B4-BE49-F238E27FC236}">
                    <a16:creationId xmlns:a16="http://schemas.microsoft.com/office/drawing/2014/main" id="{8A9EE610-3BBE-9345-E8C5-C726E23F1347}"/>
                  </a:ext>
                </a:extLst>
              </p:cNvPr>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6" name="Google Shape;8373;p74">
                <a:extLst>
                  <a:ext uri="{FF2B5EF4-FFF2-40B4-BE49-F238E27FC236}">
                    <a16:creationId xmlns:a16="http://schemas.microsoft.com/office/drawing/2014/main" id="{DD030DB5-7F9C-2559-D32A-3603EC8FEF50}"/>
                  </a:ext>
                </a:extLst>
              </p:cNvPr>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7" name="Google Shape;8374;p74">
                <a:extLst>
                  <a:ext uri="{FF2B5EF4-FFF2-40B4-BE49-F238E27FC236}">
                    <a16:creationId xmlns:a16="http://schemas.microsoft.com/office/drawing/2014/main" id="{8F465C2B-C884-23CF-B59E-A750B248BB75}"/>
                  </a:ext>
                </a:extLst>
              </p:cNvPr>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8" name="Google Shape;8375;p74">
                <a:extLst>
                  <a:ext uri="{FF2B5EF4-FFF2-40B4-BE49-F238E27FC236}">
                    <a16:creationId xmlns:a16="http://schemas.microsoft.com/office/drawing/2014/main" id="{3ADF405D-D944-9316-2069-9C1AC0303F3F}"/>
                  </a:ext>
                </a:extLst>
              </p:cNvPr>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9" name="Google Shape;8376;p74">
                <a:extLst>
                  <a:ext uri="{FF2B5EF4-FFF2-40B4-BE49-F238E27FC236}">
                    <a16:creationId xmlns:a16="http://schemas.microsoft.com/office/drawing/2014/main" id="{76CA680B-040E-CD08-F566-FAB81B7852B0}"/>
                  </a:ext>
                </a:extLst>
              </p:cNvPr>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0" name="Google Shape;8377;p74">
                <a:extLst>
                  <a:ext uri="{FF2B5EF4-FFF2-40B4-BE49-F238E27FC236}">
                    <a16:creationId xmlns:a16="http://schemas.microsoft.com/office/drawing/2014/main" id="{99F586BA-582A-E426-D886-8378557F70E8}"/>
                  </a:ext>
                </a:extLst>
              </p:cNvPr>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1" name="Google Shape;8378;p74">
                <a:extLst>
                  <a:ext uri="{FF2B5EF4-FFF2-40B4-BE49-F238E27FC236}">
                    <a16:creationId xmlns:a16="http://schemas.microsoft.com/office/drawing/2014/main" id="{1AAA9C62-6372-0EFC-019F-7CF93239C21C}"/>
                  </a:ext>
                </a:extLst>
              </p:cNvPr>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2" name="Google Shape;8379;p74">
                <a:extLst>
                  <a:ext uri="{FF2B5EF4-FFF2-40B4-BE49-F238E27FC236}">
                    <a16:creationId xmlns:a16="http://schemas.microsoft.com/office/drawing/2014/main" id="{6BEEEDAA-BCC2-9075-28DA-D3755DAD7B7C}"/>
                  </a:ext>
                </a:extLst>
              </p:cNvPr>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3" name="Google Shape;8380;p74">
                <a:extLst>
                  <a:ext uri="{FF2B5EF4-FFF2-40B4-BE49-F238E27FC236}">
                    <a16:creationId xmlns:a16="http://schemas.microsoft.com/office/drawing/2014/main" id="{56FE4974-DE26-A75D-A83C-6E089C0CA6E8}"/>
                  </a:ext>
                </a:extLst>
              </p:cNvPr>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4" name="Google Shape;8381;p74">
                <a:extLst>
                  <a:ext uri="{FF2B5EF4-FFF2-40B4-BE49-F238E27FC236}">
                    <a16:creationId xmlns:a16="http://schemas.microsoft.com/office/drawing/2014/main" id="{308BDD76-D59C-6078-22BF-FE8B30B384F8}"/>
                  </a:ext>
                </a:extLst>
              </p:cNvPr>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5" name="Google Shape;8382;p74">
                <a:extLst>
                  <a:ext uri="{FF2B5EF4-FFF2-40B4-BE49-F238E27FC236}">
                    <a16:creationId xmlns:a16="http://schemas.microsoft.com/office/drawing/2014/main" id="{50E5D066-397C-1C13-282F-68164A6CA993}"/>
                  </a:ext>
                </a:extLst>
              </p:cNvPr>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33" name="Google Shape;8383;p74">
              <a:extLst>
                <a:ext uri="{FF2B5EF4-FFF2-40B4-BE49-F238E27FC236}">
                  <a16:creationId xmlns:a16="http://schemas.microsoft.com/office/drawing/2014/main" id="{82107CCC-CD75-EA33-722E-11F7E56BB781}"/>
                </a:ext>
              </a:extLst>
            </p:cNvPr>
            <p:cNvGrpSpPr/>
            <p:nvPr/>
          </p:nvGrpSpPr>
          <p:grpSpPr>
            <a:xfrm>
              <a:off x="2517909" y="1188726"/>
              <a:ext cx="702702" cy="725214"/>
              <a:chOff x="2517909" y="1188726"/>
              <a:chExt cx="702702" cy="725214"/>
            </a:xfrm>
          </p:grpSpPr>
          <p:sp>
            <p:nvSpPr>
              <p:cNvPr id="334" name="Google Shape;8384;p74">
                <a:extLst>
                  <a:ext uri="{FF2B5EF4-FFF2-40B4-BE49-F238E27FC236}">
                    <a16:creationId xmlns:a16="http://schemas.microsoft.com/office/drawing/2014/main" id="{77408FAB-7487-2295-FE10-DC997BC04994}"/>
                  </a:ext>
                </a:extLst>
              </p:cNvPr>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35" name="Google Shape;8385;p74">
                <a:extLst>
                  <a:ext uri="{FF2B5EF4-FFF2-40B4-BE49-F238E27FC236}">
                    <a16:creationId xmlns:a16="http://schemas.microsoft.com/office/drawing/2014/main" id="{7803E8B3-05CE-DB44-7526-773A78A8C148}"/>
                  </a:ext>
                </a:extLst>
              </p:cNvPr>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36" name="Google Shape;8386;p74">
                <a:extLst>
                  <a:ext uri="{FF2B5EF4-FFF2-40B4-BE49-F238E27FC236}">
                    <a16:creationId xmlns:a16="http://schemas.microsoft.com/office/drawing/2014/main" id="{BEDA56A6-18FD-1017-FD84-1C37AF71B0FC}"/>
                  </a:ext>
                </a:extLst>
              </p:cNvPr>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37" name="Google Shape;8387;p74">
                <a:extLst>
                  <a:ext uri="{FF2B5EF4-FFF2-40B4-BE49-F238E27FC236}">
                    <a16:creationId xmlns:a16="http://schemas.microsoft.com/office/drawing/2014/main" id="{BEA6CFEA-8F78-5F41-EA81-2E75B232BCF3}"/>
                  </a:ext>
                </a:extLst>
              </p:cNvPr>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38" name="Google Shape;8388;p74">
                <a:extLst>
                  <a:ext uri="{FF2B5EF4-FFF2-40B4-BE49-F238E27FC236}">
                    <a16:creationId xmlns:a16="http://schemas.microsoft.com/office/drawing/2014/main" id="{BA1CC4AB-C818-1844-A2DA-0E6B91DABE65}"/>
                  </a:ext>
                </a:extLst>
              </p:cNvPr>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366" name="Google Shape;8389;p74">
            <a:extLst>
              <a:ext uri="{FF2B5EF4-FFF2-40B4-BE49-F238E27FC236}">
                <a16:creationId xmlns:a16="http://schemas.microsoft.com/office/drawing/2014/main" id="{6E4AC15F-6171-15F5-4B8E-2D68D7BD4E18}"/>
              </a:ext>
            </a:extLst>
          </p:cNvPr>
          <p:cNvGrpSpPr/>
          <p:nvPr/>
        </p:nvGrpSpPr>
        <p:grpSpPr>
          <a:xfrm>
            <a:off x="3134212" y="2741064"/>
            <a:ext cx="1166878" cy="1740458"/>
            <a:chOff x="1716825" y="1121550"/>
            <a:chExt cx="622800" cy="928938"/>
          </a:xfrm>
        </p:grpSpPr>
        <p:grpSp>
          <p:nvGrpSpPr>
            <p:cNvPr id="367" name="Google Shape;8390;p74">
              <a:extLst>
                <a:ext uri="{FF2B5EF4-FFF2-40B4-BE49-F238E27FC236}">
                  <a16:creationId xmlns:a16="http://schemas.microsoft.com/office/drawing/2014/main" id="{DC8EFDE6-F188-0826-647B-7C46E6F215A4}"/>
                </a:ext>
              </a:extLst>
            </p:cNvPr>
            <p:cNvGrpSpPr/>
            <p:nvPr/>
          </p:nvGrpSpPr>
          <p:grpSpPr>
            <a:xfrm>
              <a:off x="1716825" y="1121550"/>
              <a:ext cx="622800" cy="928938"/>
              <a:chOff x="1716825" y="1121550"/>
              <a:chExt cx="622800" cy="928938"/>
            </a:xfrm>
          </p:grpSpPr>
          <p:cxnSp>
            <p:nvCxnSpPr>
              <p:cNvPr id="378" name="Google Shape;8391;p74">
                <a:extLst>
                  <a:ext uri="{FF2B5EF4-FFF2-40B4-BE49-F238E27FC236}">
                    <a16:creationId xmlns:a16="http://schemas.microsoft.com/office/drawing/2014/main" id="{ABA0C6AF-DB68-4CC1-D6CC-A1011EF052F0}"/>
                  </a:ext>
                </a:extLst>
              </p:cNvPr>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379" name="Google Shape;8392;p74">
                <a:extLst>
                  <a:ext uri="{FF2B5EF4-FFF2-40B4-BE49-F238E27FC236}">
                    <a16:creationId xmlns:a16="http://schemas.microsoft.com/office/drawing/2014/main" id="{63AE4B45-602B-1306-6415-5EF18718B537}"/>
                  </a:ext>
                </a:extLst>
              </p:cNvPr>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68" name="Google Shape;8393;p74">
              <a:extLst>
                <a:ext uri="{FF2B5EF4-FFF2-40B4-BE49-F238E27FC236}">
                  <a16:creationId xmlns:a16="http://schemas.microsoft.com/office/drawing/2014/main" id="{69042B86-B78A-9D38-F281-125E18DCFAB0}"/>
                </a:ext>
              </a:extLst>
            </p:cNvPr>
            <p:cNvGrpSpPr/>
            <p:nvPr/>
          </p:nvGrpSpPr>
          <p:grpSpPr>
            <a:xfrm>
              <a:off x="1768050" y="1172775"/>
              <a:ext cx="520200" cy="832000"/>
              <a:chOff x="1768050" y="1172775"/>
              <a:chExt cx="520200" cy="832000"/>
            </a:xfrm>
          </p:grpSpPr>
          <p:cxnSp>
            <p:nvCxnSpPr>
              <p:cNvPr id="376" name="Google Shape;8394;p74">
                <a:extLst>
                  <a:ext uri="{FF2B5EF4-FFF2-40B4-BE49-F238E27FC236}">
                    <a16:creationId xmlns:a16="http://schemas.microsoft.com/office/drawing/2014/main" id="{FF861698-4C7F-4B7A-FAD5-404DFFA3F343}"/>
                  </a:ext>
                </a:extLst>
              </p:cNvPr>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377" name="Google Shape;8395;p74">
                <a:extLst>
                  <a:ext uri="{FF2B5EF4-FFF2-40B4-BE49-F238E27FC236}">
                    <a16:creationId xmlns:a16="http://schemas.microsoft.com/office/drawing/2014/main" id="{25FDF150-51D2-938E-C486-F10F540CF6D5}"/>
                  </a:ext>
                </a:extLst>
              </p:cNvPr>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69" name="Google Shape;8396;p74">
              <a:extLst>
                <a:ext uri="{FF2B5EF4-FFF2-40B4-BE49-F238E27FC236}">
                  <a16:creationId xmlns:a16="http://schemas.microsoft.com/office/drawing/2014/main" id="{D94E1653-0A25-750F-1829-B11DD4D98818}"/>
                </a:ext>
              </a:extLst>
            </p:cNvPr>
            <p:cNvGrpSpPr/>
            <p:nvPr/>
          </p:nvGrpSpPr>
          <p:grpSpPr>
            <a:xfrm>
              <a:off x="1820100" y="1225475"/>
              <a:ext cx="416400" cy="729575"/>
              <a:chOff x="1820100" y="1225475"/>
              <a:chExt cx="416400" cy="729575"/>
            </a:xfrm>
          </p:grpSpPr>
          <p:cxnSp>
            <p:nvCxnSpPr>
              <p:cNvPr id="374" name="Google Shape;8397;p74">
                <a:extLst>
                  <a:ext uri="{FF2B5EF4-FFF2-40B4-BE49-F238E27FC236}">
                    <a16:creationId xmlns:a16="http://schemas.microsoft.com/office/drawing/2014/main" id="{016E5E96-C8A1-AD93-D552-7299A880E22E}"/>
                  </a:ext>
                </a:extLst>
              </p:cNvPr>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375" name="Google Shape;8398;p74">
                <a:extLst>
                  <a:ext uri="{FF2B5EF4-FFF2-40B4-BE49-F238E27FC236}">
                    <a16:creationId xmlns:a16="http://schemas.microsoft.com/office/drawing/2014/main" id="{6F1F6F2C-BBBE-C4CE-3DB8-CFFA756F52D7}"/>
                  </a:ext>
                </a:extLst>
              </p:cNvPr>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70" name="Google Shape;8399;p74">
              <a:extLst>
                <a:ext uri="{FF2B5EF4-FFF2-40B4-BE49-F238E27FC236}">
                  <a16:creationId xmlns:a16="http://schemas.microsoft.com/office/drawing/2014/main" id="{1656951A-3899-0652-AAD9-E13A4440DA04}"/>
                </a:ext>
              </a:extLst>
            </p:cNvPr>
            <p:cNvGrpSpPr/>
            <p:nvPr/>
          </p:nvGrpSpPr>
          <p:grpSpPr>
            <a:xfrm>
              <a:off x="1874250" y="1278825"/>
              <a:ext cx="308100" cy="605275"/>
              <a:chOff x="1874250" y="1278825"/>
              <a:chExt cx="308100" cy="605275"/>
            </a:xfrm>
          </p:grpSpPr>
          <p:cxnSp>
            <p:nvCxnSpPr>
              <p:cNvPr id="372" name="Google Shape;8400;p74">
                <a:extLst>
                  <a:ext uri="{FF2B5EF4-FFF2-40B4-BE49-F238E27FC236}">
                    <a16:creationId xmlns:a16="http://schemas.microsoft.com/office/drawing/2014/main" id="{9E43B0EF-90AE-B516-A02F-DC5210F0E41D}"/>
                  </a:ext>
                </a:extLst>
              </p:cNvPr>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373" name="Google Shape;8401;p74">
                <a:extLst>
                  <a:ext uri="{FF2B5EF4-FFF2-40B4-BE49-F238E27FC236}">
                    <a16:creationId xmlns:a16="http://schemas.microsoft.com/office/drawing/2014/main" id="{E84C196D-DDE0-690D-B99A-FBFDA5C92056}"/>
                  </a:ext>
                </a:extLst>
              </p:cNvPr>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sp>
          <p:nvSpPr>
            <p:cNvPr id="371" name="Google Shape;8402;p74">
              <a:extLst>
                <a:ext uri="{FF2B5EF4-FFF2-40B4-BE49-F238E27FC236}">
                  <a16:creationId xmlns:a16="http://schemas.microsoft.com/office/drawing/2014/main" id="{3AF8266D-278C-C565-0491-FD11BE4B0384}"/>
                </a:ext>
              </a:extLst>
            </p:cNvPr>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80" name="Google Shape;8403;p74">
            <a:extLst>
              <a:ext uri="{FF2B5EF4-FFF2-40B4-BE49-F238E27FC236}">
                <a16:creationId xmlns:a16="http://schemas.microsoft.com/office/drawing/2014/main" id="{595028CC-6A2D-F6FC-E73D-719A576F9FD4}"/>
              </a:ext>
            </a:extLst>
          </p:cNvPr>
          <p:cNvGrpSpPr/>
          <p:nvPr/>
        </p:nvGrpSpPr>
        <p:grpSpPr>
          <a:xfrm>
            <a:off x="2973857" y="4513707"/>
            <a:ext cx="1478144" cy="1428304"/>
            <a:chOff x="4334725" y="1355875"/>
            <a:chExt cx="3106650" cy="3001900"/>
          </a:xfrm>
        </p:grpSpPr>
        <p:grpSp>
          <p:nvGrpSpPr>
            <p:cNvPr id="381" name="Google Shape;8404;p74">
              <a:extLst>
                <a:ext uri="{FF2B5EF4-FFF2-40B4-BE49-F238E27FC236}">
                  <a16:creationId xmlns:a16="http://schemas.microsoft.com/office/drawing/2014/main" id="{F2F56F80-217F-CBD5-FA7A-457767C11814}"/>
                </a:ext>
              </a:extLst>
            </p:cNvPr>
            <p:cNvGrpSpPr/>
            <p:nvPr/>
          </p:nvGrpSpPr>
          <p:grpSpPr>
            <a:xfrm>
              <a:off x="4516050" y="1724875"/>
              <a:ext cx="2693725" cy="2632900"/>
              <a:chOff x="4516050" y="1724875"/>
              <a:chExt cx="2693725" cy="2632900"/>
            </a:xfrm>
          </p:grpSpPr>
          <p:sp>
            <p:nvSpPr>
              <p:cNvPr id="386" name="Google Shape;8405;p74">
                <a:extLst>
                  <a:ext uri="{FF2B5EF4-FFF2-40B4-BE49-F238E27FC236}">
                    <a16:creationId xmlns:a16="http://schemas.microsoft.com/office/drawing/2014/main" id="{FE043175-F0DA-8A15-D23E-3500EE203CB9}"/>
                  </a:ext>
                </a:extLst>
              </p:cNvPr>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87" name="Google Shape;8406;p74">
                <a:extLst>
                  <a:ext uri="{FF2B5EF4-FFF2-40B4-BE49-F238E27FC236}">
                    <a16:creationId xmlns:a16="http://schemas.microsoft.com/office/drawing/2014/main" id="{6AEE50C1-FE1E-EFCC-6429-F592DDBB78F5}"/>
                  </a:ext>
                </a:extLst>
              </p:cNvPr>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88" name="Google Shape;8407;p74">
                <a:extLst>
                  <a:ext uri="{FF2B5EF4-FFF2-40B4-BE49-F238E27FC236}">
                    <a16:creationId xmlns:a16="http://schemas.microsoft.com/office/drawing/2014/main" id="{D11BD88B-8215-AB69-802B-8F6709405937}"/>
                  </a:ext>
                </a:extLst>
              </p:cNvPr>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82" name="Google Shape;8408;p74">
              <a:extLst>
                <a:ext uri="{FF2B5EF4-FFF2-40B4-BE49-F238E27FC236}">
                  <a16:creationId xmlns:a16="http://schemas.microsoft.com/office/drawing/2014/main" id="{98298A74-0E4C-3B0F-D294-C47BE87A728A}"/>
                </a:ext>
              </a:extLst>
            </p:cNvPr>
            <p:cNvGrpSpPr/>
            <p:nvPr/>
          </p:nvGrpSpPr>
          <p:grpSpPr>
            <a:xfrm>
              <a:off x="4334725" y="1355875"/>
              <a:ext cx="3106650" cy="2709650"/>
              <a:chOff x="4334725" y="1355875"/>
              <a:chExt cx="3106650" cy="2709650"/>
            </a:xfrm>
          </p:grpSpPr>
          <p:sp>
            <p:nvSpPr>
              <p:cNvPr id="383" name="Google Shape;8409;p74">
                <a:extLst>
                  <a:ext uri="{FF2B5EF4-FFF2-40B4-BE49-F238E27FC236}">
                    <a16:creationId xmlns:a16="http://schemas.microsoft.com/office/drawing/2014/main" id="{12CB150E-EF50-675D-66EB-D0553C588EDA}"/>
                  </a:ext>
                </a:extLst>
              </p:cNvPr>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84" name="Google Shape;8410;p74">
                <a:extLst>
                  <a:ext uri="{FF2B5EF4-FFF2-40B4-BE49-F238E27FC236}">
                    <a16:creationId xmlns:a16="http://schemas.microsoft.com/office/drawing/2014/main" id="{D2E0FF83-42EB-A66E-108D-18E9A4691230}"/>
                  </a:ext>
                </a:extLst>
              </p:cNvPr>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85" name="Google Shape;8411;p74">
                <a:extLst>
                  <a:ext uri="{FF2B5EF4-FFF2-40B4-BE49-F238E27FC236}">
                    <a16:creationId xmlns:a16="http://schemas.microsoft.com/office/drawing/2014/main" id="{C6BEE95E-C54D-B34E-3055-5494208C8EC8}"/>
                  </a:ext>
                </a:extLst>
              </p:cNvPr>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389" name="Google Shape;8412;p74">
            <a:extLst>
              <a:ext uri="{FF2B5EF4-FFF2-40B4-BE49-F238E27FC236}">
                <a16:creationId xmlns:a16="http://schemas.microsoft.com/office/drawing/2014/main" id="{057C5A81-4893-C53B-157A-FF86DF4A454E}"/>
              </a:ext>
            </a:extLst>
          </p:cNvPr>
          <p:cNvGrpSpPr/>
          <p:nvPr/>
        </p:nvGrpSpPr>
        <p:grpSpPr>
          <a:xfrm>
            <a:off x="15207755" y="7775250"/>
            <a:ext cx="624148" cy="1368346"/>
            <a:chOff x="7645573" y="3754300"/>
            <a:chExt cx="293855" cy="644170"/>
          </a:xfrm>
        </p:grpSpPr>
        <p:sp>
          <p:nvSpPr>
            <p:cNvPr id="390" name="Google Shape;8413;p74">
              <a:extLst>
                <a:ext uri="{FF2B5EF4-FFF2-40B4-BE49-F238E27FC236}">
                  <a16:creationId xmlns:a16="http://schemas.microsoft.com/office/drawing/2014/main" id="{8257873B-57BD-4B84-17A2-1486024D8EE1}"/>
                </a:ext>
              </a:extLst>
            </p:cNvPr>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91" name="Google Shape;8414;p74">
              <a:extLst>
                <a:ext uri="{FF2B5EF4-FFF2-40B4-BE49-F238E27FC236}">
                  <a16:creationId xmlns:a16="http://schemas.microsoft.com/office/drawing/2014/main" id="{84BF0025-6E02-D096-030A-105C34476C95}"/>
                </a:ext>
              </a:extLst>
            </p:cNvPr>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92" name="Google Shape;8415;p74">
            <a:extLst>
              <a:ext uri="{FF2B5EF4-FFF2-40B4-BE49-F238E27FC236}">
                <a16:creationId xmlns:a16="http://schemas.microsoft.com/office/drawing/2014/main" id="{25D2D31B-1C3A-7291-1EB2-82DFD4D54723}"/>
              </a:ext>
            </a:extLst>
          </p:cNvPr>
          <p:cNvGrpSpPr/>
          <p:nvPr/>
        </p:nvGrpSpPr>
        <p:grpSpPr>
          <a:xfrm>
            <a:off x="11051732" y="2741064"/>
            <a:ext cx="1418022" cy="1478718"/>
            <a:chOff x="5830645" y="1256617"/>
            <a:chExt cx="530340" cy="553040"/>
          </a:xfrm>
        </p:grpSpPr>
        <p:grpSp>
          <p:nvGrpSpPr>
            <p:cNvPr id="393" name="Google Shape;8416;p74">
              <a:extLst>
                <a:ext uri="{FF2B5EF4-FFF2-40B4-BE49-F238E27FC236}">
                  <a16:creationId xmlns:a16="http://schemas.microsoft.com/office/drawing/2014/main" id="{6F84AE0E-675A-F6D9-EE0D-5ACBABFCEFDA}"/>
                </a:ext>
              </a:extLst>
            </p:cNvPr>
            <p:cNvGrpSpPr/>
            <p:nvPr/>
          </p:nvGrpSpPr>
          <p:grpSpPr>
            <a:xfrm>
              <a:off x="5830645" y="1256617"/>
              <a:ext cx="259743" cy="269909"/>
              <a:chOff x="5830645" y="1256617"/>
              <a:chExt cx="259743" cy="269909"/>
            </a:xfrm>
          </p:grpSpPr>
          <p:sp>
            <p:nvSpPr>
              <p:cNvPr id="404" name="Google Shape;8417;p74">
                <a:extLst>
                  <a:ext uri="{FF2B5EF4-FFF2-40B4-BE49-F238E27FC236}">
                    <a16:creationId xmlns:a16="http://schemas.microsoft.com/office/drawing/2014/main" id="{0F17FEEB-B038-1B01-6B87-D313B30B2246}"/>
                  </a:ext>
                </a:extLst>
              </p:cNvPr>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05" name="Google Shape;8418;p74">
                <a:extLst>
                  <a:ext uri="{FF2B5EF4-FFF2-40B4-BE49-F238E27FC236}">
                    <a16:creationId xmlns:a16="http://schemas.microsoft.com/office/drawing/2014/main" id="{9A97F0EC-DE15-6DDB-39E7-8B92B8C519C6}"/>
                  </a:ext>
                </a:extLst>
              </p:cNvPr>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94" name="Google Shape;8419;p74">
              <a:extLst>
                <a:ext uri="{FF2B5EF4-FFF2-40B4-BE49-F238E27FC236}">
                  <a16:creationId xmlns:a16="http://schemas.microsoft.com/office/drawing/2014/main" id="{C5BEC812-D4B3-D158-4CC6-5B060C9EF656}"/>
                </a:ext>
              </a:extLst>
            </p:cNvPr>
            <p:cNvGrpSpPr/>
            <p:nvPr/>
          </p:nvGrpSpPr>
          <p:grpSpPr>
            <a:xfrm>
              <a:off x="6101293" y="1256617"/>
              <a:ext cx="259692" cy="269909"/>
              <a:chOff x="6101293" y="1256617"/>
              <a:chExt cx="259692" cy="269909"/>
            </a:xfrm>
          </p:grpSpPr>
          <p:sp>
            <p:nvSpPr>
              <p:cNvPr id="402" name="Google Shape;8420;p74">
                <a:extLst>
                  <a:ext uri="{FF2B5EF4-FFF2-40B4-BE49-F238E27FC236}">
                    <a16:creationId xmlns:a16="http://schemas.microsoft.com/office/drawing/2014/main" id="{81626905-2039-0336-8C2B-9C357288988B}"/>
                  </a:ext>
                </a:extLst>
              </p:cNvPr>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03" name="Google Shape;8421;p74">
                <a:extLst>
                  <a:ext uri="{FF2B5EF4-FFF2-40B4-BE49-F238E27FC236}">
                    <a16:creationId xmlns:a16="http://schemas.microsoft.com/office/drawing/2014/main" id="{7692AC97-72A6-C255-AD97-BD27507BAEF9}"/>
                  </a:ext>
                </a:extLst>
              </p:cNvPr>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95" name="Google Shape;8422;p74">
              <a:extLst>
                <a:ext uri="{FF2B5EF4-FFF2-40B4-BE49-F238E27FC236}">
                  <a16:creationId xmlns:a16="http://schemas.microsoft.com/office/drawing/2014/main" id="{AD34A93A-F228-54A9-5333-CFC723530F60}"/>
                </a:ext>
              </a:extLst>
            </p:cNvPr>
            <p:cNvGrpSpPr/>
            <p:nvPr/>
          </p:nvGrpSpPr>
          <p:grpSpPr>
            <a:xfrm>
              <a:off x="5830645" y="1539749"/>
              <a:ext cx="259692" cy="269909"/>
              <a:chOff x="5830645" y="1539749"/>
              <a:chExt cx="259692" cy="269909"/>
            </a:xfrm>
          </p:grpSpPr>
          <p:sp>
            <p:nvSpPr>
              <p:cNvPr id="400" name="Google Shape;8423;p74">
                <a:extLst>
                  <a:ext uri="{FF2B5EF4-FFF2-40B4-BE49-F238E27FC236}">
                    <a16:creationId xmlns:a16="http://schemas.microsoft.com/office/drawing/2014/main" id="{6EE2FFC2-0C7D-24B9-B446-917CE36DD6C1}"/>
                  </a:ext>
                </a:extLst>
              </p:cNvPr>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01" name="Google Shape;8424;p74">
                <a:extLst>
                  <a:ext uri="{FF2B5EF4-FFF2-40B4-BE49-F238E27FC236}">
                    <a16:creationId xmlns:a16="http://schemas.microsoft.com/office/drawing/2014/main" id="{EE0CB55A-4BC8-01F8-E62D-CF43FB23E60C}"/>
                  </a:ext>
                </a:extLst>
              </p:cNvPr>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96" name="Google Shape;8425;p74">
              <a:extLst>
                <a:ext uri="{FF2B5EF4-FFF2-40B4-BE49-F238E27FC236}">
                  <a16:creationId xmlns:a16="http://schemas.microsoft.com/office/drawing/2014/main" id="{7BA3AC23-B9B4-A36D-9290-50E7FA654EFB}"/>
                </a:ext>
              </a:extLst>
            </p:cNvPr>
            <p:cNvGrpSpPr/>
            <p:nvPr/>
          </p:nvGrpSpPr>
          <p:grpSpPr>
            <a:xfrm>
              <a:off x="6101293" y="1539749"/>
              <a:ext cx="259692" cy="269909"/>
              <a:chOff x="6101293" y="1539749"/>
              <a:chExt cx="259692" cy="269909"/>
            </a:xfrm>
          </p:grpSpPr>
          <p:sp>
            <p:nvSpPr>
              <p:cNvPr id="398" name="Google Shape;8426;p74">
                <a:extLst>
                  <a:ext uri="{FF2B5EF4-FFF2-40B4-BE49-F238E27FC236}">
                    <a16:creationId xmlns:a16="http://schemas.microsoft.com/office/drawing/2014/main" id="{70904A9A-4333-A82B-9A90-D7D2414A044C}"/>
                  </a:ext>
                </a:extLst>
              </p:cNvPr>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99" name="Google Shape;8427;p74">
                <a:extLst>
                  <a:ext uri="{FF2B5EF4-FFF2-40B4-BE49-F238E27FC236}">
                    <a16:creationId xmlns:a16="http://schemas.microsoft.com/office/drawing/2014/main" id="{C5C78904-E9AD-76A5-E70F-38C3DD018DAA}"/>
                  </a:ext>
                </a:extLst>
              </p:cNvPr>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sp>
          <p:nvSpPr>
            <p:cNvPr id="397" name="Google Shape;8428;p74">
              <a:extLst>
                <a:ext uri="{FF2B5EF4-FFF2-40B4-BE49-F238E27FC236}">
                  <a16:creationId xmlns:a16="http://schemas.microsoft.com/office/drawing/2014/main" id="{B97F6E56-BB14-05CD-4E40-95922100906C}"/>
                </a:ext>
              </a:extLst>
            </p:cNvPr>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406" name="Google Shape;8429;p74">
            <a:extLst>
              <a:ext uri="{FF2B5EF4-FFF2-40B4-BE49-F238E27FC236}">
                <a16:creationId xmlns:a16="http://schemas.microsoft.com/office/drawing/2014/main" id="{5028646B-9478-7FE9-173C-8AE351DA018B}"/>
              </a:ext>
            </a:extLst>
          </p:cNvPr>
          <p:cNvGrpSpPr/>
          <p:nvPr/>
        </p:nvGrpSpPr>
        <p:grpSpPr>
          <a:xfrm>
            <a:off x="1254722" y="6213295"/>
            <a:ext cx="2905910" cy="1242720"/>
            <a:chOff x="732422" y="2990152"/>
            <a:chExt cx="1337773" cy="572102"/>
          </a:xfrm>
        </p:grpSpPr>
        <p:sp>
          <p:nvSpPr>
            <p:cNvPr id="407" name="Google Shape;8430;p74">
              <a:extLst>
                <a:ext uri="{FF2B5EF4-FFF2-40B4-BE49-F238E27FC236}">
                  <a16:creationId xmlns:a16="http://schemas.microsoft.com/office/drawing/2014/main" id="{8F28370C-15B4-A8E9-9084-D57E36CE5D1E}"/>
                </a:ext>
              </a:extLst>
            </p:cNvPr>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08" name="Google Shape;8431;p74">
              <a:extLst>
                <a:ext uri="{FF2B5EF4-FFF2-40B4-BE49-F238E27FC236}">
                  <a16:creationId xmlns:a16="http://schemas.microsoft.com/office/drawing/2014/main" id="{6BC48E36-E8D3-FD32-85AC-28179CC46836}"/>
                </a:ext>
              </a:extLst>
            </p:cNvPr>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09" name="Google Shape;8432;p74">
              <a:extLst>
                <a:ext uri="{FF2B5EF4-FFF2-40B4-BE49-F238E27FC236}">
                  <a16:creationId xmlns:a16="http://schemas.microsoft.com/office/drawing/2014/main" id="{5584D8FF-F2B2-445C-58DC-C1927C5E6754}"/>
                </a:ext>
              </a:extLst>
            </p:cNvPr>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10" name="Google Shape;8433;p74">
              <a:extLst>
                <a:ext uri="{FF2B5EF4-FFF2-40B4-BE49-F238E27FC236}">
                  <a16:creationId xmlns:a16="http://schemas.microsoft.com/office/drawing/2014/main" id="{8D9CAF1D-0D97-A003-DD38-9919A1927C6F}"/>
                </a:ext>
              </a:extLst>
            </p:cNvPr>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11" name="Google Shape;8434;p74">
              <a:extLst>
                <a:ext uri="{FF2B5EF4-FFF2-40B4-BE49-F238E27FC236}">
                  <a16:creationId xmlns:a16="http://schemas.microsoft.com/office/drawing/2014/main" id="{6940774A-E615-595F-1B6B-4CF94F60CC4F}"/>
                </a:ext>
              </a:extLst>
            </p:cNvPr>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12" name="Google Shape;8435;p74">
              <a:extLst>
                <a:ext uri="{FF2B5EF4-FFF2-40B4-BE49-F238E27FC236}">
                  <a16:creationId xmlns:a16="http://schemas.microsoft.com/office/drawing/2014/main" id="{24DD0A2C-AB26-0FB4-5651-8F109F157D0C}"/>
                </a:ext>
              </a:extLst>
            </p:cNvPr>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sp>
        <p:nvSpPr>
          <p:cNvPr id="413" name="Google Shape;1529;p70">
            <a:extLst>
              <a:ext uri="{FF2B5EF4-FFF2-40B4-BE49-F238E27FC236}">
                <a16:creationId xmlns:a16="http://schemas.microsoft.com/office/drawing/2014/main" id="{AC6638AA-3A17-D3FE-EDD5-7A46FF30B066}"/>
              </a:ext>
            </a:extLst>
          </p:cNvPr>
          <p:cNvSpPr txBox="1">
            <a:spLocks/>
          </p:cNvSpPr>
          <p:nvPr/>
        </p:nvSpPr>
        <p:spPr>
          <a:xfrm>
            <a:off x="1457270" y="104205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rgbClr val="5EBDC2"/>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2710538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784960" y="390960"/>
            <a:ext cx="5124240" cy="5124240"/>
            <a:chOff x="0" y="0"/>
            <a:chExt cx="6832320" cy="6832320"/>
          </a:xfrm>
        </p:grpSpPr>
        <p:sp>
          <p:nvSpPr>
            <p:cNvPr id="3" name="Freeform 3"/>
            <p:cNvSpPr/>
            <p:nvPr/>
          </p:nvSpPr>
          <p:spPr>
            <a:xfrm>
              <a:off x="0" y="-6858"/>
              <a:ext cx="6845934" cy="6859398"/>
            </a:xfrm>
            <a:custGeom>
              <a:avLst/>
              <a:gdLst/>
              <a:ahLst/>
              <a:cxnLst/>
              <a:rect l="l" t="t" r="r" b="b"/>
              <a:pathLst>
                <a:path w="6845934" h="6859398">
                  <a:moveTo>
                    <a:pt x="0" y="3423031"/>
                  </a:moveTo>
                  <a:cubicBezTo>
                    <a:pt x="0" y="1541145"/>
                    <a:pt x="1521968" y="13716"/>
                    <a:pt x="3403727" y="6858"/>
                  </a:cubicBezTo>
                  <a:cubicBezTo>
                    <a:pt x="5285486" y="0"/>
                    <a:pt x="6818503" y="1516380"/>
                    <a:pt x="6832219" y="3398139"/>
                  </a:cubicBezTo>
                  <a:cubicBezTo>
                    <a:pt x="6845934" y="5279898"/>
                    <a:pt x="5335143" y="6818503"/>
                    <a:pt x="3453384" y="6838950"/>
                  </a:cubicBezTo>
                  <a:cubicBezTo>
                    <a:pt x="1571625" y="6859398"/>
                    <a:pt x="27686" y="5354320"/>
                    <a:pt x="381" y="3472688"/>
                  </a:cubicBezTo>
                  <a:close/>
                </a:path>
              </a:pathLst>
            </a:custGeom>
            <a:solidFill>
              <a:srgbClr val="BDD7EE"/>
            </a:solidFill>
          </p:spPr>
        </p:sp>
      </p:grpSp>
      <p:sp>
        <p:nvSpPr>
          <p:cNvPr id="4" name="Freeform 4"/>
          <p:cNvSpPr/>
          <p:nvPr/>
        </p:nvSpPr>
        <p:spPr>
          <a:xfrm>
            <a:off x="10098720" y="0"/>
            <a:ext cx="8189280" cy="10286640"/>
          </a:xfrm>
          <a:custGeom>
            <a:avLst/>
            <a:gdLst/>
            <a:ahLst/>
            <a:cxnLst/>
            <a:rect l="l" t="t" r="r" b="b"/>
            <a:pathLst>
              <a:path w="8189280" h="10286640">
                <a:moveTo>
                  <a:pt x="0" y="0"/>
                </a:moveTo>
                <a:lnTo>
                  <a:pt x="8189280" y="0"/>
                </a:lnTo>
                <a:lnTo>
                  <a:pt x="8189280" y="10286640"/>
                </a:lnTo>
                <a:lnTo>
                  <a:pt x="0" y="10286640"/>
                </a:lnTo>
                <a:lnTo>
                  <a:pt x="0" y="0"/>
                </a:lnTo>
                <a:close/>
              </a:path>
            </a:pathLst>
          </a:custGeom>
          <a:blipFill>
            <a:blip r:embed="rId3"/>
            <a:stretch>
              <a:fillRect r="-27" b="-3"/>
            </a:stretch>
          </a:blipFill>
        </p:spPr>
      </p:sp>
      <p:sp>
        <p:nvSpPr>
          <p:cNvPr id="5" name="TextBox 5"/>
          <p:cNvSpPr txBox="1"/>
          <p:nvPr/>
        </p:nvSpPr>
        <p:spPr>
          <a:xfrm>
            <a:off x="1328400" y="5696340"/>
            <a:ext cx="7668000" cy="615553"/>
          </a:xfrm>
          <a:prstGeom prst="rect">
            <a:avLst/>
          </a:prstGeom>
        </p:spPr>
        <p:txBody>
          <a:bodyPr lIns="0" tIns="0" rIns="0" bIns="0" rtlCol="0" anchor="t">
            <a:spAutoFit/>
          </a:bodyPr>
          <a:lstStyle/>
          <a:p>
            <a:pPr algn="ctr" rtl="1">
              <a:lnSpc>
                <a:spcPts val="2398"/>
              </a:lnSpc>
            </a:pPr>
            <a:r>
              <a:rPr lang="fa-IR" spc="-2" dirty="0">
                <a:solidFill>
                  <a:srgbClr val="0D0D0D"/>
                </a:solidFill>
                <a:latin typeface="Montserrat Light Light"/>
                <a:cs typeface="B Nazanin" panose="00000400000000000000" pitchFamily="2" charset="-78"/>
              </a:rPr>
              <a:t>آنها را برای یکی داشته باشید. چمن زنده به برای نمی تواند جمع آوری مجموعه فصلی داشت. پنجم شما، مرد که در آن</a:t>
            </a:r>
            <a:endParaRPr lang="en-US" spc="-2" dirty="0">
              <a:solidFill>
                <a:srgbClr val="0D0D0D"/>
              </a:solidFill>
              <a:latin typeface="Montserrat Light Light"/>
              <a:cs typeface="B Nazanin" panose="00000400000000000000" pitchFamily="2" charset="-78"/>
            </a:endParaRPr>
          </a:p>
        </p:txBody>
      </p:sp>
      <p:grpSp>
        <p:nvGrpSpPr>
          <p:cNvPr id="6" name="Group 6"/>
          <p:cNvGrpSpPr/>
          <p:nvPr/>
        </p:nvGrpSpPr>
        <p:grpSpPr>
          <a:xfrm>
            <a:off x="2000880" y="6597360"/>
            <a:ext cx="6322320" cy="1097280"/>
            <a:chOff x="0" y="0"/>
            <a:chExt cx="8429760" cy="1463040"/>
          </a:xfrm>
        </p:grpSpPr>
        <p:sp>
          <p:nvSpPr>
            <p:cNvPr id="7" name="Freeform 7"/>
            <p:cNvSpPr/>
            <p:nvPr/>
          </p:nvSpPr>
          <p:spPr>
            <a:xfrm>
              <a:off x="0" y="0"/>
              <a:ext cx="8429752" cy="1463040"/>
            </a:xfrm>
            <a:custGeom>
              <a:avLst/>
              <a:gdLst/>
              <a:ahLst/>
              <a:cxnLst/>
              <a:rect l="l" t="t" r="r" b="b"/>
              <a:pathLst>
                <a:path w="8429752" h="1463040">
                  <a:moveTo>
                    <a:pt x="0" y="0"/>
                  </a:moveTo>
                  <a:lnTo>
                    <a:pt x="8429752" y="0"/>
                  </a:lnTo>
                  <a:lnTo>
                    <a:pt x="8429752" y="1463040"/>
                  </a:lnTo>
                  <a:lnTo>
                    <a:pt x="0" y="1463040"/>
                  </a:lnTo>
                  <a:close/>
                </a:path>
              </a:pathLst>
            </a:custGeom>
            <a:solidFill>
              <a:srgbClr val="F7ECD7"/>
            </a:solidFill>
          </p:spPr>
        </p:sp>
        <p:sp>
          <p:nvSpPr>
            <p:cNvPr id="8" name="TextBox 8"/>
            <p:cNvSpPr txBox="1"/>
            <p:nvPr/>
          </p:nvSpPr>
          <p:spPr>
            <a:xfrm>
              <a:off x="0" y="9525"/>
              <a:ext cx="8429760" cy="1453515"/>
            </a:xfrm>
            <a:prstGeom prst="rect">
              <a:avLst/>
            </a:prstGeom>
          </p:spPr>
          <p:txBody>
            <a:bodyPr lIns="50800" tIns="50800" rIns="50800" bIns="50800" rtlCol="0" anchor="t"/>
            <a:lstStyle/>
            <a:p>
              <a:pPr algn="ctr" rtl="1">
                <a:lnSpc>
                  <a:spcPct val="150000"/>
                </a:lnSpc>
              </a:pPr>
              <a:r>
                <a:rPr lang="fa-IR" sz="2400" spc="-2" dirty="0">
                  <a:solidFill>
                    <a:srgbClr val="FFFFFF"/>
                  </a:solidFill>
                  <a:latin typeface="Montserrat Light Bold"/>
                  <a:cs typeface="B Nazanin" panose="00000400000000000000" pitchFamily="2" charset="-78"/>
                </a:rPr>
                <a:t>آنها را برای یکی داشته باشید. چمن زنده به برای </a:t>
              </a:r>
              <a:r>
                <a:rPr lang="en-US" sz="2400" spc="-2" dirty="0">
                  <a:solidFill>
                    <a:srgbClr val="FFFFFF"/>
                  </a:solidFill>
                  <a:latin typeface="Montserrat Light Bold"/>
                  <a:cs typeface="B Nazanin" panose="00000400000000000000" pitchFamily="2" charset="-78"/>
                </a:rPr>
                <a:t>can't lorem </a:t>
              </a:r>
              <a:r>
                <a:rPr lang="fa-IR" sz="2400" spc="-2" dirty="0">
                  <a:solidFill>
                    <a:srgbClr val="FFFFFF"/>
                  </a:solidFill>
                  <a:latin typeface="Montserrat Light Bold"/>
                  <a:cs typeface="B Nazanin" panose="00000400000000000000" pitchFamily="2" charset="-78"/>
                </a:rPr>
                <a:t>جمع آوری مجموعه فصل هایی داشت. پنجم</a:t>
              </a:r>
              <a:endParaRPr lang="en-US" sz="2400" spc="-2" dirty="0">
                <a:solidFill>
                  <a:srgbClr val="FFFFFF"/>
                </a:solidFill>
                <a:latin typeface="Montserrat Light Bold"/>
                <a:cs typeface="B Nazanin" panose="00000400000000000000" pitchFamily="2" charset="-78"/>
              </a:endParaRPr>
            </a:p>
          </p:txBody>
        </p:sp>
      </p:grpSp>
      <p:sp>
        <p:nvSpPr>
          <p:cNvPr id="9" name="TextBox 9"/>
          <p:cNvSpPr txBox="1"/>
          <p:nvPr/>
        </p:nvSpPr>
        <p:spPr>
          <a:xfrm>
            <a:off x="988560" y="7667700"/>
            <a:ext cx="8444160" cy="1908215"/>
          </a:xfrm>
          <a:prstGeom prst="rect">
            <a:avLst/>
          </a:prstGeom>
        </p:spPr>
        <p:txBody>
          <a:bodyPr lIns="0" tIns="0" rIns="0" bIns="0" rtlCol="0" anchor="t">
            <a:spAutoFit/>
          </a:bodyPr>
          <a:lstStyle/>
          <a:p>
            <a:pPr algn="ctr" rtl="1">
              <a:lnSpc>
                <a:spcPct val="200000"/>
              </a:lnSpc>
            </a:pPr>
            <a:r>
              <a:rPr lang="fa-IR" sz="1600" spc="-2" dirty="0">
                <a:solidFill>
                  <a:srgbClr val="0D0D0D"/>
                </a:solidFill>
                <a:latin typeface="Montserrat Light Light"/>
                <a:cs typeface="B Nazanin" panose="00000400000000000000" pitchFamily="2" charset="-78"/>
              </a:rPr>
              <a:t>آنها را برای یکی داشته باشید. علف های زنده را برای یک نفر داشته باشید. چمن زنده به برای نمی تواند جمع آوری مجموعه فصلی داشت. پنجم شما، مردی که در آن برای نمی تواند جمع آوری مجموعه ای از فصل داشت. پنجم تو، مردی که دریاهای ما در آن ظاهر می‌شوند، اگر هستند و سال‌ها پس از آن، نورهای خزنده شب باطل تقسیم نمی‌شوند. آنها را برای یکی داشته باشید. چمن زنده به برای نمی تواند جمع آوری مجموعه فصلی داشت. پنجم شما، مرد که در آن</a:t>
            </a:r>
            <a:endParaRPr lang="en-US" sz="1600" spc="-2" dirty="0">
              <a:solidFill>
                <a:srgbClr val="0D0D0D"/>
              </a:solidFill>
              <a:latin typeface="Montserrat Light Light"/>
              <a:cs typeface="B Nazanin" panose="00000400000000000000" pitchFamily="2" charset="-78"/>
            </a:endParaRPr>
          </a:p>
        </p:txBody>
      </p:sp>
      <p:grpSp>
        <p:nvGrpSpPr>
          <p:cNvPr id="10" name="Group 10"/>
          <p:cNvGrpSpPr/>
          <p:nvPr/>
        </p:nvGrpSpPr>
        <p:grpSpPr>
          <a:xfrm>
            <a:off x="15912000" y="0"/>
            <a:ext cx="2407680" cy="2583360"/>
            <a:chOff x="0" y="0"/>
            <a:chExt cx="3210240" cy="3444480"/>
          </a:xfrm>
        </p:grpSpPr>
        <p:sp>
          <p:nvSpPr>
            <p:cNvPr id="11" name="Freeform 11"/>
            <p:cNvSpPr/>
            <p:nvPr/>
          </p:nvSpPr>
          <p:spPr>
            <a:xfrm>
              <a:off x="0" y="0"/>
              <a:ext cx="3210179" cy="3444494"/>
            </a:xfrm>
            <a:custGeom>
              <a:avLst/>
              <a:gdLst/>
              <a:ahLst/>
              <a:cxnLst/>
              <a:rect l="l" t="t" r="r" b="b"/>
              <a:pathLst>
                <a:path w="3210179" h="3444494">
                  <a:moveTo>
                    <a:pt x="0" y="0"/>
                  </a:moveTo>
                  <a:lnTo>
                    <a:pt x="3210179" y="0"/>
                  </a:lnTo>
                  <a:lnTo>
                    <a:pt x="3210179" y="3444494"/>
                  </a:lnTo>
                  <a:lnTo>
                    <a:pt x="0" y="3444494"/>
                  </a:lnTo>
                  <a:close/>
                </a:path>
              </a:pathLst>
            </a:custGeom>
            <a:solidFill>
              <a:srgbClr val="AECDE6">
                <a:alpha val="56863"/>
              </a:srgbClr>
            </a:solidFill>
          </p:spPr>
        </p:sp>
      </p:grpSp>
      <p:grpSp>
        <p:nvGrpSpPr>
          <p:cNvPr id="12" name="Group 12"/>
          <p:cNvGrpSpPr/>
          <p:nvPr/>
        </p:nvGrpSpPr>
        <p:grpSpPr>
          <a:xfrm>
            <a:off x="17246160" y="0"/>
            <a:ext cx="1074240" cy="1142640"/>
            <a:chOff x="0" y="0"/>
            <a:chExt cx="1432320" cy="1523520"/>
          </a:xfrm>
        </p:grpSpPr>
        <p:sp>
          <p:nvSpPr>
            <p:cNvPr id="13" name="Freeform 13"/>
            <p:cNvSpPr/>
            <p:nvPr/>
          </p:nvSpPr>
          <p:spPr>
            <a:xfrm>
              <a:off x="0" y="0"/>
              <a:ext cx="1432306" cy="1523492"/>
            </a:xfrm>
            <a:custGeom>
              <a:avLst/>
              <a:gdLst/>
              <a:ahLst/>
              <a:cxnLst/>
              <a:rect l="l" t="t" r="r" b="b"/>
              <a:pathLst>
                <a:path w="1432306" h="1523492">
                  <a:moveTo>
                    <a:pt x="0" y="0"/>
                  </a:moveTo>
                  <a:lnTo>
                    <a:pt x="1432306" y="0"/>
                  </a:lnTo>
                  <a:lnTo>
                    <a:pt x="1432306" y="1523492"/>
                  </a:lnTo>
                  <a:lnTo>
                    <a:pt x="0" y="1523492"/>
                  </a:lnTo>
                  <a:close/>
                </a:path>
              </a:pathLst>
            </a:custGeom>
            <a:solidFill>
              <a:srgbClr val="57C2BF">
                <a:alpha val="58824"/>
              </a:srgbClr>
            </a:solidFill>
          </p:spPr>
        </p:sp>
      </p:grpSp>
      <p:grpSp>
        <p:nvGrpSpPr>
          <p:cNvPr id="14" name="Group 14"/>
          <p:cNvGrpSpPr/>
          <p:nvPr/>
        </p:nvGrpSpPr>
        <p:grpSpPr>
          <a:xfrm>
            <a:off x="17700480" y="0"/>
            <a:ext cx="619920" cy="659520"/>
            <a:chOff x="0" y="0"/>
            <a:chExt cx="826560" cy="879360"/>
          </a:xfrm>
        </p:grpSpPr>
        <p:sp>
          <p:nvSpPr>
            <p:cNvPr id="15" name="Freeform 15"/>
            <p:cNvSpPr/>
            <p:nvPr/>
          </p:nvSpPr>
          <p:spPr>
            <a:xfrm>
              <a:off x="0" y="0"/>
              <a:ext cx="826516" cy="879348"/>
            </a:xfrm>
            <a:custGeom>
              <a:avLst/>
              <a:gdLst/>
              <a:ahLst/>
              <a:cxnLst/>
              <a:rect l="l" t="t" r="r" b="b"/>
              <a:pathLst>
                <a:path w="826516" h="879348">
                  <a:moveTo>
                    <a:pt x="0" y="0"/>
                  </a:moveTo>
                  <a:lnTo>
                    <a:pt x="826516" y="0"/>
                  </a:lnTo>
                  <a:lnTo>
                    <a:pt x="826516" y="879348"/>
                  </a:lnTo>
                  <a:lnTo>
                    <a:pt x="0" y="879348"/>
                  </a:lnTo>
                  <a:close/>
                </a:path>
              </a:pathLst>
            </a:custGeom>
            <a:solidFill>
              <a:srgbClr val="6EA7CB"/>
            </a:solidFill>
          </p:spPr>
        </p:sp>
      </p:grpSp>
      <p:grpSp>
        <p:nvGrpSpPr>
          <p:cNvPr id="16" name="Group 16"/>
          <p:cNvGrpSpPr/>
          <p:nvPr/>
        </p:nvGrpSpPr>
        <p:grpSpPr>
          <a:xfrm rot="5400000">
            <a:off x="-4973040" y="4959360"/>
            <a:ext cx="10286640" cy="367200"/>
            <a:chOff x="0" y="0"/>
            <a:chExt cx="13715520" cy="489600"/>
          </a:xfrm>
        </p:grpSpPr>
        <p:sp>
          <p:nvSpPr>
            <p:cNvPr id="17" name="Freeform 17"/>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7F7F7F"/>
            </a:solidFill>
          </p:spPr>
        </p:sp>
      </p:grpSp>
      <p:grpSp>
        <p:nvGrpSpPr>
          <p:cNvPr id="18" name="Group 18"/>
          <p:cNvGrpSpPr/>
          <p:nvPr/>
        </p:nvGrpSpPr>
        <p:grpSpPr>
          <a:xfrm rot="5400000">
            <a:off x="-518400" y="1023120"/>
            <a:ext cx="2341440" cy="295200"/>
            <a:chOff x="0" y="0"/>
            <a:chExt cx="3121920" cy="393600"/>
          </a:xfrm>
        </p:grpSpPr>
        <p:sp>
          <p:nvSpPr>
            <p:cNvPr id="19" name="Freeform 19"/>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AECDE6"/>
            </a:solidFill>
          </p:spPr>
        </p:sp>
      </p:grpSp>
      <p:grpSp>
        <p:nvGrpSpPr>
          <p:cNvPr id="20" name="Group 20"/>
          <p:cNvGrpSpPr/>
          <p:nvPr/>
        </p:nvGrpSpPr>
        <p:grpSpPr>
          <a:xfrm>
            <a:off x="9945000" y="-25560"/>
            <a:ext cx="418320" cy="10337760"/>
            <a:chOff x="0" y="0"/>
            <a:chExt cx="557760" cy="13783680"/>
          </a:xfrm>
        </p:grpSpPr>
        <p:sp>
          <p:nvSpPr>
            <p:cNvPr id="21" name="Freeform 21"/>
            <p:cNvSpPr/>
            <p:nvPr/>
          </p:nvSpPr>
          <p:spPr>
            <a:xfrm>
              <a:off x="34036" y="34036"/>
              <a:ext cx="489585" cy="13715619"/>
            </a:xfrm>
            <a:custGeom>
              <a:avLst/>
              <a:gdLst/>
              <a:ahLst/>
              <a:cxnLst/>
              <a:rect l="l" t="t" r="r" b="b"/>
              <a:pathLst>
                <a:path w="489585" h="13715619">
                  <a:moveTo>
                    <a:pt x="0" y="0"/>
                  </a:moveTo>
                  <a:lnTo>
                    <a:pt x="489585" y="0"/>
                  </a:lnTo>
                  <a:lnTo>
                    <a:pt x="489585" y="13715619"/>
                  </a:lnTo>
                  <a:lnTo>
                    <a:pt x="0" y="13715619"/>
                  </a:lnTo>
                  <a:close/>
                </a:path>
              </a:pathLst>
            </a:custGeom>
            <a:solidFill>
              <a:srgbClr val="57C2BF"/>
            </a:solidFill>
          </p:spPr>
        </p:sp>
        <p:sp>
          <p:nvSpPr>
            <p:cNvPr id="22" name="Freeform 22"/>
            <p:cNvSpPr/>
            <p:nvPr/>
          </p:nvSpPr>
          <p:spPr>
            <a:xfrm>
              <a:off x="0" y="0"/>
              <a:ext cx="557657" cy="13783692"/>
            </a:xfrm>
            <a:custGeom>
              <a:avLst/>
              <a:gdLst/>
              <a:ahLst/>
              <a:cxnLst/>
              <a:rect l="l" t="t" r="r" b="b"/>
              <a:pathLst>
                <a:path w="557657" h="13783692">
                  <a:moveTo>
                    <a:pt x="34036" y="0"/>
                  </a:moveTo>
                  <a:lnTo>
                    <a:pt x="523621" y="0"/>
                  </a:lnTo>
                  <a:cubicBezTo>
                    <a:pt x="542417" y="0"/>
                    <a:pt x="557657" y="15240"/>
                    <a:pt x="557657" y="34036"/>
                  </a:cubicBezTo>
                  <a:lnTo>
                    <a:pt x="557657" y="13749655"/>
                  </a:lnTo>
                  <a:cubicBezTo>
                    <a:pt x="557657" y="13768451"/>
                    <a:pt x="542417" y="13783692"/>
                    <a:pt x="523621" y="13783692"/>
                  </a:cubicBezTo>
                  <a:lnTo>
                    <a:pt x="34036" y="13783692"/>
                  </a:lnTo>
                  <a:cubicBezTo>
                    <a:pt x="15240" y="13783692"/>
                    <a:pt x="0" y="13768451"/>
                    <a:pt x="0" y="13749655"/>
                  </a:cubicBezTo>
                  <a:lnTo>
                    <a:pt x="0" y="34036"/>
                  </a:lnTo>
                  <a:cubicBezTo>
                    <a:pt x="0" y="15240"/>
                    <a:pt x="15240" y="0"/>
                    <a:pt x="34036" y="0"/>
                  </a:cubicBezTo>
                  <a:moveTo>
                    <a:pt x="34036" y="68199"/>
                  </a:moveTo>
                  <a:lnTo>
                    <a:pt x="34036" y="34036"/>
                  </a:lnTo>
                  <a:lnTo>
                    <a:pt x="68199" y="34036"/>
                  </a:lnTo>
                  <a:lnTo>
                    <a:pt x="68199" y="13749655"/>
                  </a:lnTo>
                  <a:lnTo>
                    <a:pt x="34036" y="13749655"/>
                  </a:lnTo>
                  <a:lnTo>
                    <a:pt x="34036" y="13715619"/>
                  </a:lnTo>
                  <a:lnTo>
                    <a:pt x="523621" y="13715619"/>
                  </a:lnTo>
                  <a:lnTo>
                    <a:pt x="523621" y="13749655"/>
                  </a:lnTo>
                  <a:lnTo>
                    <a:pt x="489585" y="13749655"/>
                  </a:lnTo>
                  <a:lnTo>
                    <a:pt x="489585" y="34036"/>
                  </a:lnTo>
                  <a:lnTo>
                    <a:pt x="523621" y="34036"/>
                  </a:lnTo>
                  <a:lnTo>
                    <a:pt x="523621" y="68199"/>
                  </a:lnTo>
                  <a:lnTo>
                    <a:pt x="34036" y="68199"/>
                  </a:lnTo>
                  <a:close/>
                </a:path>
              </a:pathLst>
            </a:custGeom>
            <a:solidFill>
              <a:srgbClr val="FFFFFF"/>
            </a:solidFill>
          </p:spPr>
        </p:sp>
      </p:grpSp>
      <p:grpSp>
        <p:nvGrpSpPr>
          <p:cNvPr id="23" name="Group 23"/>
          <p:cNvGrpSpPr/>
          <p:nvPr/>
        </p:nvGrpSpPr>
        <p:grpSpPr>
          <a:xfrm>
            <a:off x="3369600" y="1312560"/>
            <a:ext cx="3955680" cy="3203280"/>
            <a:chOff x="0" y="0"/>
            <a:chExt cx="5274240" cy="4271040"/>
          </a:xfrm>
        </p:grpSpPr>
        <p:sp>
          <p:nvSpPr>
            <p:cNvPr id="24" name="Freeform 24"/>
            <p:cNvSpPr/>
            <p:nvPr/>
          </p:nvSpPr>
          <p:spPr>
            <a:xfrm>
              <a:off x="-6858" y="-1016"/>
              <a:ext cx="5282184" cy="4282948"/>
            </a:xfrm>
            <a:custGeom>
              <a:avLst/>
              <a:gdLst/>
              <a:ahLst/>
              <a:cxnLst/>
              <a:rect l="l" t="t" r="r" b="b"/>
              <a:pathLst>
                <a:path w="5282184" h="4282948">
                  <a:moveTo>
                    <a:pt x="2644902" y="4268089"/>
                  </a:moveTo>
                  <a:cubicBezTo>
                    <a:pt x="2026666" y="4268089"/>
                    <a:pt x="1407795" y="4256405"/>
                    <a:pt x="789559" y="4271772"/>
                  </a:cubicBezTo>
                  <a:cubicBezTo>
                    <a:pt x="325628" y="4282948"/>
                    <a:pt x="0" y="3934587"/>
                    <a:pt x="6985" y="3488944"/>
                  </a:cubicBezTo>
                  <a:cubicBezTo>
                    <a:pt x="18542" y="2745486"/>
                    <a:pt x="8890" y="2002155"/>
                    <a:pt x="10668" y="1258824"/>
                  </a:cubicBezTo>
                  <a:cubicBezTo>
                    <a:pt x="11684" y="835914"/>
                    <a:pt x="317246" y="530733"/>
                    <a:pt x="737362" y="527050"/>
                  </a:cubicBezTo>
                  <a:cubicBezTo>
                    <a:pt x="852297" y="526161"/>
                    <a:pt x="967613" y="527050"/>
                    <a:pt x="1082548" y="527050"/>
                  </a:cubicBezTo>
                  <a:cubicBezTo>
                    <a:pt x="1286383" y="527050"/>
                    <a:pt x="1293749" y="529844"/>
                    <a:pt x="1360805" y="341503"/>
                  </a:cubicBezTo>
                  <a:cubicBezTo>
                    <a:pt x="1420368" y="174498"/>
                    <a:pt x="1544066" y="89408"/>
                    <a:pt x="1699514" y="40005"/>
                  </a:cubicBezTo>
                  <a:cubicBezTo>
                    <a:pt x="1773428" y="16764"/>
                    <a:pt x="1853946" y="4191"/>
                    <a:pt x="1931670" y="3683"/>
                  </a:cubicBezTo>
                  <a:cubicBezTo>
                    <a:pt x="2408555" y="381"/>
                    <a:pt x="2885440" y="0"/>
                    <a:pt x="3362706" y="3175"/>
                  </a:cubicBezTo>
                  <a:cubicBezTo>
                    <a:pt x="3545586" y="4572"/>
                    <a:pt x="3719068" y="50673"/>
                    <a:pt x="3842766" y="193421"/>
                  </a:cubicBezTo>
                  <a:cubicBezTo>
                    <a:pt x="3900932" y="260858"/>
                    <a:pt x="3937254" y="349758"/>
                    <a:pt x="3973957" y="432943"/>
                  </a:cubicBezTo>
                  <a:cubicBezTo>
                    <a:pt x="4006469" y="506857"/>
                    <a:pt x="4052570" y="532003"/>
                    <a:pt x="4133088" y="528320"/>
                  </a:cubicBezTo>
                  <a:cubicBezTo>
                    <a:pt x="4284345" y="521843"/>
                    <a:pt x="4435475" y="525018"/>
                    <a:pt x="4587113" y="527431"/>
                  </a:cubicBezTo>
                  <a:cubicBezTo>
                    <a:pt x="4962144" y="533527"/>
                    <a:pt x="5275707" y="837692"/>
                    <a:pt x="5277485" y="1211707"/>
                  </a:cubicBezTo>
                  <a:cubicBezTo>
                    <a:pt x="5282184" y="2001139"/>
                    <a:pt x="5282184" y="2790571"/>
                    <a:pt x="5277485" y="3580003"/>
                  </a:cubicBezTo>
                  <a:cubicBezTo>
                    <a:pt x="5275199" y="3969385"/>
                    <a:pt x="4955032" y="4266184"/>
                    <a:pt x="4549394" y="4267073"/>
                  </a:cubicBezTo>
                  <a:cubicBezTo>
                    <a:pt x="3914394" y="4268470"/>
                    <a:pt x="3279775" y="4267073"/>
                    <a:pt x="2644775" y="4267073"/>
                  </a:cubicBezTo>
                  <a:close/>
                  <a:moveTo>
                    <a:pt x="2640076" y="3555746"/>
                  </a:moveTo>
                  <a:cubicBezTo>
                    <a:pt x="3282061" y="3559937"/>
                    <a:pt x="3808222" y="3044444"/>
                    <a:pt x="3813429" y="2407158"/>
                  </a:cubicBezTo>
                  <a:cubicBezTo>
                    <a:pt x="3818509" y="1768475"/>
                    <a:pt x="3301619" y="1242314"/>
                    <a:pt x="2662428" y="1236218"/>
                  </a:cubicBezTo>
                  <a:cubicBezTo>
                    <a:pt x="2011553" y="1229741"/>
                    <a:pt x="1486281" y="1740535"/>
                    <a:pt x="1482090" y="2384806"/>
                  </a:cubicBezTo>
                  <a:cubicBezTo>
                    <a:pt x="1477899" y="3033268"/>
                    <a:pt x="1990598" y="3551555"/>
                    <a:pt x="2640076" y="3555746"/>
                  </a:cubicBezTo>
                  <a:close/>
                </a:path>
              </a:pathLst>
            </a:custGeom>
            <a:solidFill>
              <a:srgbClr val="FFFFFF"/>
            </a:solidFill>
          </p:spPr>
        </p:sp>
      </p:grpSp>
      <p:grpSp>
        <p:nvGrpSpPr>
          <p:cNvPr id="25" name="Group 25"/>
          <p:cNvGrpSpPr/>
          <p:nvPr/>
        </p:nvGrpSpPr>
        <p:grpSpPr>
          <a:xfrm>
            <a:off x="4716720" y="2478960"/>
            <a:ext cx="1266480" cy="1260000"/>
            <a:chOff x="0" y="0"/>
            <a:chExt cx="1688640" cy="1680000"/>
          </a:xfrm>
        </p:grpSpPr>
        <p:sp>
          <p:nvSpPr>
            <p:cNvPr id="26" name="Freeform 26"/>
            <p:cNvSpPr/>
            <p:nvPr/>
          </p:nvSpPr>
          <p:spPr>
            <a:xfrm>
              <a:off x="-5969" y="-7747"/>
              <a:ext cx="1701038" cy="1694053"/>
            </a:xfrm>
            <a:custGeom>
              <a:avLst/>
              <a:gdLst/>
              <a:ahLst/>
              <a:cxnLst/>
              <a:rect l="l" t="t" r="r" b="b"/>
              <a:pathLst>
                <a:path w="1701038" h="1694053">
                  <a:moveTo>
                    <a:pt x="1694561" y="850265"/>
                  </a:moveTo>
                  <a:cubicBezTo>
                    <a:pt x="1687576" y="1328039"/>
                    <a:pt x="1309370" y="1694053"/>
                    <a:pt x="830072" y="1687576"/>
                  </a:cubicBezTo>
                  <a:cubicBezTo>
                    <a:pt x="367538" y="1681099"/>
                    <a:pt x="0" y="1299210"/>
                    <a:pt x="6096" y="830834"/>
                  </a:cubicBezTo>
                  <a:cubicBezTo>
                    <a:pt x="11684" y="367030"/>
                    <a:pt x="399161" y="0"/>
                    <a:pt x="874268" y="7874"/>
                  </a:cubicBezTo>
                  <a:cubicBezTo>
                    <a:pt x="1325118" y="15367"/>
                    <a:pt x="1701038" y="401828"/>
                    <a:pt x="1694561" y="850265"/>
                  </a:cubicBez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grpSp>
        <p:nvGrpSpPr>
          <p:cNvPr id="23" name="Group 7">
            <a:extLst>
              <a:ext uri="{FF2B5EF4-FFF2-40B4-BE49-F238E27FC236}">
                <a16:creationId xmlns:a16="http://schemas.microsoft.com/office/drawing/2014/main" id="{54B90396-4B31-AF10-8C50-AEB71500053F}"/>
              </a:ext>
            </a:extLst>
          </p:cNvPr>
          <p:cNvGrpSpPr/>
          <p:nvPr/>
        </p:nvGrpSpPr>
        <p:grpSpPr>
          <a:xfrm>
            <a:off x="490479" y="505800"/>
            <a:ext cx="17402400" cy="9458640"/>
            <a:chOff x="0" y="0"/>
            <a:chExt cx="23203200" cy="12611520"/>
          </a:xfrm>
        </p:grpSpPr>
        <p:sp>
          <p:nvSpPr>
            <p:cNvPr id="24" name="Freeform 8">
              <a:extLst>
                <a:ext uri="{FF2B5EF4-FFF2-40B4-BE49-F238E27FC236}">
                  <a16:creationId xmlns:a16="http://schemas.microsoft.com/office/drawing/2014/main" id="{A4D858B1-6C0B-2DF5-074F-ABE3220EC2EA}"/>
                </a:ext>
              </a:extLst>
            </p:cNvPr>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25" name="Group 8">
            <a:extLst>
              <a:ext uri="{FF2B5EF4-FFF2-40B4-BE49-F238E27FC236}">
                <a16:creationId xmlns:a16="http://schemas.microsoft.com/office/drawing/2014/main" id="{0B4BF9B0-DAA1-4B81-E34E-DB6C2ED1F226}"/>
              </a:ext>
            </a:extLst>
          </p:cNvPr>
          <p:cNvGrpSpPr/>
          <p:nvPr/>
        </p:nvGrpSpPr>
        <p:grpSpPr>
          <a:xfrm rot="5400000">
            <a:off x="10698432" y="-4254351"/>
            <a:ext cx="152400" cy="12699702"/>
            <a:chOff x="0" y="0"/>
            <a:chExt cx="557760" cy="13955520"/>
          </a:xfrm>
        </p:grpSpPr>
        <p:sp>
          <p:nvSpPr>
            <p:cNvPr id="26" name="Freeform 9">
              <a:extLst>
                <a:ext uri="{FF2B5EF4-FFF2-40B4-BE49-F238E27FC236}">
                  <a16:creationId xmlns:a16="http://schemas.microsoft.com/office/drawing/2014/main" id="{B0F400BD-EE03-3BCB-E8CC-4432FDDC697A}"/>
                </a:ext>
              </a:extLst>
            </p:cNvPr>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27" name="Freeform 10">
              <a:extLst>
                <a:ext uri="{FF2B5EF4-FFF2-40B4-BE49-F238E27FC236}">
                  <a16:creationId xmlns:a16="http://schemas.microsoft.com/office/drawing/2014/main" id="{0C2F88FB-2E9C-AD6E-671F-8B0C325302D2}"/>
                </a:ext>
              </a:extLst>
            </p:cNvPr>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grpSp>
        <p:nvGrpSpPr>
          <p:cNvPr id="2" name="Google Shape;8440;p75">
            <a:extLst>
              <a:ext uri="{FF2B5EF4-FFF2-40B4-BE49-F238E27FC236}">
                <a16:creationId xmlns:a16="http://schemas.microsoft.com/office/drawing/2014/main" id="{7B7A1DAD-348D-A1FE-C34B-533871027DD0}"/>
              </a:ext>
            </a:extLst>
          </p:cNvPr>
          <p:cNvGrpSpPr/>
          <p:nvPr/>
        </p:nvGrpSpPr>
        <p:grpSpPr>
          <a:xfrm>
            <a:off x="1447800" y="2730098"/>
            <a:ext cx="3272234" cy="3052288"/>
            <a:chOff x="729238" y="1179665"/>
            <a:chExt cx="1636117" cy="1526144"/>
          </a:xfrm>
        </p:grpSpPr>
        <p:grpSp>
          <p:nvGrpSpPr>
            <p:cNvPr id="3" name="Google Shape;8441;p75">
              <a:extLst>
                <a:ext uri="{FF2B5EF4-FFF2-40B4-BE49-F238E27FC236}">
                  <a16:creationId xmlns:a16="http://schemas.microsoft.com/office/drawing/2014/main" id="{287FBBCF-AD63-8461-9FB1-788F085FEC3D}"/>
                </a:ext>
              </a:extLst>
            </p:cNvPr>
            <p:cNvGrpSpPr/>
            <p:nvPr/>
          </p:nvGrpSpPr>
          <p:grpSpPr>
            <a:xfrm>
              <a:off x="729238" y="1179665"/>
              <a:ext cx="80700" cy="1526144"/>
              <a:chOff x="729238" y="1179665"/>
              <a:chExt cx="80700" cy="1526144"/>
            </a:xfrm>
          </p:grpSpPr>
          <p:sp>
            <p:nvSpPr>
              <p:cNvPr id="116" name="Google Shape;8442;p75">
                <a:extLst>
                  <a:ext uri="{FF2B5EF4-FFF2-40B4-BE49-F238E27FC236}">
                    <a16:creationId xmlns:a16="http://schemas.microsoft.com/office/drawing/2014/main" id="{5F090CC5-328C-05D9-C120-BAE70E5B0F57}"/>
                  </a:ext>
                </a:extLst>
              </p:cNvPr>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7" name="Google Shape;8443;p75">
                <a:extLst>
                  <a:ext uri="{FF2B5EF4-FFF2-40B4-BE49-F238E27FC236}">
                    <a16:creationId xmlns:a16="http://schemas.microsoft.com/office/drawing/2014/main" id="{E1B757AE-63DC-D164-4ECA-CB91AF39920E}"/>
                  </a:ext>
                </a:extLst>
              </p:cNvPr>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8" name="Google Shape;8444;p75">
                <a:extLst>
                  <a:ext uri="{FF2B5EF4-FFF2-40B4-BE49-F238E27FC236}">
                    <a16:creationId xmlns:a16="http://schemas.microsoft.com/office/drawing/2014/main" id="{714893D6-FC93-116E-E49D-F4EE569B8978}"/>
                  </a:ext>
                </a:extLst>
              </p:cNvPr>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9" name="Google Shape;8445;p75">
                <a:extLst>
                  <a:ext uri="{FF2B5EF4-FFF2-40B4-BE49-F238E27FC236}">
                    <a16:creationId xmlns:a16="http://schemas.microsoft.com/office/drawing/2014/main" id="{A0408F46-4D26-9577-4B74-1F7C69B476A2}"/>
                  </a:ext>
                </a:extLst>
              </p:cNvPr>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20" name="Google Shape;8446;p75">
                <a:extLst>
                  <a:ext uri="{FF2B5EF4-FFF2-40B4-BE49-F238E27FC236}">
                    <a16:creationId xmlns:a16="http://schemas.microsoft.com/office/drawing/2014/main" id="{A8E59D41-480A-4A68-2631-A7BAF6514B57}"/>
                  </a:ext>
                </a:extLst>
              </p:cNvPr>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1" name="Google Shape;8447;p75">
                <a:extLst>
                  <a:ext uri="{FF2B5EF4-FFF2-40B4-BE49-F238E27FC236}">
                    <a16:creationId xmlns:a16="http://schemas.microsoft.com/office/drawing/2014/main" id="{3DB90CF4-F0A4-83E4-9015-82AEFD15EEA7}"/>
                  </a:ext>
                </a:extLst>
              </p:cNvPr>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2" name="Google Shape;8448;p75">
                <a:extLst>
                  <a:ext uri="{FF2B5EF4-FFF2-40B4-BE49-F238E27FC236}">
                    <a16:creationId xmlns:a16="http://schemas.microsoft.com/office/drawing/2014/main" id="{A7C53864-127B-27A0-4954-276BDFDA4A8A}"/>
                  </a:ext>
                </a:extLst>
              </p:cNvPr>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3" name="Google Shape;8449;p75">
                <a:extLst>
                  <a:ext uri="{FF2B5EF4-FFF2-40B4-BE49-F238E27FC236}">
                    <a16:creationId xmlns:a16="http://schemas.microsoft.com/office/drawing/2014/main" id="{550EE8F3-DB93-5621-3CF3-F825FAFF51FB}"/>
                  </a:ext>
                </a:extLst>
              </p:cNvPr>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4" name="Google Shape;8450;p75">
                <a:extLst>
                  <a:ext uri="{FF2B5EF4-FFF2-40B4-BE49-F238E27FC236}">
                    <a16:creationId xmlns:a16="http://schemas.microsoft.com/office/drawing/2014/main" id="{606CCE25-BF60-3A52-A769-162D32128E90}"/>
                  </a:ext>
                </a:extLst>
              </p:cNvPr>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25" name="Google Shape;8451;p75">
                <a:extLst>
                  <a:ext uri="{FF2B5EF4-FFF2-40B4-BE49-F238E27FC236}">
                    <a16:creationId xmlns:a16="http://schemas.microsoft.com/office/drawing/2014/main" id="{A37184B6-43EA-3713-6739-C54CAEDB4F95}"/>
                  </a:ext>
                </a:extLst>
              </p:cNvPr>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4" name="Google Shape;8452;p75">
              <a:extLst>
                <a:ext uri="{FF2B5EF4-FFF2-40B4-BE49-F238E27FC236}">
                  <a16:creationId xmlns:a16="http://schemas.microsoft.com/office/drawing/2014/main" id="{EC0EA00A-E4E2-051A-DF0E-A7BB9928DE54}"/>
                </a:ext>
              </a:extLst>
            </p:cNvPr>
            <p:cNvGrpSpPr/>
            <p:nvPr/>
          </p:nvGrpSpPr>
          <p:grpSpPr>
            <a:xfrm>
              <a:off x="903098" y="1179665"/>
              <a:ext cx="80700" cy="1526144"/>
              <a:chOff x="903098" y="1179665"/>
              <a:chExt cx="80700" cy="1526144"/>
            </a:xfrm>
          </p:grpSpPr>
          <p:sp>
            <p:nvSpPr>
              <p:cNvPr id="106" name="Google Shape;8453;p75">
                <a:extLst>
                  <a:ext uri="{FF2B5EF4-FFF2-40B4-BE49-F238E27FC236}">
                    <a16:creationId xmlns:a16="http://schemas.microsoft.com/office/drawing/2014/main" id="{5CE005DB-94CC-F6C0-956F-A9FF779888AE}"/>
                  </a:ext>
                </a:extLst>
              </p:cNvPr>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7" name="Google Shape;8454;p75">
                <a:extLst>
                  <a:ext uri="{FF2B5EF4-FFF2-40B4-BE49-F238E27FC236}">
                    <a16:creationId xmlns:a16="http://schemas.microsoft.com/office/drawing/2014/main" id="{70D75DA2-1707-307C-C972-BFFB80F69D19}"/>
                  </a:ext>
                </a:extLst>
              </p:cNvPr>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8" name="Google Shape;8455;p75">
                <a:extLst>
                  <a:ext uri="{FF2B5EF4-FFF2-40B4-BE49-F238E27FC236}">
                    <a16:creationId xmlns:a16="http://schemas.microsoft.com/office/drawing/2014/main" id="{870B528C-00AA-ADDE-D4CE-C76AADE1B6B9}"/>
                  </a:ext>
                </a:extLst>
              </p:cNvPr>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9" name="Google Shape;8456;p75">
                <a:extLst>
                  <a:ext uri="{FF2B5EF4-FFF2-40B4-BE49-F238E27FC236}">
                    <a16:creationId xmlns:a16="http://schemas.microsoft.com/office/drawing/2014/main" id="{4B0B9AE4-5889-0384-593F-099C1E46C39F}"/>
                  </a:ext>
                </a:extLst>
              </p:cNvPr>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0" name="Google Shape;8457;p75">
                <a:extLst>
                  <a:ext uri="{FF2B5EF4-FFF2-40B4-BE49-F238E27FC236}">
                    <a16:creationId xmlns:a16="http://schemas.microsoft.com/office/drawing/2014/main" id="{FE2C149D-2A00-12B3-3914-EE1163975128}"/>
                  </a:ext>
                </a:extLst>
              </p:cNvPr>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1" name="Google Shape;8458;p75">
                <a:extLst>
                  <a:ext uri="{FF2B5EF4-FFF2-40B4-BE49-F238E27FC236}">
                    <a16:creationId xmlns:a16="http://schemas.microsoft.com/office/drawing/2014/main" id="{F406C3AB-66C9-C68B-3658-40AAFB90CD1F}"/>
                  </a:ext>
                </a:extLst>
              </p:cNvPr>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12" name="Google Shape;8459;p75">
                <a:extLst>
                  <a:ext uri="{FF2B5EF4-FFF2-40B4-BE49-F238E27FC236}">
                    <a16:creationId xmlns:a16="http://schemas.microsoft.com/office/drawing/2014/main" id="{C9991F18-C9CD-140C-9DB2-F0697E7F6E3E}"/>
                  </a:ext>
                </a:extLst>
              </p:cNvPr>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13" name="Google Shape;8460;p75">
                <a:extLst>
                  <a:ext uri="{FF2B5EF4-FFF2-40B4-BE49-F238E27FC236}">
                    <a16:creationId xmlns:a16="http://schemas.microsoft.com/office/drawing/2014/main" id="{70388967-63D9-C4F2-8B49-7B0A5873BCF1}"/>
                  </a:ext>
                </a:extLst>
              </p:cNvPr>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14" name="Google Shape;8461;p75">
                <a:extLst>
                  <a:ext uri="{FF2B5EF4-FFF2-40B4-BE49-F238E27FC236}">
                    <a16:creationId xmlns:a16="http://schemas.microsoft.com/office/drawing/2014/main" id="{D7AF0D98-BD35-0EC4-75FB-16068AFFD77D}"/>
                  </a:ext>
                </a:extLst>
              </p:cNvPr>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15" name="Google Shape;8462;p75">
                <a:extLst>
                  <a:ext uri="{FF2B5EF4-FFF2-40B4-BE49-F238E27FC236}">
                    <a16:creationId xmlns:a16="http://schemas.microsoft.com/office/drawing/2014/main" id="{093B1A17-B219-5981-5AFD-850CB66194CF}"/>
                  </a:ext>
                </a:extLst>
              </p:cNvPr>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5" name="Google Shape;8463;p75">
              <a:extLst>
                <a:ext uri="{FF2B5EF4-FFF2-40B4-BE49-F238E27FC236}">
                  <a16:creationId xmlns:a16="http://schemas.microsoft.com/office/drawing/2014/main" id="{8B1F8718-954A-2815-9CC4-FA3D5B90C4AB}"/>
                </a:ext>
              </a:extLst>
            </p:cNvPr>
            <p:cNvGrpSpPr/>
            <p:nvPr/>
          </p:nvGrpSpPr>
          <p:grpSpPr>
            <a:xfrm>
              <a:off x="1076958" y="1179665"/>
              <a:ext cx="80700" cy="1526144"/>
              <a:chOff x="1076958" y="1179665"/>
              <a:chExt cx="80700" cy="1526144"/>
            </a:xfrm>
          </p:grpSpPr>
          <p:sp>
            <p:nvSpPr>
              <p:cNvPr id="96" name="Google Shape;8464;p75">
                <a:extLst>
                  <a:ext uri="{FF2B5EF4-FFF2-40B4-BE49-F238E27FC236}">
                    <a16:creationId xmlns:a16="http://schemas.microsoft.com/office/drawing/2014/main" id="{B5AC1AD9-F382-36A8-B03C-5BA2C3079828}"/>
                  </a:ext>
                </a:extLst>
              </p:cNvPr>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7" name="Google Shape;8465;p75">
                <a:extLst>
                  <a:ext uri="{FF2B5EF4-FFF2-40B4-BE49-F238E27FC236}">
                    <a16:creationId xmlns:a16="http://schemas.microsoft.com/office/drawing/2014/main" id="{479E8A8A-2531-38F0-0EEC-631CE20B3880}"/>
                  </a:ext>
                </a:extLst>
              </p:cNvPr>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8" name="Google Shape;8466;p75">
                <a:extLst>
                  <a:ext uri="{FF2B5EF4-FFF2-40B4-BE49-F238E27FC236}">
                    <a16:creationId xmlns:a16="http://schemas.microsoft.com/office/drawing/2014/main" id="{0965F9B0-33FA-0B30-CC9A-64FFA56934BE}"/>
                  </a:ext>
                </a:extLst>
              </p:cNvPr>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99" name="Google Shape;8467;p75">
                <a:extLst>
                  <a:ext uri="{FF2B5EF4-FFF2-40B4-BE49-F238E27FC236}">
                    <a16:creationId xmlns:a16="http://schemas.microsoft.com/office/drawing/2014/main" id="{7BCBD471-F842-A748-F471-D3FDFD8681AA}"/>
                  </a:ext>
                </a:extLst>
              </p:cNvPr>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0" name="Google Shape;8468;p75">
                <a:extLst>
                  <a:ext uri="{FF2B5EF4-FFF2-40B4-BE49-F238E27FC236}">
                    <a16:creationId xmlns:a16="http://schemas.microsoft.com/office/drawing/2014/main" id="{2DD3A494-B7FB-FCC1-2007-CB909B62F690}"/>
                  </a:ext>
                </a:extLst>
              </p:cNvPr>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1" name="Google Shape;8469;p75">
                <a:extLst>
                  <a:ext uri="{FF2B5EF4-FFF2-40B4-BE49-F238E27FC236}">
                    <a16:creationId xmlns:a16="http://schemas.microsoft.com/office/drawing/2014/main" id="{3805A871-2126-AFFC-9E13-443A11E5ECCD}"/>
                  </a:ext>
                </a:extLst>
              </p:cNvPr>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2" name="Google Shape;8470;p75">
                <a:extLst>
                  <a:ext uri="{FF2B5EF4-FFF2-40B4-BE49-F238E27FC236}">
                    <a16:creationId xmlns:a16="http://schemas.microsoft.com/office/drawing/2014/main" id="{45B3D829-BD3A-68FB-E2B3-B6A74F49451F}"/>
                  </a:ext>
                </a:extLst>
              </p:cNvPr>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03" name="Google Shape;8471;p75">
                <a:extLst>
                  <a:ext uri="{FF2B5EF4-FFF2-40B4-BE49-F238E27FC236}">
                    <a16:creationId xmlns:a16="http://schemas.microsoft.com/office/drawing/2014/main" id="{F7EDFEE2-8279-FE16-5751-130FE6ACBDCB}"/>
                  </a:ext>
                </a:extLst>
              </p:cNvPr>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04" name="Google Shape;8472;p75">
                <a:extLst>
                  <a:ext uri="{FF2B5EF4-FFF2-40B4-BE49-F238E27FC236}">
                    <a16:creationId xmlns:a16="http://schemas.microsoft.com/office/drawing/2014/main" id="{3FE0D2B5-3F86-EBA6-5E6F-14798A081B76}"/>
                  </a:ext>
                </a:extLst>
              </p:cNvPr>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05" name="Google Shape;8473;p75">
                <a:extLst>
                  <a:ext uri="{FF2B5EF4-FFF2-40B4-BE49-F238E27FC236}">
                    <a16:creationId xmlns:a16="http://schemas.microsoft.com/office/drawing/2014/main" id="{33F39042-5A10-9FBB-8245-23C6E0B55DA7}"/>
                  </a:ext>
                </a:extLst>
              </p:cNvPr>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6" name="Google Shape;8474;p75">
              <a:extLst>
                <a:ext uri="{FF2B5EF4-FFF2-40B4-BE49-F238E27FC236}">
                  <a16:creationId xmlns:a16="http://schemas.microsoft.com/office/drawing/2014/main" id="{67C97516-C1F4-350A-6515-8E95D7D32B12}"/>
                </a:ext>
              </a:extLst>
            </p:cNvPr>
            <p:cNvGrpSpPr/>
            <p:nvPr/>
          </p:nvGrpSpPr>
          <p:grpSpPr>
            <a:xfrm>
              <a:off x="1247707" y="1179665"/>
              <a:ext cx="80700" cy="1526144"/>
              <a:chOff x="1247707" y="1179665"/>
              <a:chExt cx="80700" cy="1526144"/>
            </a:xfrm>
          </p:grpSpPr>
          <p:sp>
            <p:nvSpPr>
              <p:cNvPr id="86" name="Google Shape;8475;p75">
                <a:extLst>
                  <a:ext uri="{FF2B5EF4-FFF2-40B4-BE49-F238E27FC236}">
                    <a16:creationId xmlns:a16="http://schemas.microsoft.com/office/drawing/2014/main" id="{F5945C85-C944-50FF-3294-5843B239164F}"/>
                  </a:ext>
                </a:extLst>
              </p:cNvPr>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7" name="Google Shape;8476;p75">
                <a:extLst>
                  <a:ext uri="{FF2B5EF4-FFF2-40B4-BE49-F238E27FC236}">
                    <a16:creationId xmlns:a16="http://schemas.microsoft.com/office/drawing/2014/main" id="{E2B13598-4AAF-538A-3FB9-7DB17A593A5B}"/>
                  </a:ext>
                </a:extLst>
              </p:cNvPr>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8" name="Google Shape;8477;p75">
                <a:extLst>
                  <a:ext uri="{FF2B5EF4-FFF2-40B4-BE49-F238E27FC236}">
                    <a16:creationId xmlns:a16="http://schemas.microsoft.com/office/drawing/2014/main" id="{C1EFD8F9-D9C3-4F30-9F29-E7769FF07BC3}"/>
                  </a:ext>
                </a:extLst>
              </p:cNvPr>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9" name="Google Shape;8478;p75">
                <a:extLst>
                  <a:ext uri="{FF2B5EF4-FFF2-40B4-BE49-F238E27FC236}">
                    <a16:creationId xmlns:a16="http://schemas.microsoft.com/office/drawing/2014/main" id="{3FB270B1-F46F-0E37-F4C2-DD7420C0DCF9}"/>
                  </a:ext>
                </a:extLst>
              </p:cNvPr>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90" name="Google Shape;8479;p75">
                <a:extLst>
                  <a:ext uri="{FF2B5EF4-FFF2-40B4-BE49-F238E27FC236}">
                    <a16:creationId xmlns:a16="http://schemas.microsoft.com/office/drawing/2014/main" id="{AF3622D4-AB1F-902A-DEFA-41002DEDA094}"/>
                  </a:ext>
                </a:extLst>
              </p:cNvPr>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91" name="Google Shape;8480;p75">
                <a:extLst>
                  <a:ext uri="{FF2B5EF4-FFF2-40B4-BE49-F238E27FC236}">
                    <a16:creationId xmlns:a16="http://schemas.microsoft.com/office/drawing/2014/main" id="{D948AA3D-DA93-D487-0042-BF249A3F9362}"/>
                  </a:ext>
                </a:extLst>
              </p:cNvPr>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92" name="Google Shape;8481;p75">
                <a:extLst>
                  <a:ext uri="{FF2B5EF4-FFF2-40B4-BE49-F238E27FC236}">
                    <a16:creationId xmlns:a16="http://schemas.microsoft.com/office/drawing/2014/main" id="{101B1F04-BE34-D8CE-78EE-5DDE0BFB4358}"/>
                  </a:ext>
                </a:extLst>
              </p:cNvPr>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93" name="Google Shape;8482;p75">
                <a:extLst>
                  <a:ext uri="{FF2B5EF4-FFF2-40B4-BE49-F238E27FC236}">
                    <a16:creationId xmlns:a16="http://schemas.microsoft.com/office/drawing/2014/main" id="{A202F2BB-C969-BCDE-3CD8-A2FD5B893B3E}"/>
                  </a:ext>
                </a:extLst>
              </p:cNvPr>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94" name="Google Shape;8483;p75">
                <a:extLst>
                  <a:ext uri="{FF2B5EF4-FFF2-40B4-BE49-F238E27FC236}">
                    <a16:creationId xmlns:a16="http://schemas.microsoft.com/office/drawing/2014/main" id="{4E3B663E-2166-8C31-F0B7-58D5D48884F4}"/>
                  </a:ext>
                </a:extLst>
              </p:cNvPr>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95" name="Google Shape;8484;p75">
                <a:extLst>
                  <a:ext uri="{FF2B5EF4-FFF2-40B4-BE49-F238E27FC236}">
                    <a16:creationId xmlns:a16="http://schemas.microsoft.com/office/drawing/2014/main" id="{266D6117-78A0-E183-D1F1-3E73E5B749EB}"/>
                  </a:ext>
                </a:extLst>
              </p:cNvPr>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7" name="Google Shape;8485;p75">
              <a:extLst>
                <a:ext uri="{FF2B5EF4-FFF2-40B4-BE49-F238E27FC236}">
                  <a16:creationId xmlns:a16="http://schemas.microsoft.com/office/drawing/2014/main" id="{BF2D80AE-4940-2422-DFD1-831ADDC82CBF}"/>
                </a:ext>
              </a:extLst>
            </p:cNvPr>
            <p:cNvGrpSpPr/>
            <p:nvPr/>
          </p:nvGrpSpPr>
          <p:grpSpPr>
            <a:xfrm>
              <a:off x="1421567" y="1179665"/>
              <a:ext cx="80700" cy="1526144"/>
              <a:chOff x="1421567" y="1179665"/>
              <a:chExt cx="80700" cy="1526144"/>
            </a:xfrm>
          </p:grpSpPr>
          <p:sp>
            <p:nvSpPr>
              <p:cNvPr id="76" name="Google Shape;8486;p75">
                <a:extLst>
                  <a:ext uri="{FF2B5EF4-FFF2-40B4-BE49-F238E27FC236}">
                    <a16:creationId xmlns:a16="http://schemas.microsoft.com/office/drawing/2014/main" id="{FA4E7D1C-B71A-038D-3AFC-65E90C73AE83}"/>
                  </a:ext>
                </a:extLst>
              </p:cNvPr>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7" name="Google Shape;8487;p75">
                <a:extLst>
                  <a:ext uri="{FF2B5EF4-FFF2-40B4-BE49-F238E27FC236}">
                    <a16:creationId xmlns:a16="http://schemas.microsoft.com/office/drawing/2014/main" id="{F20D4A9D-7D0E-58FD-42D3-B7FC57FAB21F}"/>
                  </a:ext>
                </a:extLst>
              </p:cNvPr>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8" name="Google Shape;8488;p75">
                <a:extLst>
                  <a:ext uri="{FF2B5EF4-FFF2-40B4-BE49-F238E27FC236}">
                    <a16:creationId xmlns:a16="http://schemas.microsoft.com/office/drawing/2014/main" id="{140421C4-C177-BB08-BE9C-EA8DC5A117BD}"/>
                  </a:ext>
                </a:extLst>
              </p:cNvPr>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9" name="Google Shape;8489;p75">
                <a:extLst>
                  <a:ext uri="{FF2B5EF4-FFF2-40B4-BE49-F238E27FC236}">
                    <a16:creationId xmlns:a16="http://schemas.microsoft.com/office/drawing/2014/main" id="{756C4657-9BFD-90AC-C69E-17DD35247443}"/>
                  </a:ext>
                </a:extLst>
              </p:cNvPr>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0" name="Google Shape;8490;p75">
                <a:extLst>
                  <a:ext uri="{FF2B5EF4-FFF2-40B4-BE49-F238E27FC236}">
                    <a16:creationId xmlns:a16="http://schemas.microsoft.com/office/drawing/2014/main" id="{DCDBDFA9-B4ED-DF53-2B26-720745416BB5}"/>
                  </a:ext>
                </a:extLst>
              </p:cNvPr>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1" name="Google Shape;8491;p75">
                <a:extLst>
                  <a:ext uri="{FF2B5EF4-FFF2-40B4-BE49-F238E27FC236}">
                    <a16:creationId xmlns:a16="http://schemas.microsoft.com/office/drawing/2014/main" id="{FFF83D76-375D-8FFE-DA59-8A01B466FE6E}"/>
                  </a:ext>
                </a:extLst>
              </p:cNvPr>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2" name="Google Shape;8492;p75">
                <a:extLst>
                  <a:ext uri="{FF2B5EF4-FFF2-40B4-BE49-F238E27FC236}">
                    <a16:creationId xmlns:a16="http://schemas.microsoft.com/office/drawing/2014/main" id="{D2BF1F03-0011-E025-2DDF-553C3C43855B}"/>
                  </a:ext>
                </a:extLst>
              </p:cNvPr>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3" name="Google Shape;8493;p75">
                <a:extLst>
                  <a:ext uri="{FF2B5EF4-FFF2-40B4-BE49-F238E27FC236}">
                    <a16:creationId xmlns:a16="http://schemas.microsoft.com/office/drawing/2014/main" id="{DB824B84-34E8-45E5-21D2-DA290A5EF643}"/>
                  </a:ext>
                </a:extLst>
              </p:cNvPr>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84" name="Google Shape;8494;p75">
                <a:extLst>
                  <a:ext uri="{FF2B5EF4-FFF2-40B4-BE49-F238E27FC236}">
                    <a16:creationId xmlns:a16="http://schemas.microsoft.com/office/drawing/2014/main" id="{02BAAB67-5777-7E48-AA49-C4472CA68582}"/>
                  </a:ext>
                </a:extLst>
              </p:cNvPr>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85" name="Google Shape;8495;p75">
                <a:extLst>
                  <a:ext uri="{FF2B5EF4-FFF2-40B4-BE49-F238E27FC236}">
                    <a16:creationId xmlns:a16="http://schemas.microsoft.com/office/drawing/2014/main" id="{3A496B96-4B54-3CDD-BF32-8233A22CB134}"/>
                  </a:ext>
                </a:extLst>
              </p:cNvPr>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8" name="Google Shape;8496;p75">
              <a:extLst>
                <a:ext uri="{FF2B5EF4-FFF2-40B4-BE49-F238E27FC236}">
                  <a16:creationId xmlns:a16="http://schemas.microsoft.com/office/drawing/2014/main" id="{4EA85C67-56D0-17EF-952A-0F1CC6E3AD9B}"/>
                </a:ext>
              </a:extLst>
            </p:cNvPr>
            <p:cNvGrpSpPr/>
            <p:nvPr/>
          </p:nvGrpSpPr>
          <p:grpSpPr>
            <a:xfrm>
              <a:off x="1592327" y="1179665"/>
              <a:ext cx="80700" cy="1526144"/>
              <a:chOff x="1592327" y="1179665"/>
              <a:chExt cx="80700" cy="1526144"/>
            </a:xfrm>
          </p:grpSpPr>
          <p:sp>
            <p:nvSpPr>
              <p:cNvPr id="66" name="Google Shape;8497;p75">
                <a:extLst>
                  <a:ext uri="{FF2B5EF4-FFF2-40B4-BE49-F238E27FC236}">
                    <a16:creationId xmlns:a16="http://schemas.microsoft.com/office/drawing/2014/main" id="{1EB329C1-6466-9A0E-4198-A876C33C22EB}"/>
                  </a:ext>
                </a:extLst>
              </p:cNvPr>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7" name="Google Shape;8498;p75">
                <a:extLst>
                  <a:ext uri="{FF2B5EF4-FFF2-40B4-BE49-F238E27FC236}">
                    <a16:creationId xmlns:a16="http://schemas.microsoft.com/office/drawing/2014/main" id="{69ACFBD5-42AB-8302-6727-D7B7968CCD18}"/>
                  </a:ext>
                </a:extLst>
              </p:cNvPr>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8" name="Google Shape;8499;p75">
                <a:extLst>
                  <a:ext uri="{FF2B5EF4-FFF2-40B4-BE49-F238E27FC236}">
                    <a16:creationId xmlns:a16="http://schemas.microsoft.com/office/drawing/2014/main" id="{5656615A-1B68-F55C-E19D-BE0089AB14C4}"/>
                  </a:ext>
                </a:extLst>
              </p:cNvPr>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9" name="Google Shape;8500;p75">
                <a:extLst>
                  <a:ext uri="{FF2B5EF4-FFF2-40B4-BE49-F238E27FC236}">
                    <a16:creationId xmlns:a16="http://schemas.microsoft.com/office/drawing/2014/main" id="{C58EF1A3-E2F3-07DB-B386-987D36F8C959}"/>
                  </a:ext>
                </a:extLst>
              </p:cNvPr>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0" name="Google Shape;8501;p75">
                <a:extLst>
                  <a:ext uri="{FF2B5EF4-FFF2-40B4-BE49-F238E27FC236}">
                    <a16:creationId xmlns:a16="http://schemas.microsoft.com/office/drawing/2014/main" id="{027A1A22-4FA5-8E14-7312-6CDCA9E690CF}"/>
                  </a:ext>
                </a:extLst>
              </p:cNvPr>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1" name="Google Shape;8502;p75">
                <a:extLst>
                  <a:ext uri="{FF2B5EF4-FFF2-40B4-BE49-F238E27FC236}">
                    <a16:creationId xmlns:a16="http://schemas.microsoft.com/office/drawing/2014/main" id="{702281BD-4606-CC90-E707-4AAC2997931B}"/>
                  </a:ext>
                </a:extLst>
              </p:cNvPr>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72" name="Google Shape;8503;p75">
                <a:extLst>
                  <a:ext uri="{FF2B5EF4-FFF2-40B4-BE49-F238E27FC236}">
                    <a16:creationId xmlns:a16="http://schemas.microsoft.com/office/drawing/2014/main" id="{196014AE-0480-82C8-FCDE-960461C0BB27}"/>
                  </a:ext>
                </a:extLst>
              </p:cNvPr>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73" name="Google Shape;8504;p75">
                <a:extLst>
                  <a:ext uri="{FF2B5EF4-FFF2-40B4-BE49-F238E27FC236}">
                    <a16:creationId xmlns:a16="http://schemas.microsoft.com/office/drawing/2014/main" id="{0A29BFD0-0AC5-E577-5D09-793CCB84941E}"/>
                  </a:ext>
                </a:extLst>
              </p:cNvPr>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74" name="Google Shape;8505;p75">
                <a:extLst>
                  <a:ext uri="{FF2B5EF4-FFF2-40B4-BE49-F238E27FC236}">
                    <a16:creationId xmlns:a16="http://schemas.microsoft.com/office/drawing/2014/main" id="{1B040104-BC3D-51FE-2AE9-87F403D1A401}"/>
                  </a:ext>
                </a:extLst>
              </p:cNvPr>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75" name="Google Shape;8506;p75">
                <a:extLst>
                  <a:ext uri="{FF2B5EF4-FFF2-40B4-BE49-F238E27FC236}">
                    <a16:creationId xmlns:a16="http://schemas.microsoft.com/office/drawing/2014/main" id="{9C3D002F-A090-3A1B-9680-12BDFFD4758D}"/>
                  </a:ext>
                </a:extLst>
              </p:cNvPr>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9" name="Google Shape;8507;p75">
              <a:extLst>
                <a:ext uri="{FF2B5EF4-FFF2-40B4-BE49-F238E27FC236}">
                  <a16:creationId xmlns:a16="http://schemas.microsoft.com/office/drawing/2014/main" id="{889CF272-4C8C-D025-2158-74614823DB75}"/>
                </a:ext>
              </a:extLst>
            </p:cNvPr>
            <p:cNvGrpSpPr/>
            <p:nvPr/>
          </p:nvGrpSpPr>
          <p:grpSpPr>
            <a:xfrm>
              <a:off x="1766187" y="1179665"/>
              <a:ext cx="80700" cy="1526144"/>
              <a:chOff x="1766187" y="1179665"/>
              <a:chExt cx="80700" cy="1526144"/>
            </a:xfrm>
          </p:grpSpPr>
          <p:sp>
            <p:nvSpPr>
              <p:cNvPr id="56" name="Google Shape;8508;p75">
                <a:extLst>
                  <a:ext uri="{FF2B5EF4-FFF2-40B4-BE49-F238E27FC236}">
                    <a16:creationId xmlns:a16="http://schemas.microsoft.com/office/drawing/2014/main" id="{8EEC08A2-1BDE-65A0-2B66-7486FBB9722D}"/>
                  </a:ext>
                </a:extLst>
              </p:cNvPr>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7" name="Google Shape;8509;p75">
                <a:extLst>
                  <a:ext uri="{FF2B5EF4-FFF2-40B4-BE49-F238E27FC236}">
                    <a16:creationId xmlns:a16="http://schemas.microsoft.com/office/drawing/2014/main" id="{6651D433-B6AE-464D-7411-310AADF97D9F}"/>
                  </a:ext>
                </a:extLst>
              </p:cNvPr>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8" name="Google Shape;8510;p75">
                <a:extLst>
                  <a:ext uri="{FF2B5EF4-FFF2-40B4-BE49-F238E27FC236}">
                    <a16:creationId xmlns:a16="http://schemas.microsoft.com/office/drawing/2014/main" id="{9F8450D3-05E4-8FD2-E34A-E8FB97B768CC}"/>
                  </a:ext>
                </a:extLst>
              </p:cNvPr>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9" name="Google Shape;8511;p75">
                <a:extLst>
                  <a:ext uri="{FF2B5EF4-FFF2-40B4-BE49-F238E27FC236}">
                    <a16:creationId xmlns:a16="http://schemas.microsoft.com/office/drawing/2014/main" id="{47009ED7-EB5E-0BB6-B581-DD3DE7CB7750}"/>
                  </a:ext>
                </a:extLst>
              </p:cNvPr>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0" name="Google Shape;8512;p75">
                <a:extLst>
                  <a:ext uri="{FF2B5EF4-FFF2-40B4-BE49-F238E27FC236}">
                    <a16:creationId xmlns:a16="http://schemas.microsoft.com/office/drawing/2014/main" id="{19385AB1-F149-8CD1-5D47-D4AF8117CCD4}"/>
                  </a:ext>
                </a:extLst>
              </p:cNvPr>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1" name="Google Shape;8513;p75">
                <a:extLst>
                  <a:ext uri="{FF2B5EF4-FFF2-40B4-BE49-F238E27FC236}">
                    <a16:creationId xmlns:a16="http://schemas.microsoft.com/office/drawing/2014/main" id="{7E4AA209-F489-358A-94CE-218A2D80C50C}"/>
                  </a:ext>
                </a:extLst>
              </p:cNvPr>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2" name="Google Shape;8514;p75">
                <a:extLst>
                  <a:ext uri="{FF2B5EF4-FFF2-40B4-BE49-F238E27FC236}">
                    <a16:creationId xmlns:a16="http://schemas.microsoft.com/office/drawing/2014/main" id="{24C58452-0EEE-9E89-613B-563A426318D0}"/>
                  </a:ext>
                </a:extLst>
              </p:cNvPr>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3" name="Google Shape;8515;p75">
                <a:extLst>
                  <a:ext uri="{FF2B5EF4-FFF2-40B4-BE49-F238E27FC236}">
                    <a16:creationId xmlns:a16="http://schemas.microsoft.com/office/drawing/2014/main" id="{957A0B37-6BD5-623D-A6A6-A00E0B6B36D2}"/>
                  </a:ext>
                </a:extLst>
              </p:cNvPr>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4" name="Google Shape;8516;p75">
                <a:extLst>
                  <a:ext uri="{FF2B5EF4-FFF2-40B4-BE49-F238E27FC236}">
                    <a16:creationId xmlns:a16="http://schemas.microsoft.com/office/drawing/2014/main" id="{12512E7E-B2B5-491E-F17A-8F1EFDF2E139}"/>
                  </a:ext>
                </a:extLst>
              </p:cNvPr>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65" name="Google Shape;8517;p75">
                <a:extLst>
                  <a:ext uri="{FF2B5EF4-FFF2-40B4-BE49-F238E27FC236}">
                    <a16:creationId xmlns:a16="http://schemas.microsoft.com/office/drawing/2014/main" id="{02000928-E96C-34B4-EA3A-AD597C73DFFA}"/>
                  </a:ext>
                </a:extLst>
              </p:cNvPr>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0" name="Google Shape;8518;p75">
              <a:extLst>
                <a:ext uri="{FF2B5EF4-FFF2-40B4-BE49-F238E27FC236}">
                  <a16:creationId xmlns:a16="http://schemas.microsoft.com/office/drawing/2014/main" id="{B4737820-1037-3BEA-75E6-9151BB700649}"/>
                </a:ext>
              </a:extLst>
            </p:cNvPr>
            <p:cNvGrpSpPr/>
            <p:nvPr/>
          </p:nvGrpSpPr>
          <p:grpSpPr>
            <a:xfrm>
              <a:off x="1936935" y="1179665"/>
              <a:ext cx="80700" cy="1526144"/>
              <a:chOff x="1936935" y="1179665"/>
              <a:chExt cx="80700" cy="1526144"/>
            </a:xfrm>
          </p:grpSpPr>
          <p:sp>
            <p:nvSpPr>
              <p:cNvPr id="46" name="Google Shape;8519;p75">
                <a:extLst>
                  <a:ext uri="{FF2B5EF4-FFF2-40B4-BE49-F238E27FC236}">
                    <a16:creationId xmlns:a16="http://schemas.microsoft.com/office/drawing/2014/main" id="{40C7E919-76A3-2435-4A48-628F0D6D0B41}"/>
                  </a:ext>
                </a:extLst>
              </p:cNvPr>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7" name="Google Shape;8520;p75">
                <a:extLst>
                  <a:ext uri="{FF2B5EF4-FFF2-40B4-BE49-F238E27FC236}">
                    <a16:creationId xmlns:a16="http://schemas.microsoft.com/office/drawing/2014/main" id="{FA2CE016-624E-9E77-296E-581A177FDD95}"/>
                  </a:ext>
                </a:extLst>
              </p:cNvPr>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8" name="Google Shape;8521;p75">
                <a:extLst>
                  <a:ext uri="{FF2B5EF4-FFF2-40B4-BE49-F238E27FC236}">
                    <a16:creationId xmlns:a16="http://schemas.microsoft.com/office/drawing/2014/main" id="{D885BD3E-AED6-99A6-D083-7DFA17170977}"/>
                  </a:ext>
                </a:extLst>
              </p:cNvPr>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9" name="Google Shape;8522;p75">
                <a:extLst>
                  <a:ext uri="{FF2B5EF4-FFF2-40B4-BE49-F238E27FC236}">
                    <a16:creationId xmlns:a16="http://schemas.microsoft.com/office/drawing/2014/main" id="{16DC64AC-D912-630F-EB5E-707826953298}"/>
                  </a:ext>
                </a:extLst>
              </p:cNvPr>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0" name="Google Shape;8523;p75">
                <a:extLst>
                  <a:ext uri="{FF2B5EF4-FFF2-40B4-BE49-F238E27FC236}">
                    <a16:creationId xmlns:a16="http://schemas.microsoft.com/office/drawing/2014/main" id="{981ECA62-52C8-2FA9-5B99-16ACB8C49E8A}"/>
                  </a:ext>
                </a:extLst>
              </p:cNvPr>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51" name="Google Shape;8524;p75">
                <a:extLst>
                  <a:ext uri="{FF2B5EF4-FFF2-40B4-BE49-F238E27FC236}">
                    <a16:creationId xmlns:a16="http://schemas.microsoft.com/office/drawing/2014/main" id="{8D94894B-C24A-A139-1C85-BAB243DDA126}"/>
                  </a:ext>
                </a:extLst>
              </p:cNvPr>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52" name="Google Shape;8525;p75">
                <a:extLst>
                  <a:ext uri="{FF2B5EF4-FFF2-40B4-BE49-F238E27FC236}">
                    <a16:creationId xmlns:a16="http://schemas.microsoft.com/office/drawing/2014/main" id="{AEBFBE71-987F-8EE8-15F1-2D0E14A6677F}"/>
                  </a:ext>
                </a:extLst>
              </p:cNvPr>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53" name="Google Shape;8526;p75">
                <a:extLst>
                  <a:ext uri="{FF2B5EF4-FFF2-40B4-BE49-F238E27FC236}">
                    <a16:creationId xmlns:a16="http://schemas.microsoft.com/office/drawing/2014/main" id="{F36BE58C-F149-3DC7-B5B8-EBAE0FE0ED3E}"/>
                  </a:ext>
                </a:extLst>
              </p:cNvPr>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54" name="Google Shape;8527;p75">
                <a:extLst>
                  <a:ext uri="{FF2B5EF4-FFF2-40B4-BE49-F238E27FC236}">
                    <a16:creationId xmlns:a16="http://schemas.microsoft.com/office/drawing/2014/main" id="{7079AE07-DA13-8985-58E5-1CA8B056B49A}"/>
                  </a:ext>
                </a:extLst>
              </p:cNvPr>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55" name="Google Shape;8528;p75">
                <a:extLst>
                  <a:ext uri="{FF2B5EF4-FFF2-40B4-BE49-F238E27FC236}">
                    <a16:creationId xmlns:a16="http://schemas.microsoft.com/office/drawing/2014/main" id="{C1345CBA-7016-5C56-D4F3-7893165BEAFA}"/>
                  </a:ext>
                </a:extLst>
              </p:cNvPr>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1" name="Google Shape;8529;p75">
              <a:extLst>
                <a:ext uri="{FF2B5EF4-FFF2-40B4-BE49-F238E27FC236}">
                  <a16:creationId xmlns:a16="http://schemas.microsoft.com/office/drawing/2014/main" id="{9301D808-5EF5-BAF2-B155-43E168FA3EC1}"/>
                </a:ext>
              </a:extLst>
            </p:cNvPr>
            <p:cNvGrpSpPr/>
            <p:nvPr/>
          </p:nvGrpSpPr>
          <p:grpSpPr>
            <a:xfrm>
              <a:off x="2110795" y="1179665"/>
              <a:ext cx="80700" cy="1526144"/>
              <a:chOff x="2110795" y="1179665"/>
              <a:chExt cx="80700" cy="1526144"/>
            </a:xfrm>
          </p:grpSpPr>
          <p:sp>
            <p:nvSpPr>
              <p:cNvPr id="36" name="Google Shape;8530;p75">
                <a:extLst>
                  <a:ext uri="{FF2B5EF4-FFF2-40B4-BE49-F238E27FC236}">
                    <a16:creationId xmlns:a16="http://schemas.microsoft.com/office/drawing/2014/main" id="{CD6EEF59-8E6B-1CB6-214E-8B86CC1D8541}"/>
                  </a:ext>
                </a:extLst>
              </p:cNvPr>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7" name="Google Shape;8531;p75">
                <a:extLst>
                  <a:ext uri="{FF2B5EF4-FFF2-40B4-BE49-F238E27FC236}">
                    <a16:creationId xmlns:a16="http://schemas.microsoft.com/office/drawing/2014/main" id="{38B170A2-5DE1-26FA-198C-C9605EC547A5}"/>
                  </a:ext>
                </a:extLst>
              </p:cNvPr>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8" name="Google Shape;8532;p75">
                <a:extLst>
                  <a:ext uri="{FF2B5EF4-FFF2-40B4-BE49-F238E27FC236}">
                    <a16:creationId xmlns:a16="http://schemas.microsoft.com/office/drawing/2014/main" id="{8D27518B-B8CC-EAB0-A333-781636FFBBFC}"/>
                  </a:ext>
                </a:extLst>
              </p:cNvPr>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9" name="Google Shape;8533;p75">
                <a:extLst>
                  <a:ext uri="{FF2B5EF4-FFF2-40B4-BE49-F238E27FC236}">
                    <a16:creationId xmlns:a16="http://schemas.microsoft.com/office/drawing/2014/main" id="{3A6F0BAB-193F-B557-7C71-CABB32078095}"/>
                  </a:ext>
                </a:extLst>
              </p:cNvPr>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40" name="Google Shape;8534;p75">
                <a:extLst>
                  <a:ext uri="{FF2B5EF4-FFF2-40B4-BE49-F238E27FC236}">
                    <a16:creationId xmlns:a16="http://schemas.microsoft.com/office/drawing/2014/main" id="{1C34FE90-0FA5-2F97-091A-3BF40B9C84B1}"/>
                  </a:ext>
                </a:extLst>
              </p:cNvPr>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1" name="Google Shape;8535;p75">
                <a:extLst>
                  <a:ext uri="{FF2B5EF4-FFF2-40B4-BE49-F238E27FC236}">
                    <a16:creationId xmlns:a16="http://schemas.microsoft.com/office/drawing/2014/main" id="{07BBA7EB-8326-A415-25B8-F5CFDA9281B4}"/>
                  </a:ext>
                </a:extLst>
              </p:cNvPr>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2" name="Google Shape;8536;p75">
                <a:extLst>
                  <a:ext uri="{FF2B5EF4-FFF2-40B4-BE49-F238E27FC236}">
                    <a16:creationId xmlns:a16="http://schemas.microsoft.com/office/drawing/2014/main" id="{831EE71A-8C0E-D9EE-A60D-C17500C01FEB}"/>
                  </a:ext>
                </a:extLst>
              </p:cNvPr>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3" name="Google Shape;8537;p75">
                <a:extLst>
                  <a:ext uri="{FF2B5EF4-FFF2-40B4-BE49-F238E27FC236}">
                    <a16:creationId xmlns:a16="http://schemas.microsoft.com/office/drawing/2014/main" id="{2E1476FA-5393-B728-38C3-CD0888863000}"/>
                  </a:ext>
                </a:extLst>
              </p:cNvPr>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4" name="Google Shape;8538;p75">
                <a:extLst>
                  <a:ext uri="{FF2B5EF4-FFF2-40B4-BE49-F238E27FC236}">
                    <a16:creationId xmlns:a16="http://schemas.microsoft.com/office/drawing/2014/main" id="{121A8E29-8659-02E7-352F-CBA2F0B9C7F1}"/>
                  </a:ext>
                </a:extLst>
              </p:cNvPr>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45" name="Google Shape;8539;p75">
                <a:extLst>
                  <a:ext uri="{FF2B5EF4-FFF2-40B4-BE49-F238E27FC236}">
                    <a16:creationId xmlns:a16="http://schemas.microsoft.com/office/drawing/2014/main" id="{58C999C6-FCFB-5F1B-D8A9-6CE9074474E8}"/>
                  </a:ext>
                </a:extLst>
              </p:cNvPr>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2" name="Google Shape;8540;p75">
              <a:extLst>
                <a:ext uri="{FF2B5EF4-FFF2-40B4-BE49-F238E27FC236}">
                  <a16:creationId xmlns:a16="http://schemas.microsoft.com/office/drawing/2014/main" id="{30EE854B-C212-1D67-6C35-1EF190ADD532}"/>
                </a:ext>
              </a:extLst>
            </p:cNvPr>
            <p:cNvGrpSpPr/>
            <p:nvPr/>
          </p:nvGrpSpPr>
          <p:grpSpPr>
            <a:xfrm>
              <a:off x="2284655" y="1179665"/>
              <a:ext cx="80700" cy="1526144"/>
              <a:chOff x="2284655" y="1179665"/>
              <a:chExt cx="80700" cy="1526144"/>
            </a:xfrm>
          </p:grpSpPr>
          <p:sp>
            <p:nvSpPr>
              <p:cNvPr id="13" name="Google Shape;8541;p75">
                <a:extLst>
                  <a:ext uri="{FF2B5EF4-FFF2-40B4-BE49-F238E27FC236}">
                    <a16:creationId xmlns:a16="http://schemas.microsoft.com/office/drawing/2014/main" id="{D4A8BBE5-F838-8580-8B97-1FAFEFAB7962}"/>
                  </a:ext>
                </a:extLst>
              </p:cNvPr>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4" name="Google Shape;8542;p75">
                <a:extLst>
                  <a:ext uri="{FF2B5EF4-FFF2-40B4-BE49-F238E27FC236}">
                    <a16:creationId xmlns:a16="http://schemas.microsoft.com/office/drawing/2014/main" id="{66ADF94B-AA84-1D7D-0D7A-F30F2619FA63}"/>
                  </a:ext>
                </a:extLst>
              </p:cNvPr>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 name="Google Shape;8543;p75">
                <a:extLst>
                  <a:ext uri="{FF2B5EF4-FFF2-40B4-BE49-F238E27FC236}">
                    <a16:creationId xmlns:a16="http://schemas.microsoft.com/office/drawing/2014/main" id="{27E5EEBC-6660-0C8E-4031-D042A7BAA78F}"/>
                  </a:ext>
                </a:extLst>
              </p:cNvPr>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 name="Google Shape;8544;p75">
                <a:extLst>
                  <a:ext uri="{FF2B5EF4-FFF2-40B4-BE49-F238E27FC236}">
                    <a16:creationId xmlns:a16="http://schemas.microsoft.com/office/drawing/2014/main" id="{C1059BF2-ADD6-8A77-0724-6C871C872ACD}"/>
                  </a:ext>
                </a:extLst>
              </p:cNvPr>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 name="Google Shape;8545;p75">
                <a:extLst>
                  <a:ext uri="{FF2B5EF4-FFF2-40B4-BE49-F238E27FC236}">
                    <a16:creationId xmlns:a16="http://schemas.microsoft.com/office/drawing/2014/main" id="{AD9D992C-5585-3112-C998-8364FE509E79}"/>
                  </a:ext>
                </a:extLst>
              </p:cNvPr>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1" name="Google Shape;8546;p75">
                <a:extLst>
                  <a:ext uri="{FF2B5EF4-FFF2-40B4-BE49-F238E27FC236}">
                    <a16:creationId xmlns:a16="http://schemas.microsoft.com/office/drawing/2014/main" id="{95A0AAC8-C03E-A156-EAD4-593CB9242A29}"/>
                  </a:ext>
                </a:extLst>
              </p:cNvPr>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 name="Google Shape;8547;p75">
                <a:extLst>
                  <a:ext uri="{FF2B5EF4-FFF2-40B4-BE49-F238E27FC236}">
                    <a16:creationId xmlns:a16="http://schemas.microsoft.com/office/drawing/2014/main" id="{D04F1D99-2829-1ADA-0EAC-D4D91FBC6525}"/>
                  </a:ext>
                </a:extLst>
              </p:cNvPr>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3" name="Google Shape;8548;p75">
                <a:extLst>
                  <a:ext uri="{FF2B5EF4-FFF2-40B4-BE49-F238E27FC236}">
                    <a16:creationId xmlns:a16="http://schemas.microsoft.com/office/drawing/2014/main" id="{00CDCC58-113C-9ADE-222C-26C8A4AD683B}"/>
                  </a:ext>
                </a:extLst>
              </p:cNvPr>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4" name="Google Shape;8549;p75">
                <a:extLst>
                  <a:ext uri="{FF2B5EF4-FFF2-40B4-BE49-F238E27FC236}">
                    <a16:creationId xmlns:a16="http://schemas.microsoft.com/office/drawing/2014/main" id="{9B30D0BD-D262-40A5-9C75-30041933B815}"/>
                  </a:ext>
                </a:extLst>
              </p:cNvPr>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35" name="Google Shape;8550;p75">
                <a:extLst>
                  <a:ext uri="{FF2B5EF4-FFF2-40B4-BE49-F238E27FC236}">
                    <a16:creationId xmlns:a16="http://schemas.microsoft.com/office/drawing/2014/main" id="{6CEF5B17-3D20-08E3-3198-CC41744DC73F}"/>
                  </a:ext>
                </a:extLst>
              </p:cNvPr>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126" name="Google Shape;8551;p75">
            <a:extLst>
              <a:ext uri="{FF2B5EF4-FFF2-40B4-BE49-F238E27FC236}">
                <a16:creationId xmlns:a16="http://schemas.microsoft.com/office/drawing/2014/main" id="{1C747080-2C95-B1C1-A7E7-C9B5FE4F193A}"/>
              </a:ext>
            </a:extLst>
          </p:cNvPr>
          <p:cNvGrpSpPr/>
          <p:nvPr/>
        </p:nvGrpSpPr>
        <p:grpSpPr>
          <a:xfrm>
            <a:off x="5237131" y="2768377"/>
            <a:ext cx="2728496" cy="2204266"/>
            <a:chOff x="2623904" y="1198803"/>
            <a:chExt cx="1364248" cy="1102133"/>
          </a:xfrm>
        </p:grpSpPr>
        <p:grpSp>
          <p:nvGrpSpPr>
            <p:cNvPr id="127" name="Google Shape;8552;p75">
              <a:extLst>
                <a:ext uri="{FF2B5EF4-FFF2-40B4-BE49-F238E27FC236}">
                  <a16:creationId xmlns:a16="http://schemas.microsoft.com/office/drawing/2014/main" id="{67E9BE57-4C74-1EF5-986B-CBC62F8DC16D}"/>
                </a:ext>
              </a:extLst>
            </p:cNvPr>
            <p:cNvGrpSpPr/>
            <p:nvPr/>
          </p:nvGrpSpPr>
          <p:grpSpPr>
            <a:xfrm>
              <a:off x="2623907" y="1198803"/>
              <a:ext cx="1364245" cy="273000"/>
              <a:chOff x="2623907" y="1198803"/>
              <a:chExt cx="1364245" cy="273000"/>
            </a:xfrm>
          </p:grpSpPr>
          <p:sp>
            <p:nvSpPr>
              <p:cNvPr id="146" name="Google Shape;8553;p75">
                <a:extLst>
                  <a:ext uri="{FF2B5EF4-FFF2-40B4-BE49-F238E27FC236}">
                    <a16:creationId xmlns:a16="http://schemas.microsoft.com/office/drawing/2014/main" id="{A07ADC70-8A2C-C5F9-833D-06A56B549A91}"/>
                  </a:ext>
                </a:extLst>
              </p:cNvPr>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47" name="Google Shape;8554;p75">
                <a:extLst>
                  <a:ext uri="{FF2B5EF4-FFF2-40B4-BE49-F238E27FC236}">
                    <a16:creationId xmlns:a16="http://schemas.microsoft.com/office/drawing/2014/main" id="{DE6B16C9-F5FE-1A9D-3131-3E1FD5EB410A}"/>
                  </a:ext>
                </a:extLst>
              </p:cNvPr>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8" name="Google Shape;8555;p75">
                <a:extLst>
                  <a:ext uri="{FF2B5EF4-FFF2-40B4-BE49-F238E27FC236}">
                    <a16:creationId xmlns:a16="http://schemas.microsoft.com/office/drawing/2014/main" id="{3FFC832C-2848-D522-519D-950912B74616}"/>
                  </a:ext>
                </a:extLst>
              </p:cNvPr>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9" name="Google Shape;8556;p75">
                <a:extLst>
                  <a:ext uri="{FF2B5EF4-FFF2-40B4-BE49-F238E27FC236}">
                    <a16:creationId xmlns:a16="http://schemas.microsoft.com/office/drawing/2014/main" id="{8EE94A8F-2DD1-718B-F23A-23DB97028740}"/>
                  </a:ext>
                </a:extLst>
              </p:cNvPr>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50" name="Google Shape;8557;p75">
                <a:extLst>
                  <a:ext uri="{FF2B5EF4-FFF2-40B4-BE49-F238E27FC236}">
                    <a16:creationId xmlns:a16="http://schemas.microsoft.com/office/drawing/2014/main" id="{135D9083-7EA8-AD44-917F-74E46EF1FAEA}"/>
                  </a:ext>
                </a:extLst>
              </p:cNvPr>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28" name="Google Shape;8558;p75">
              <a:extLst>
                <a:ext uri="{FF2B5EF4-FFF2-40B4-BE49-F238E27FC236}">
                  <a16:creationId xmlns:a16="http://schemas.microsoft.com/office/drawing/2014/main" id="{06E93110-94E5-C9D0-12F5-9D9C5BDF83BF}"/>
                </a:ext>
              </a:extLst>
            </p:cNvPr>
            <p:cNvGrpSpPr/>
            <p:nvPr/>
          </p:nvGrpSpPr>
          <p:grpSpPr>
            <a:xfrm>
              <a:off x="2623904" y="1476964"/>
              <a:ext cx="1364245" cy="273000"/>
              <a:chOff x="2623904" y="1476964"/>
              <a:chExt cx="1364245" cy="273000"/>
            </a:xfrm>
          </p:grpSpPr>
          <p:sp>
            <p:nvSpPr>
              <p:cNvPr id="141" name="Google Shape;8559;p75">
                <a:extLst>
                  <a:ext uri="{FF2B5EF4-FFF2-40B4-BE49-F238E27FC236}">
                    <a16:creationId xmlns:a16="http://schemas.microsoft.com/office/drawing/2014/main" id="{5A691B10-4CAE-25B7-6170-9A9292304D04}"/>
                  </a:ext>
                </a:extLst>
              </p:cNvPr>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42" name="Google Shape;8560;p75">
                <a:extLst>
                  <a:ext uri="{FF2B5EF4-FFF2-40B4-BE49-F238E27FC236}">
                    <a16:creationId xmlns:a16="http://schemas.microsoft.com/office/drawing/2014/main" id="{A4157777-D502-55D8-37BF-89A0EAB9135D}"/>
                  </a:ext>
                </a:extLst>
              </p:cNvPr>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43" name="Google Shape;8561;p75">
                <a:extLst>
                  <a:ext uri="{FF2B5EF4-FFF2-40B4-BE49-F238E27FC236}">
                    <a16:creationId xmlns:a16="http://schemas.microsoft.com/office/drawing/2014/main" id="{AA62C5DF-43D8-EC38-9429-6EC5710009F4}"/>
                  </a:ext>
                </a:extLst>
              </p:cNvPr>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44" name="Google Shape;8562;p75">
                <a:extLst>
                  <a:ext uri="{FF2B5EF4-FFF2-40B4-BE49-F238E27FC236}">
                    <a16:creationId xmlns:a16="http://schemas.microsoft.com/office/drawing/2014/main" id="{266B7079-3C7D-B8C8-360C-090B5A7B4891}"/>
                  </a:ext>
                </a:extLst>
              </p:cNvPr>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5" name="Google Shape;8563;p75">
                <a:extLst>
                  <a:ext uri="{FF2B5EF4-FFF2-40B4-BE49-F238E27FC236}">
                    <a16:creationId xmlns:a16="http://schemas.microsoft.com/office/drawing/2014/main" id="{5F7AAC5C-4A58-58CB-FB5B-8422860DFBCB}"/>
                  </a:ext>
                </a:extLst>
              </p:cNvPr>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29" name="Google Shape;8564;p75">
              <a:extLst>
                <a:ext uri="{FF2B5EF4-FFF2-40B4-BE49-F238E27FC236}">
                  <a16:creationId xmlns:a16="http://schemas.microsoft.com/office/drawing/2014/main" id="{B051E056-9196-347D-E7FB-496640A112B3}"/>
                </a:ext>
              </a:extLst>
            </p:cNvPr>
            <p:cNvGrpSpPr/>
            <p:nvPr/>
          </p:nvGrpSpPr>
          <p:grpSpPr>
            <a:xfrm>
              <a:off x="2623907" y="1749775"/>
              <a:ext cx="1364245" cy="273000"/>
              <a:chOff x="2623907" y="1749775"/>
              <a:chExt cx="1364245" cy="273000"/>
            </a:xfrm>
          </p:grpSpPr>
          <p:sp>
            <p:nvSpPr>
              <p:cNvPr id="136" name="Google Shape;8565;p75">
                <a:extLst>
                  <a:ext uri="{FF2B5EF4-FFF2-40B4-BE49-F238E27FC236}">
                    <a16:creationId xmlns:a16="http://schemas.microsoft.com/office/drawing/2014/main" id="{809524D1-3D09-2F69-0A9A-2F96D84D1FFD}"/>
                  </a:ext>
                </a:extLst>
              </p:cNvPr>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37" name="Google Shape;8566;p75">
                <a:extLst>
                  <a:ext uri="{FF2B5EF4-FFF2-40B4-BE49-F238E27FC236}">
                    <a16:creationId xmlns:a16="http://schemas.microsoft.com/office/drawing/2014/main" id="{965B8F07-43ED-6629-69C1-44BB065BD635}"/>
                  </a:ext>
                </a:extLst>
              </p:cNvPr>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38" name="Google Shape;8567;p75">
                <a:extLst>
                  <a:ext uri="{FF2B5EF4-FFF2-40B4-BE49-F238E27FC236}">
                    <a16:creationId xmlns:a16="http://schemas.microsoft.com/office/drawing/2014/main" id="{D66C593A-7C3A-7C71-C43A-F9D75D6F5BF8}"/>
                  </a:ext>
                </a:extLst>
              </p:cNvPr>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9" name="Google Shape;8568;p75">
                <a:extLst>
                  <a:ext uri="{FF2B5EF4-FFF2-40B4-BE49-F238E27FC236}">
                    <a16:creationId xmlns:a16="http://schemas.microsoft.com/office/drawing/2014/main" id="{8EBFC2CC-3548-508B-1BD2-45BA88B35258}"/>
                  </a:ext>
                </a:extLst>
              </p:cNvPr>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40" name="Google Shape;8569;p75">
                <a:extLst>
                  <a:ext uri="{FF2B5EF4-FFF2-40B4-BE49-F238E27FC236}">
                    <a16:creationId xmlns:a16="http://schemas.microsoft.com/office/drawing/2014/main" id="{FCED543A-9188-BA07-6E8C-A43DEFEF9B0D}"/>
                  </a:ext>
                </a:extLst>
              </p:cNvPr>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30" name="Google Shape;8570;p75">
              <a:extLst>
                <a:ext uri="{FF2B5EF4-FFF2-40B4-BE49-F238E27FC236}">
                  <a16:creationId xmlns:a16="http://schemas.microsoft.com/office/drawing/2014/main" id="{CD774542-4A16-9F5E-A2FA-0280C0F59A8E}"/>
                </a:ext>
              </a:extLst>
            </p:cNvPr>
            <p:cNvGrpSpPr/>
            <p:nvPr/>
          </p:nvGrpSpPr>
          <p:grpSpPr>
            <a:xfrm>
              <a:off x="2623904" y="2027936"/>
              <a:ext cx="1364245" cy="273000"/>
              <a:chOff x="2623904" y="2027936"/>
              <a:chExt cx="1364245" cy="273000"/>
            </a:xfrm>
          </p:grpSpPr>
          <p:sp>
            <p:nvSpPr>
              <p:cNvPr id="131" name="Google Shape;8571;p75">
                <a:extLst>
                  <a:ext uri="{FF2B5EF4-FFF2-40B4-BE49-F238E27FC236}">
                    <a16:creationId xmlns:a16="http://schemas.microsoft.com/office/drawing/2014/main" id="{8DED5FC7-207D-4993-4192-0924335584EE}"/>
                  </a:ext>
                </a:extLst>
              </p:cNvPr>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2" name="Google Shape;8572;p75">
                <a:extLst>
                  <a:ext uri="{FF2B5EF4-FFF2-40B4-BE49-F238E27FC236}">
                    <a16:creationId xmlns:a16="http://schemas.microsoft.com/office/drawing/2014/main" id="{F2F5118E-03AB-BB13-B49C-84F4463EB4C3}"/>
                  </a:ext>
                </a:extLst>
              </p:cNvPr>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3" name="Google Shape;8573;p75">
                <a:extLst>
                  <a:ext uri="{FF2B5EF4-FFF2-40B4-BE49-F238E27FC236}">
                    <a16:creationId xmlns:a16="http://schemas.microsoft.com/office/drawing/2014/main" id="{7C06F58B-9F18-AD07-052D-CBE7E8F9201A}"/>
                  </a:ext>
                </a:extLst>
              </p:cNvPr>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4" name="Google Shape;8574;p75">
                <a:extLst>
                  <a:ext uri="{FF2B5EF4-FFF2-40B4-BE49-F238E27FC236}">
                    <a16:creationId xmlns:a16="http://schemas.microsoft.com/office/drawing/2014/main" id="{92950A2C-B162-B5F0-5B2A-2EC9F8DC39D8}"/>
                  </a:ext>
                </a:extLst>
              </p:cNvPr>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35" name="Google Shape;8575;p75">
                <a:extLst>
                  <a:ext uri="{FF2B5EF4-FFF2-40B4-BE49-F238E27FC236}">
                    <a16:creationId xmlns:a16="http://schemas.microsoft.com/office/drawing/2014/main" id="{F03854D1-5718-BC4B-D872-62DB778CD959}"/>
                  </a:ext>
                </a:extLst>
              </p:cNvPr>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151" name="Google Shape;8576;p75">
            <a:extLst>
              <a:ext uri="{FF2B5EF4-FFF2-40B4-BE49-F238E27FC236}">
                <a16:creationId xmlns:a16="http://schemas.microsoft.com/office/drawing/2014/main" id="{1B3C4C1B-3F4F-A058-34B2-25E61FE5A23B}"/>
              </a:ext>
            </a:extLst>
          </p:cNvPr>
          <p:cNvGrpSpPr/>
          <p:nvPr/>
        </p:nvGrpSpPr>
        <p:grpSpPr>
          <a:xfrm>
            <a:off x="5216054" y="5686740"/>
            <a:ext cx="2775082" cy="318248"/>
            <a:chOff x="3200660" y="2180272"/>
            <a:chExt cx="2563824" cy="378237"/>
          </a:xfrm>
        </p:grpSpPr>
        <p:sp>
          <p:nvSpPr>
            <p:cNvPr id="152" name="Google Shape;8577;p75">
              <a:extLst>
                <a:ext uri="{FF2B5EF4-FFF2-40B4-BE49-F238E27FC236}">
                  <a16:creationId xmlns:a16="http://schemas.microsoft.com/office/drawing/2014/main" id="{F7F22F08-49E9-EA74-B163-BBC1C52115E8}"/>
                </a:ext>
              </a:extLst>
            </p:cNvPr>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53" name="Google Shape;8578;p75">
              <a:extLst>
                <a:ext uri="{FF2B5EF4-FFF2-40B4-BE49-F238E27FC236}">
                  <a16:creationId xmlns:a16="http://schemas.microsoft.com/office/drawing/2014/main" id="{9564F049-3480-B498-D161-736480C5D384}"/>
                </a:ext>
              </a:extLst>
            </p:cNvPr>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54" name="Google Shape;8579;p75">
              <a:extLst>
                <a:ext uri="{FF2B5EF4-FFF2-40B4-BE49-F238E27FC236}">
                  <a16:creationId xmlns:a16="http://schemas.microsoft.com/office/drawing/2014/main" id="{2419BB45-2A9F-600D-C597-EFA6C370A52B}"/>
                </a:ext>
              </a:extLst>
            </p:cNvPr>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55" name="Google Shape;8580;p75">
              <a:extLst>
                <a:ext uri="{FF2B5EF4-FFF2-40B4-BE49-F238E27FC236}">
                  <a16:creationId xmlns:a16="http://schemas.microsoft.com/office/drawing/2014/main" id="{9B368D95-441F-72F1-9911-A73423C53125}"/>
                </a:ext>
              </a:extLst>
            </p:cNvPr>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56" name="Google Shape;8581;p75">
              <a:extLst>
                <a:ext uri="{FF2B5EF4-FFF2-40B4-BE49-F238E27FC236}">
                  <a16:creationId xmlns:a16="http://schemas.microsoft.com/office/drawing/2014/main" id="{654DECFF-EF8B-6FBB-677D-271D5F3F3C25}"/>
                </a:ext>
              </a:extLst>
            </p:cNvPr>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57" name="Google Shape;8582;p75">
              <a:extLst>
                <a:ext uri="{FF2B5EF4-FFF2-40B4-BE49-F238E27FC236}">
                  <a16:creationId xmlns:a16="http://schemas.microsoft.com/office/drawing/2014/main" id="{43124F96-E868-4FC1-DC32-7C684CC0C11C}"/>
                </a:ext>
              </a:extLst>
            </p:cNvPr>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58" name="Google Shape;8583;p75">
              <a:extLst>
                <a:ext uri="{FF2B5EF4-FFF2-40B4-BE49-F238E27FC236}">
                  <a16:creationId xmlns:a16="http://schemas.microsoft.com/office/drawing/2014/main" id="{02AAF636-3275-BB40-F7CE-E3F654C65535}"/>
                </a:ext>
              </a:extLst>
            </p:cNvPr>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59" name="Google Shape;8584;p75">
              <a:extLst>
                <a:ext uri="{FF2B5EF4-FFF2-40B4-BE49-F238E27FC236}">
                  <a16:creationId xmlns:a16="http://schemas.microsoft.com/office/drawing/2014/main" id="{B884B94C-773F-E64A-1F5A-7DC226271057}"/>
                </a:ext>
              </a:extLst>
            </p:cNvPr>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60" name="Google Shape;8585;p75">
              <a:extLst>
                <a:ext uri="{FF2B5EF4-FFF2-40B4-BE49-F238E27FC236}">
                  <a16:creationId xmlns:a16="http://schemas.microsoft.com/office/drawing/2014/main" id="{DE23B1C1-8958-1038-698A-1F22B9F2EC15}"/>
                </a:ext>
              </a:extLst>
            </p:cNvPr>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61" name="Google Shape;8586;p75">
              <a:extLst>
                <a:ext uri="{FF2B5EF4-FFF2-40B4-BE49-F238E27FC236}">
                  <a16:creationId xmlns:a16="http://schemas.microsoft.com/office/drawing/2014/main" id="{16A36FCE-CE02-31EA-8DED-790CAE7B2843}"/>
                </a:ext>
              </a:extLst>
            </p:cNvPr>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62" name="Google Shape;8587;p75">
              <a:extLst>
                <a:ext uri="{FF2B5EF4-FFF2-40B4-BE49-F238E27FC236}">
                  <a16:creationId xmlns:a16="http://schemas.microsoft.com/office/drawing/2014/main" id="{E80A8B8F-9F70-7BE0-B75E-39DA61A93803}"/>
                </a:ext>
              </a:extLst>
            </p:cNvPr>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63" name="Google Shape;8588;p75">
              <a:extLst>
                <a:ext uri="{FF2B5EF4-FFF2-40B4-BE49-F238E27FC236}">
                  <a16:creationId xmlns:a16="http://schemas.microsoft.com/office/drawing/2014/main" id="{B2B5762B-B4AB-777C-F967-BC9FA74BF34E}"/>
                </a:ext>
              </a:extLst>
            </p:cNvPr>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64" name="Google Shape;8589;p75">
              <a:extLst>
                <a:ext uri="{FF2B5EF4-FFF2-40B4-BE49-F238E27FC236}">
                  <a16:creationId xmlns:a16="http://schemas.microsoft.com/office/drawing/2014/main" id="{7CE4CC78-89DB-EF06-9E44-4D625519BE5A}"/>
                </a:ext>
              </a:extLst>
            </p:cNvPr>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65" name="Google Shape;8590;p75">
              <a:extLst>
                <a:ext uri="{FF2B5EF4-FFF2-40B4-BE49-F238E27FC236}">
                  <a16:creationId xmlns:a16="http://schemas.microsoft.com/office/drawing/2014/main" id="{6D3B3CB1-46F2-CB8F-F945-67DAE391A9B9}"/>
                </a:ext>
              </a:extLst>
            </p:cNvPr>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66" name="Google Shape;8591;p75">
              <a:extLst>
                <a:ext uri="{FF2B5EF4-FFF2-40B4-BE49-F238E27FC236}">
                  <a16:creationId xmlns:a16="http://schemas.microsoft.com/office/drawing/2014/main" id="{76351CE0-197F-FA10-4139-5CA7CC946DA8}"/>
                </a:ext>
              </a:extLst>
            </p:cNvPr>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67" name="Google Shape;8592;p75">
              <a:extLst>
                <a:ext uri="{FF2B5EF4-FFF2-40B4-BE49-F238E27FC236}">
                  <a16:creationId xmlns:a16="http://schemas.microsoft.com/office/drawing/2014/main" id="{6276A052-BC86-95B3-31FC-9E8DC34DED2B}"/>
                </a:ext>
              </a:extLst>
            </p:cNvPr>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68" name="Google Shape;8593;p75">
              <a:extLst>
                <a:ext uri="{FF2B5EF4-FFF2-40B4-BE49-F238E27FC236}">
                  <a16:creationId xmlns:a16="http://schemas.microsoft.com/office/drawing/2014/main" id="{94CAE3A1-BC63-A610-037A-97F4DB5A383E}"/>
                </a:ext>
              </a:extLst>
            </p:cNvPr>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69" name="Google Shape;8594;p75">
              <a:extLst>
                <a:ext uri="{FF2B5EF4-FFF2-40B4-BE49-F238E27FC236}">
                  <a16:creationId xmlns:a16="http://schemas.microsoft.com/office/drawing/2014/main" id="{5C962290-8534-402D-A85E-B95F56EB5CD6}"/>
                </a:ext>
              </a:extLst>
            </p:cNvPr>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170" name="Google Shape;8595;p75">
            <a:extLst>
              <a:ext uri="{FF2B5EF4-FFF2-40B4-BE49-F238E27FC236}">
                <a16:creationId xmlns:a16="http://schemas.microsoft.com/office/drawing/2014/main" id="{6498E60F-0DCA-2B06-5F81-ACFFCFC3D619}"/>
              </a:ext>
            </a:extLst>
          </p:cNvPr>
          <p:cNvGrpSpPr/>
          <p:nvPr/>
        </p:nvGrpSpPr>
        <p:grpSpPr>
          <a:xfrm>
            <a:off x="5209103" y="6242391"/>
            <a:ext cx="2781004" cy="319250"/>
            <a:chOff x="3530150" y="2790075"/>
            <a:chExt cx="1962600" cy="225300"/>
          </a:xfrm>
        </p:grpSpPr>
        <p:sp>
          <p:nvSpPr>
            <p:cNvPr id="171" name="Google Shape;8596;p75">
              <a:extLst>
                <a:ext uri="{FF2B5EF4-FFF2-40B4-BE49-F238E27FC236}">
                  <a16:creationId xmlns:a16="http://schemas.microsoft.com/office/drawing/2014/main" id="{80F8182F-54BE-7669-E66F-1A80CB8F4C1A}"/>
                </a:ext>
              </a:extLst>
            </p:cNvPr>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72" name="Google Shape;8597;p75">
              <a:extLst>
                <a:ext uri="{FF2B5EF4-FFF2-40B4-BE49-F238E27FC236}">
                  <a16:creationId xmlns:a16="http://schemas.microsoft.com/office/drawing/2014/main" id="{A0EA0260-3AC5-0C2D-63A5-785D94B2F9E2}"/>
                </a:ext>
              </a:extLst>
            </p:cNvPr>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73" name="Google Shape;8598;p75">
            <a:extLst>
              <a:ext uri="{FF2B5EF4-FFF2-40B4-BE49-F238E27FC236}">
                <a16:creationId xmlns:a16="http://schemas.microsoft.com/office/drawing/2014/main" id="{A4CFD65C-BCD3-DEEC-4331-51ECB9081231}"/>
              </a:ext>
            </a:extLst>
          </p:cNvPr>
          <p:cNvGrpSpPr/>
          <p:nvPr/>
        </p:nvGrpSpPr>
        <p:grpSpPr>
          <a:xfrm>
            <a:off x="5210410" y="6799043"/>
            <a:ext cx="2823258" cy="307522"/>
            <a:chOff x="3558802" y="4011427"/>
            <a:chExt cx="1866000" cy="111300"/>
          </a:xfrm>
        </p:grpSpPr>
        <p:sp>
          <p:nvSpPr>
            <p:cNvPr id="174" name="Google Shape;8599;p75">
              <a:extLst>
                <a:ext uri="{FF2B5EF4-FFF2-40B4-BE49-F238E27FC236}">
                  <a16:creationId xmlns:a16="http://schemas.microsoft.com/office/drawing/2014/main" id="{CCC003A8-CFA7-1C2A-6BBF-27F319503F6C}"/>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75" name="Google Shape;8600;p75">
              <a:extLst>
                <a:ext uri="{FF2B5EF4-FFF2-40B4-BE49-F238E27FC236}">
                  <a16:creationId xmlns:a16="http://schemas.microsoft.com/office/drawing/2014/main" id="{66EB641A-662B-86D4-A831-8B1E6D9412FE}"/>
                </a:ext>
              </a:extLst>
            </p:cNvPr>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76" name="Google Shape;8601;p75">
            <a:extLst>
              <a:ext uri="{FF2B5EF4-FFF2-40B4-BE49-F238E27FC236}">
                <a16:creationId xmlns:a16="http://schemas.microsoft.com/office/drawing/2014/main" id="{CB3DA138-2E30-AB46-B0E6-0A2C208C1E14}"/>
              </a:ext>
            </a:extLst>
          </p:cNvPr>
          <p:cNvGrpSpPr/>
          <p:nvPr/>
        </p:nvGrpSpPr>
        <p:grpSpPr>
          <a:xfrm>
            <a:off x="5209794" y="5209843"/>
            <a:ext cx="2767006" cy="239498"/>
            <a:chOff x="3465975" y="2270276"/>
            <a:chExt cx="1986364" cy="171929"/>
          </a:xfrm>
        </p:grpSpPr>
        <p:sp>
          <p:nvSpPr>
            <p:cNvPr id="177" name="Google Shape;8602;p75">
              <a:extLst>
                <a:ext uri="{FF2B5EF4-FFF2-40B4-BE49-F238E27FC236}">
                  <a16:creationId xmlns:a16="http://schemas.microsoft.com/office/drawing/2014/main" id="{EFB76651-8C28-2E5B-76BD-19AF57558DF5}"/>
                </a:ext>
              </a:extLst>
            </p:cNvPr>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78" name="Google Shape;8603;p75">
              <a:extLst>
                <a:ext uri="{FF2B5EF4-FFF2-40B4-BE49-F238E27FC236}">
                  <a16:creationId xmlns:a16="http://schemas.microsoft.com/office/drawing/2014/main" id="{F2DAC022-802D-143C-A2FF-557F52B43DD9}"/>
                </a:ext>
              </a:extLst>
            </p:cNvPr>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79" name="Google Shape;8604;p75">
              <a:extLst>
                <a:ext uri="{FF2B5EF4-FFF2-40B4-BE49-F238E27FC236}">
                  <a16:creationId xmlns:a16="http://schemas.microsoft.com/office/drawing/2014/main" id="{C661549C-3CBD-7EA0-29C7-C3AEBA99727A}"/>
                </a:ext>
              </a:extLst>
            </p:cNvPr>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0" name="Google Shape;8605;p75">
              <a:extLst>
                <a:ext uri="{FF2B5EF4-FFF2-40B4-BE49-F238E27FC236}">
                  <a16:creationId xmlns:a16="http://schemas.microsoft.com/office/drawing/2014/main" id="{AF6C3A70-D18A-89B3-8398-C1DD2DAA4D0A}"/>
                </a:ext>
              </a:extLst>
            </p:cNvPr>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1" name="Google Shape;8606;p75">
              <a:extLst>
                <a:ext uri="{FF2B5EF4-FFF2-40B4-BE49-F238E27FC236}">
                  <a16:creationId xmlns:a16="http://schemas.microsoft.com/office/drawing/2014/main" id="{5DA91E6E-50C0-8D5F-934E-9481E1554461}"/>
                </a:ext>
              </a:extLst>
            </p:cNvPr>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2" name="Google Shape;8607;p75">
              <a:extLst>
                <a:ext uri="{FF2B5EF4-FFF2-40B4-BE49-F238E27FC236}">
                  <a16:creationId xmlns:a16="http://schemas.microsoft.com/office/drawing/2014/main" id="{B13C1C23-6D35-E00A-E89A-9152C001E28D}"/>
                </a:ext>
              </a:extLst>
            </p:cNvPr>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3" name="Google Shape;8608;p75">
              <a:extLst>
                <a:ext uri="{FF2B5EF4-FFF2-40B4-BE49-F238E27FC236}">
                  <a16:creationId xmlns:a16="http://schemas.microsoft.com/office/drawing/2014/main" id="{F5C1E3E1-0D6C-B060-19C1-97748D1B0D74}"/>
                </a:ext>
              </a:extLst>
            </p:cNvPr>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84" name="Google Shape;8609;p75">
              <a:extLst>
                <a:ext uri="{FF2B5EF4-FFF2-40B4-BE49-F238E27FC236}">
                  <a16:creationId xmlns:a16="http://schemas.microsoft.com/office/drawing/2014/main" id="{1DFFC709-110D-340E-383F-EB997B4D8618}"/>
                </a:ext>
              </a:extLst>
            </p:cNvPr>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185" name="Google Shape;8610;p75">
            <a:extLst>
              <a:ext uri="{FF2B5EF4-FFF2-40B4-BE49-F238E27FC236}">
                <a16:creationId xmlns:a16="http://schemas.microsoft.com/office/drawing/2014/main" id="{34F5E54F-F81C-08A1-6595-1726D41C1C43}"/>
              </a:ext>
            </a:extLst>
          </p:cNvPr>
          <p:cNvGrpSpPr/>
          <p:nvPr/>
        </p:nvGrpSpPr>
        <p:grpSpPr>
          <a:xfrm>
            <a:off x="5231810" y="7937142"/>
            <a:ext cx="2739062" cy="390920"/>
            <a:chOff x="723300" y="4253549"/>
            <a:chExt cx="2276482" cy="324900"/>
          </a:xfrm>
        </p:grpSpPr>
        <p:sp>
          <p:nvSpPr>
            <p:cNvPr id="186" name="Google Shape;8611;p75">
              <a:extLst>
                <a:ext uri="{FF2B5EF4-FFF2-40B4-BE49-F238E27FC236}">
                  <a16:creationId xmlns:a16="http://schemas.microsoft.com/office/drawing/2014/main" id="{6731C719-4205-5E5D-0DEA-62E474866F1D}"/>
                </a:ext>
              </a:extLst>
            </p:cNvPr>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87" name="Google Shape;8612;p75">
              <a:extLst>
                <a:ext uri="{FF2B5EF4-FFF2-40B4-BE49-F238E27FC236}">
                  <a16:creationId xmlns:a16="http://schemas.microsoft.com/office/drawing/2014/main" id="{EF5C75D4-5510-3BE3-C904-A5579710DA21}"/>
                </a:ext>
              </a:extLst>
            </p:cNvPr>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88" name="Google Shape;8613;p75">
              <a:extLst>
                <a:ext uri="{FF2B5EF4-FFF2-40B4-BE49-F238E27FC236}">
                  <a16:creationId xmlns:a16="http://schemas.microsoft.com/office/drawing/2014/main" id="{3D40C425-0342-6F9A-C5DA-9E8786166C18}"/>
                </a:ext>
              </a:extLst>
            </p:cNvPr>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89" name="Google Shape;8614;p75">
              <a:extLst>
                <a:ext uri="{FF2B5EF4-FFF2-40B4-BE49-F238E27FC236}">
                  <a16:creationId xmlns:a16="http://schemas.microsoft.com/office/drawing/2014/main" id="{80B85E2D-4DF1-B2A9-CD0F-A999DBD3FC59}"/>
                </a:ext>
              </a:extLst>
            </p:cNvPr>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90" name="Google Shape;8615;p75">
              <a:extLst>
                <a:ext uri="{FF2B5EF4-FFF2-40B4-BE49-F238E27FC236}">
                  <a16:creationId xmlns:a16="http://schemas.microsoft.com/office/drawing/2014/main" id="{C2D7AB8D-33D4-7733-B4DA-5E24EA34189A}"/>
                </a:ext>
              </a:extLst>
            </p:cNvPr>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191" name="Google Shape;8616;p75">
            <a:extLst>
              <a:ext uri="{FF2B5EF4-FFF2-40B4-BE49-F238E27FC236}">
                <a16:creationId xmlns:a16="http://schemas.microsoft.com/office/drawing/2014/main" id="{6FBCBD0B-1CE7-05B1-EE89-934B904BC4F8}"/>
              </a:ext>
            </a:extLst>
          </p:cNvPr>
          <p:cNvGrpSpPr/>
          <p:nvPr/>
        </p:nvGrpSpPr>
        <p:grpSpPr>
          <a:xfrm>
            <a:off x="5210931" y="7339503"/>
            <a:ext cx="2778132" cy="360238"/>
            <a:chOff x="705948" y="3788465"/>
            <a:chExt cx="2308953" cy="299400"/>
          </a:xfrm>
        </p:grpSpPr>
        <p:sp>
          <p:nvSpPr>
            <p:cNvPr id="192" name="Google Shape;8617;p75">
              <a:extLst>
                <a:ext uri="{FF2B5EF4-FFF2-40B4-BE49-F238E27FC236}">
                  <a16:creationId xmlns:a16="http://schemas.microsoft.com/office/drawing/2014/main" id="{AD7CC193-8869-0281-AC96-C5D85DBE87A3}"/>
                </a:ext>
              </a:extLst>
            </p:cNvPr>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93" name="Google Shape;8618;p75">
              <a:extLst>
                <a:ext uri="{FF2B5EF4-FFF2-40B4-BE49-F238E27FC236}">
                  <a16:creationId xmlns:a16="http://schemas.microsoft.com/office/drawing/2014/main" id="{16B3C3E6-4610-75F0-E39C-43973CE15C92}"/>
                </a:ext>
              </a:extLst>
            </p:cNvPr>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94" name="Google Shape;8619;p75">
              <a:extLst>
                <a:ext uri="{FF2B5EF4-FFF2-40B4-BE49-F238E27FC236}">
                  <a16:creationId xmlns:a16="http://schemas.microsoft.com/office/drawing/2014/main" id="{5038D202-0375-188F-810C-E00FA40AD87F}"/>
                </a:ext>
              </a:extLst>
            </p:cNvPr>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195" name="Google Shape;8620;p75">
              <a:extLst>
                <a:ext uri="{FF2B5EF4-FFF2-40B4-BE49-F238E27FC236}">
                  <a16:creationId xmlns:a16="http://schemas.microsoft.com/office/drawing/2014/main" id="{CE1BE77A-A5E9-99DA-F8F4-9EF114101376}"/>
                </a:ext>
              </a:extLst>
            </p:cNvPr>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196" name="Google Shape;8621;p75">
              <a:extLst>
                <a:ext uri="{FF2B5EF4-FFF2-40B4-BE49-F238E27FC236}">
                  <a16:creationId xmlns:a16="http://schemas.microsoft.com/office/drawing/2014/main" id="{DB985413-FA5E-03F6-59B4-D23EB878FF02}"/>
                </a:ext>
              </a:extLst>
            </p:cNvPr>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197" name="Google Shape;8622;p75">
            <a:extLst>
              <a:ext uri="{FF2B5EF4-FFF2-40B4-BE49-F238E27FC236}">
                <a16:creationId xmlns:a16="http://schemas.microsoft.com/office/drawing/2014/main" id="{97D5688F-F05F-86E1-38D7-3C5588D450F5}"/>
              </a:ext>
            </a:extLst>
          </p:cNvPr>
          <p:cNvGrpSpPr/>
          <p:nvPr/>
        </p:nvGrpSpPr>
        <p:grpSpPr>
          <a:xfrm>
            <a:off x="5306806" y="8565462"/>
            <a:ext cx="2609218" cy="588148"/>
            <a:chOff x="2658741" y="4097347"/>
            <a:chExt cx="1304609" cy="294074"/>
          </a:xfrm>
        </p:grpSpPr>
        <p:grpSp>
          <p:nvGrpSpPr>
            <p:cNvPr id="198" name="Google Shape;8623;p75">
              <a:extLst>
                <a:ext uri="{FF2B5EF4-FFF2-40B4-BE49-F238E27FC236}">
                  <a16:creationId xmlns:a16="http://schemas.microsoft.com/office/drawing/2014/main" id="{D82C70BD-B8B1-83F3-4C45-641316E31B58}"/>
                </a:ext>
              </a:extLst>
            </p:cNvPr>
            <p:cNvGrpSpPr/>
            <p:nvPr/>
          </p:nvGrpSpPr>
          <p:grpSpPr>
            <a:xfrm>
              <a:off x="2658741" y="4097347"/>
              <a:ext cx="118572" cy="294074"/>
              <a:chOff x="3343310" y="4475555"/>
              <a:chExt cx="127717" cy="316753"/>
            </a:xfrm>
          </p:grpSpPr>
          <p:sp>
            <p:nvSpPr>
              <p:cNvPr id="211" name="Google Shape;8624;p75">
                <a:extLst>
                  <a:ext uri="{FF2B5EF4-FFF2-40B4-BE49-F238E27FC236}">
                    <a16:creationId xmlns:a16="http://schemas.microsoft.com/office/drawing/2014/main" id="{773EAC52-749E-31F0-8CDB-32AAD16346D6}"/>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12" name="Google Shape;8625;p75">
                <a:extLst>
                  <a:ext uri="{FF2B5EF4-FFF2-40B4-BE49-F238E27FC236}">
                    <a16:creationId xmlns:a16="http://schemas.microsoft.com/office/drawing/2014/main" id="{C9CBA355-5E5D-CCA5-6C6F-2554F824A032}"/>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199" name="Google Shape;8626;p75">
              <a:extLst>
                <a:ext uri="{FF2B5EF4-FFF2-40B4-BE49-F238E27FC236}">
                  <a16:creationId xmlns:a16="http://schemas.microsoft.com/office/drawing/2014/main" id="{0A84221B-9169-36ED-42D2-716738EC0FF9}"/>
                </a:ext>
              </a:extLst>
            </p:cNvPr>
            <p:cNvGrpSpPr/>
            <p:nvPr/>
          </p:nvGrpSpPr>
          <p:grpSpPr>
            <a:xfrm>
              <a:off x="3815519" y="4098388"/>
              <a:ext cx="147831" cy="291991"/>
              <a:chOff x="3527539" y="4476677"/>
              <a:chExt cx="159232" cy="314510"/>
            </a:xfrm>
          </p:grpSpPr>
          <p:sp>
            <p:nvSpPr>
              <p:cNvPr id="209" name="Google Shape;8627;p75">
                <a:extLst>
                  <a:ext uri="{FF2B5EF4-FFF2-40B4-BE49-F238E27FC236}">
                    <a16:creationId xmlns:a16="http://schemas.microsoft.com/office/drawing/2014/main" id="{266CCF68-967F-61EB-3FF7-D6DD9EBDCACE}"/>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10" name="Google Shape;8628;p75">
                <a:extLst>
                  <a:ext uri="{FF2B5EF4-FFF2-40B4-BE49-F238E27FC236}">
                    <a16:creationId xmlns:a16="http://schemas.microsoft.com/office/drawing/2014/main" id="{82C0089D-FA2C-ADC5-AFCD-7300E441EFE3}"/>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00" name="Google Shape;8629;p75">
              <a:extLst>
                <a:ext uri="{FF2B5EF4-FFF2-40B4-BE49-F238E27FC236}">
                  <a16:creationId xmlns:a16="http://schemas.microsoft.com/office/drawing/2014/main" id="{ADDC9201-4728-6FDD-7E6E-D3DABDBFF6C6}"/>
                </a:ext>
              </a:extLst>
            </p:cNvPr>
            <p:cNvGrpSpPr/>
            <p:nvPr/>
          </p:nvGrpSpPr>
          <p:grpSpPr>
            <a:xfrm>
              <a:off x="3511696" y="4098388"/>
              <a:ext cx="147831" cy="291991"/>
              <a:chOff x="3527539" y="4476677"/>
              <a:chExt cx="159232" cy="314510"/>
            </a:xfrm>
          </p:grpSpPr>
          <p:sp>
            <p:nvSpPr>
              <p:cNvPr id="207" name="Google Shape;8630;p75">
                <a:extLst>
                  <a:ext uri="{FF2B5EF4-FFF2-40B4-BE49-F238E27FC236}">
                    <a16:creationId xmlns:a16="http://schemas.microsoft.com/office/drawing/2014/main" id="{28FF895B-B649-5D27-826C-D13F8F3B1FD1}"/>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08" name="Google Shape;8631;p75">
                <a:extLst>
                  <a:ext uri="{FF2B5EF4-FFF2-40B4-BE49-F238E27FC236}">
                    <a16:creationId xmlns:a16="http://schemas.microsoft.com/office/drawing/2014/main" id="{D12053DB-0045-124C-C7D6-20262599B197}"/>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01" name="Google Shape;8632;p75">
              <a:extLst>
                <a:ext uri="{FF2B5EF4-FFF2-40B4-BE49-F238E27FC236}">
                  <a16:creationId xmlns:a16="http://schemas.microsoft.com/office/drawing/2014/main" id="{39A0D375-9B35-384D-A35B-FA67B0A9DECE}"/>
                </a:ext>
              </a:extLst>
            </p:cNvPr>
            <p:cNvGrpSpPr/>
            <p:nvPr/>
          </p:nvGrpSpPr>
          <p:grpSpPr>
            <a:xfrm>
              <a:off x="3207874" y="4098388"/>
              <a:ext cx="147831" cy="291991"/>
              <a:chOff x="3527539" y="4476677"/>
              <a:chExt cx="159232" cy="314510"/>
            </a:xfrm>
          </p:grpSpPr>
          <p:sp>
            <p:nvSpPr>
              <p:cNvPr id="205" name="Google Shape;8633;p75">
                <a:extLst>
                  <a:ext uri="{FF2B5EF4-FFF2-40B4-BE49-F238E27FC236}">
                    <a16:creationId xmlns:a16="http://schemas.microsoft.com/office/drawing/2014/main" id="{F7422F4F-DF5D-AA02-42C5-DC509B739864}"/>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06" name="Google Shape;8634;p75">
                <a:extLst>
                  <a:ext uri="{FF2B5EF4-FFF2-40B4-BE49-F238E27FC236}">
                    <a16:creationId xmlns:a16="http://schemas.microsoft.com/office/drawing/2014/main" id="{17F2181D-39F5-5A4C-E241-0323A4BC299F}"/>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5EBDC2"/>
                  </a:solidFill>
                </a:endParaRPr>
              </a:p>
            </p:txBody>
          </p:sp>
        </p:grpSp>
        <p:grpSp>
          <p:nvGrpSpPr>
            <p:cNvPr id="202" name="Google Shape;8635;p75">
              <a:extLst>
                <a:ext uri="{FF2B5EF4-FFF2-40B4-BE49-F238E27FC236}">
                  <a16:creationId xmlns:a16="http://schemas.microsoft.com/office/drawing/2014/main" id="{706F9E6F-63C4-6141-8EB7-5DE6E9971018}"/>
                </a:ext>
              </a:extLst>
            </p:cNvPr>
            <p:cNvGrpSpPr/>
            <p:nvPr/>
          </p:nvGrpSpPr>
          <p:grpSpPr>
            <a:xfrm>
              <a:off x="2933305" y="4097347"/>
              <a:ext cx="118572" cy="294074"/>
              <a:chOff x="3343310" y="4475555"/>
              <a:chExt cx="127717" cy="316753"/>
            </a:xfrm>
          </p:grpSpPr>
          <p:sp>
            <p:nvSpPr>
              <p:cNvPr id="203" name="Google Shape;8636;p75">
                <a:extLst>
                  <a:ext uri="{FF2B5EF4-FFF2-40B4-BE49-F238E27FC236}">
                    <a16:creationId xmlns:a16="http://schemas.microsoft.com/office/drawing/2014/main" id="{15619AD8-F6FF-2304-B4CA-FB6494D711C1}"/>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04" name="Google Shape;8637;p75">
                <a:extLst>
                  <a:ext uri="{FF2B5EF4-FFF2-40B4-BE49-F238E27FC236}">
                    <a16:creationId xmlns:a16="http://schemas.microsoft.com/office/drawing/2014/main" id="{BDE55323-B2DB-DB8D-D943-467901C06D08}"/>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213" name="Google Shape;8638;p75">
            <a:extLst>
              <a:ext uri="{FF2B5EF4-FFF2-40B4-BE49-F238E27FC236}">
                <a16:creationId xmlns:a16="http://schemas.microsoft.com/office/drawing/2014/main" id="{81B337E1-1CF5-D042-DFF6-5ED1A4E4E51E}"/>
              </a:ext>
            </a:extLst>
          </p:cNvPr>
          <p:cNvGrpSpPr/>
          <p:nvPr/>
        </p:nvGrpSpPr>
        <p:grpSpPr>
          <a:xfrm>
            <a:off x="8544466" y="4531707"/>
            <a:ext cx="2867642" cy="383002"/>
            <a:chOff x="4273350" y="2080469"/>
            <a:chExt cx="1433821" cy="191501"/>
          </a:xfrm>
        </p:grpSpPr>
        <p:grpSp>
          <p:nvGrpSpPr>
            <p:cNvPr id="214" name="Google Shape;8639;p75">
              <a:extLst>
                <a:ext uri="{FF2B5EF4-FFF2-40B4-BE49-F238E27FC236}">
                  <a16:creationId xmlns:a16="http://schemas.microsoft.com/office/drawing/2014/main" id="{BC7C8C2A-ADC8-648F-C187-988E521989EE}"/>
                </a:ext>
              </a:extLst>
            </p:cNvPr>
            <p:cNvGrpSpPr/>
            <p:nvPr/>
          </p:nvGrpSpPr>
          <p:grpSpPr>
            <a:xfrm>
              <a:off x="4273350" y="2080469"/>
              <a:ext cx="1433821" cy="0"/>
              <a:chOff x="5224975" y="2962250"/>
              <a:chExt cx="1544400" cy="0"/>
            </a:xfrm>
          </p:grpSpPr>
          <p:cxnSp>
            <p:nvCxnSpPr>
              <p:cNvPr id="218" name="Google Shape;8640;p75">
                <a:extLst>
                  <a:ext uri="{FF2B5EF4-FFF2-40B4-BE49-F238E27FC236}">
                    <a16:creationId xmlns:a16="http://schemas.microsoft.com/office/drawing/2014/main" id="{EB2684EE-2092-1AA8-9560-896C5A94CBA7}"/>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19" name="Google Shape;8641;p75">
                <a:extLst>
                  <a:ext uri="{FF2B5EF4-FFF2-40B4-BE49-F238E27FC236}">
                    <a16:creationId xmlns:a16="http://schemas.microsoft.com/office/drawing/2014/main" id="{C194B287-C882-4A7B-5C62-A607D70EA551}"/>
                  </a:ext>
                </a:extLst>
              </p:cNvPr>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215" name="Google Shape;8642;p75">
              <a:extLst>
                <a:ext uri="{FF2B5EF4-FFF2-40B4-BE49-F238E27FC236}">
                  <a16:creationId xmlns:a16="http://schemas.microsoft.com/office/drawing/2014/main" id="{734D0E13-45AC-4CDB-D568-EBAAD8752C1E}"/>
                </a:ext>
              </a:extLst>
            </p:cNvPr>
            <p:cNvGrpSpPr/>
            <p:nvPr/>
          </p:nvGrpSpPr>
          <p:grpSpPr>
            <a:xfrm>
              <a:off x="4273350" y="2271969"/>
              <a:ext cx="1433821" cy="0"/>
              <a:chOff x="5224975" y="2962250"/>
              <a:chExt cx="1544400" cy="0"/>
            </a:xfrm>
          </p:grpSpPr>
          <p:cxnSp>
            <p:nvCxnSpPr>
              <p:cNvPr id="216" name="Google Shape;8643;p75">
                <a:extLst>
                  <a:ext uri="{FF2B5EF4-FFF2-40B4-BE49-F238E27FC236}">
                    <a16:creationId xmlns:a16="http://schemas.microsoft.com/office/drawing/2014/main" id="{F9629BD7-817A-A658-74E1-BA85EDC05D60}"/>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17" name="Google Shape;8644;p75">
                <a:extLst>
                  <a:ext uri="{FF2B5EF4-FFF2-40B4-BE49-F238E27FC236}">
                    <a16:creationId xmlns:a16="http://schemas.microsoft.com/office/drawing/2014/main" id="{B6147F2E-429D-46E0-F602-6F1C3A89292F}"/>
                  </a:ext>
                </a:extLst>
              </p:cNvPr>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220" name="Google Shape;8645;p75">
            <a:extLst>
              <a:ext uri="{FF2B5EF4-FFF2-40B4-BE49-F238E27FC236}">
                <a16:creationId xmlns:a16="http://schemas.microsoft.com/office/drawing/2014/main" id="{929AFD63-CB15-A683-1A84-1875CD90DCB3}"/>
              </a:ext>
            </a:extLst>
          </p:cNvPr>
          <p:cNvGrpSpPr/>
          <p:nvPr/>
        </p:nvGrpSpPr>
        <p:grpSpPr>
          <a:xfrm>
            <a:off x="8547576" y="2736843"/>
            <a:ext cx="2861422" cy="1486778"/>
            <a:chOff x="5159450" y="1919950"/>
            <a:chExt cx="1541050" cy="862500"/>
          </a:xfrm>
        </p:grpSpPr>
        <p:sp>
          <p:nvSpPr>
            <p:cNvPr id="221" name="Google Shape;8646;p75">
              <a:extLst>
                <a:ext uri="{FF2B5EF4-FFF2-40B4-BE49-F238E27FC236}">
                  <a16:creationId xmlns:a16="http://schemas.microsoft.com/office/drawing/2014/main" id="{971EA217-832A-B3AC-C12D-C1872FCF44FC}"/>
                </a:ext>
              </a:extLst>
            </p:cNvPr>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a:solidFill>
                  <a:srgbClr val="5EBDC2"/>
                </a:solidFill>
              </a:endParaRPr>
            </a:p>
          </p:txBody>
        </p:sp>
        <p:grpSp>
          <p:nvGrpSpPr>
            <p:cNvPr id="222" name="Google Shape;8647;p75">
              <a:extLst>
                <a:ext uri="{FF2B5EF4-FFF2-40B4-BE49-F238E27FC236}">
                  <a16:creationId xmlns:a16="http://schemas.microsoft.com/office/drawing/2014/main" id="{A6ED0737-2526-4598-04A4-00273679D710}"/>
                </a:ext>
              </a:extLst>
            </p:cNvPr>
            <p:cNvGrpSpPr/>
            <p:nvPr/>
          </p:nvGrpSpPr>
          <p:grpSpPr>
            <a:xfrm>
              <a:off x="5159450" y="1919950"/>
              <a:ext cx="1541050" cy="862500"/>
              <a:chOff x="5159450" y="1919950"/>
              <a:chExt cx="1541050" cy="862500"/>
            </a:xfrm>
          </p:grpSpPr>
          <p:cxnSp>
            <p:nvCxnSpPr>
              <p:cNvPr id="223" name="Google Shape;8648;p75">
                <a:extLst>
                  <a:ext uri="{FF2B5EF4-FFF2-40B4-BE49-F238E27FC236}">
                    <a16:creationId xmlns:a16="http://schemas.microsoft.com/office/drawing/2014/main" id="{05BEA5C9-A2BD-0FD3-1D67-732CB013FEEF}"/>
                  </a:ext>
                </a:extLst>
              </p:cNvPr>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224" name="Google Shape;8649;p75">
                <a:extLst>
                  <a:ext uri="{FF2B5EF4-FFF2-40B4-BE49-F238E27FC236}">
                    <a16:creationId xmlns:a16="http://schemas.microsoft.com/office/drawing/2014/main" id="{728E1BC7-8104-E585-7FD9-3EF016A27DB5}"/>
                  </a:ext>
                </a:extLst>
              </p:cNvPr>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225" name="Google Shape;8650;p75">
            <a:extLst>
              <a:ext uri="{FF2B5EF4-FFF2-40B4-BE49-F238E27FC236}">
                <a16:creationId xmlns:a16="http://schemas.microsoft.com/office/drawing/2014/main" id="{3477FB7C-5EE2-ACEB-88E6-4310B16AAA45}"/>
              </a:ext>
            </a:extLst>
          </p:cNvPr>
          <p:cNvGrpSpPr/>
          <p:nvPr/>
        </p:nvGrpSpPr>
        <p:grpSpPr>
          <a:xfrm>
            <a:off x="8527803" y="5183497"/>
            <a:ext cx="2900968" cy="2104174"/>
            <a:chOff x="5230575" y="1554475"/>
            <a:chExt cx="2137150" cy="1550150"/>
          </a:xfrm>
        </p:grpSpPr>
        <p:sp>
          <p:nvSpPr>
            <p:cNvPr id="226" name="Google Shape;8651;p75">
              <a:extLst>
                <a:ext uri="{FF2B5EF4-FFF2-40B4-BE49-F238E27FC236}">
                  <a16:creationId xmlns:a16="http://schemas.microsoft.com/office/drawing/2014/main" id="{920978C5-4442-25A3-831F-CC62A5AF27DC}"/>
                </a:ext>
              </a:extLst>
            </p:cNvPr>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27" name="Google Shape;8652;p75">
              <a:extLst>
                <a:ext uri="{FF2B5EF4-FFF2-40B4-BE49-F238E27FC236}">
                  <a16:creationId xmlns:a16="http://schemas.microsoft.com/office/drawing/2014/main" id="{250FC281-6B5A-4F87-D9C4-100573011146}"/>
                </a:ext>
              </a:extLst>
            </p:cNvPr>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28" name="Google Shape;8653;p75">
              <a:extLst>
                <a:ext uri="{FF2B5EF4-FFF2-40B4-BE49-F238E27FC236}">
                  <a16:creationId xmlns:a16="http://schemas.microsoft.com/office/drawing/2014/main" id="{C43B230D-3206-CB44-5503-7828CBAD8173}"/>
                </a:ext>
              </a:extLst>
            </p:cNvPr>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29" name="Google Shape;8654;p75">
              <a:extLst>
                <a:ext uri="{FF2B5EF4-FFF2-40B4-BE49-F238E27FC236}">
                  <a16:creationId xmlns:a16="http://schemas.microsoft.com/office/drawing/2014/main" id="{6295045D-2400-B6B2-69E7-86C985DCF992}"/>
                </a:ext>
              </a:extLst>
            </p:cNvPr>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0" name="Google Shape;8655;p75">
              <a:extLst>
                <a:ext uri="{FF2B5EF4-FFF2-40B4-BE49-F238E27FC236}">
                  <a16:creationId xmlns:a16="http://schemas.microsoft.com/office/drawing/2014/main" id="{C5377945-06AA-8035-37B0-B2BC23380A29}"/>
                </a:ext>
              </a:extLst>
            </p:cNvPr>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1" name="Google Shape;8656;p75">
              <a:extLst>
                <a:ext uri="{FF2B5EF4-FFF2-40B4-BE49-F238E27FC236}">
                  <a16:creationId xmlns:a16="http://schemas.microsoft.com/office/drawing/2014/main" id="{B85B2FB9-D4AC-D328-6FC0-633AAFB41E5A}"/>
                </a:ext>
              </a:extLst>
            </p:cNvPr>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2" name="Google Shape;8657;p75">
              <a:extLst>
                <a:ext uri="{FF2B5EF4-FFF2-40B4-BE49-F238E27FC236}">
                  <a16:creationId xmlns:a16="http://schemas.microsoft.com/office/drawing/2014/main" id="{77FCB585-57DE-33D7-1550-29DA215E22F5}"/>
                </a:ext>
              </a:extLst>
            </p:cNvPr>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3" name="Google Shape;8658;p75">
              <a:extLst>
                <a:ext uri="{FF2B5EF4-FFF2-40B4-BE49-F238E27FC236}">
                  <a16:creationId xmlns:a16="http://schemas.microsoft.com/office/drawing/2014/main" id="{659D1D93-10B9-5D0E-1D24-834F3C1F4FC9}"/>
                </a:ext>
              </a:extLst>
            </p:cNvPr>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4" name="Google Shape;8659;p75">
              <a:extLst>
                <a:ext uri="{FF2B5EF4-FFF2-40B4-BE49-F238E27FC236}">
                  <a16:creationId xmlns:a16="http://schemas.microsoft.com/office/drawing/2014/main" id="{E1BCD0E8-CFDC-D098-ABDE-181CB83E483C}"/>
                </a:ext>
              </a:extLst>
            </p:cNvPr>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5" name="Google Shape;8660;p75">
              <a:extLst>
                <a:ext uri="{FF2B5EF4-FFF2-40B4-BE49-F238E27FC236}">
                  <a16:creationId xmlns:a16="http://schemas.microsoft.com/office/drawing/2014/main" id="{69AA6232-14B9-AE53-15ED-007C43D0E18D}"/>
                </a:ext>
              </a:extLst>
            </p:cNvPr>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6" name="Google Shape;8661;p75">
              <a:extLst>
                <a:ext uri="{FF2B5EF4-FFF2-40B4-BE49-F238E27FC236}">
                  <a16:creationId xmlns:a16="http://schemas.microsoft.com/office/drawing/2014/main" id="{B5D52810-55F5-FE68-242E-C3D4D3F47F4F}"/>
                </a:ext>
              </a:extLst>
            </p:cNvPr>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7" name="Google Shape;8662;p75">
              <a:extLst>
                <a:ext uri="{FF2B5EF4-FFF2-40B4-BE49-F238E27FC236}">
                  <a16:creationId xmlns:a16="http://schemas.microsoft.com/office/drawing/2014/main" id="{738F1230-11F2-5B71-C2A6-4398FFCFF161}"/>
                </a:ext>
              </a:extLst>
            </p:cNvPr>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38" name="Google Shape;8663;p75">
              <a:extLst>
                <a:ext uri="{FF2B5EF4-FFF2-40B4-BE49-F238E27FC236}">
                  <a16:creationId xmlns:a16="http://schemas.microsoft.com/office/drawing/2014/main" id="{CD92D512-9A51-1607-F0A9-3706790F940C}"/>
                </a:ext>
              </a:extLst>
            </p:cNvPr>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39" name="Google Shape;8664;p75">
            <a:extLst>
              <a:ext uri="{FF2B5EF4-FFF2-40B4-BE49-F238E27FC236}">
                <a16:creationId xmlns:a16="http://schemas.microsoft.com/office/drawing/2014/main" id="{0403AE27-6F82-D48E-4F2E-5011900A474B}"/>
              </a:ext>
            </a:extLst>
          </p:cNvPr>
          <p:cNvGrpSpPr/>
          <p:nvPr/>
        </p:nvGrpSpPr>
        <p:grpSpPr>
          <a:xfrm rot="10800000">
            <a:off x="8560904" y="7367876"/>
            <a:ext cx="2834766" cy="1775892"/>
            <a:chOff x="5645403" y="2920021"/>
            <a:chExt cx="2650800" cy="2180614"/>
          </a:xfrm>
        </p:grpSpPr>
        <p:sp>
          <p:nvSpPr>
            <p:cNvPr id="240" name="Google Shape;8665;p75">
              <a:extLst>
                <a:ext uri="{FF2B5EF4-FFF2-40B4-BE49-F238E27FC236}">
                  <a16:creationId xmlns:a16="http://schemas.microsoft.com/office/drawing/2014/main" id="{993B6BB4-5DF9-A83A-F98B-BAE6A972D1CA}"/>
                </a:ext>
              </a:extLst>
            </p:cNvPr>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241" name="Google Shape;8666;p75">
              <a:extLst>
                <a:ext uri="{FF2B5EF4-FFF2-40B4-BE49-F238E27FC236}">
                  <a16:creationId xmlns:a16="http://schemas.microsoft.com/office/drawing/2014/main" id="{60C645D1-D320-3C2B-4DA2-C8D0A5E46D8D}"/>
                </a:ext>
              </a:extLst>
            </p:cNvPr>
            <p:cNvCxnSpPr>
              <a:stCxn id="240"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242" name="Google Shape;8667;p75">
              <a:extLst>
                <a:ext uri="{FF2B5EF4-FFF2-40B4-BE49-F238E27FC236}">
                  <a16:creationId xmlns:a16="http://schemas.microsoft.com/office/drawing/2014/main" id="{C1344DA8-188A-FFD8-6674-28C3B560C0EC}"/>
                </a:ext>
              </a:extLst>
            </p:cNvPr>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243" name="Google Shape;8668;p75">
              <a:extLst>
                <a:ext uri="{FF2B5EF4-FFF2-40B4-BE49-F238E27FC236}">
                  <a16:creationId xmlns:a16="http://schemas.microsoft.com/office/drawing/2014/main" id="{99C86257-ABFD-4D52-3FFC-1FF9361D6E54}"/>
                </a:ext>
              </a:extLst>
            </p:cNvPr>
            <p:cNvCxnSpPr>
              <a:endCxn id="242"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244" name="Google Shape;8669;p75">
              <a:extLst>
                <a:ext uri="{FF2B5EF4-FFF2-40B4-BE49-F238E27FC236}">
                  <a16:creationId xmlns:a16="http://schemas.microsoft.com/office/drawing/2014/main" id="{6FB664E1-CA4B-53A1-D96F-C5C6ED703C21}"/>
                </a:ext>
              </a:extLst>
            </p:cNvPr>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245" name="Google Shape;8670;p75">
              <a:extLst>
                <a:ext uri="{FF2B5EF4-FFF2-40B4-BE49-F238E27FC236}">
                  <a16:creationId xmlns:a16="http://schemas.microsoft.com/office/drawing/2014/main" id="{85809EE9-EFAB-F880-FE93-CF0701D8714D}"/>
                </a:ext>
              </a:extLst>
            </p:cNvPr>
            <p:cNvCxnSpPr>
              <a:stCxn id="244"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246" name="Google Shape;8671;p75">
              <a:extLst>
                <a:ext uri="{FF2B5EF4-FFF2-40B4-BE49-F238E27FC236}">
                  <a16:creationId xmlns:a16="http://schemas.microsoft.com/office/drawing/2014/main" id="{E2A3BE54-62C9-702A-A025-B781A9070D02}"/>
                </a:ext>
              </a:extLst>
            </p:cNvPr>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247" name="Google Shape;8672;p75">
              <a:extLst>
                <a:ext uri="{FF2B5EF4-FFF2-40B4-BE49-F238E27FC236}">
                  <a16:creationId xmlns:a16="http://schemas.microsoft.com/office/drawing/2014/main" id="{B4248583-4125-4AFA-004C-966950A09A67}"/>
                </a:ext>
              </a:extLst>
            </p:cNvPr>
            <p:cNvCxnSpPr>
              <a:endCxn id="246"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248" name="Google Shape;8673;p75">
            <a:extLst>
              <a:ext uri="{FF2B5EF4-FFF2-40B4-BE49-F238E27FC236}">
                <a16:creationId xmlns:a16="http://schemas.microsoft.com/office/drawing/2014/main" id="{5530FFF2-5732-C9B0-D835-D5C6C2F35FFE}"/>
              </a:ext>
            </a:extLst>
          </p:cNvPr>
          <p:cNvGrpSpPr/>
          <p:nvPr/>
        </p:nvGrpSpPr>
        <p:grpSpPr>
          <a:xfrm>
            <a:off x="14761624" y="5174587"/>
            <a:ext cx="2143486" cy="2043158"/>
            <a:chOff x="7189833" y="2022667"/>
            <a:chExt cx="1251159" cy="1192597"/>
          </a:xfrm>
        </p:grpSpPr>
        <p:sp>
          <p:nvSpPr>
            <p:cNvPr id="249" name="Google Shape;8674;p75">
              <a:extLst>
                <a:ext uri="{FF2B5EF4-FFF2-40B4-BE49-F238E27FC236}">
                  <a16:creationId xmlns:a16="http://schemas.microsoft.com/office/drawing/2014/main" id="{3658C833-7DB7-DD3B-38D8-806EABAC9BA0}"/>
                </a:ext>
              </a:extLst>
            </p:cNvPr>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0" name="Google Shape;8675;p75">
              <a:extLst>
                <a:ext uri="{FF2B5EF4-FFF2-40B4-BE49-F238E27FC236}">
                  <a16:creationId xmlns:a16="http://schemas.microsoft.com/office/drawing/2014/main" id="{27D70825-D2F8-AE8C-90EB-23D99B2C819B}"/>
                </a:ext>
              </a:extLst>
            </p:cNvPr>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1" name="Google Shape;8676;p75">
              <a:extLst>
                <a:ext uri="{FF2B5EF4-FFF2-40B4-BE49-F238E27FC236}">
                  <a16:creationId xmlns:a16="http://schemas.microsoft.com/office/drawing/2014/main" id="{41946708-28C4-443F-7228-CE0F9681BB29}"/>
                </a:ext>
              </a:extLst>
            </p:cNvPr>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52" name="Google Shape;8677;p75">
              <a:extLst>
                <a:ext uri="{FF2B5EF4-FFF2-40B4-BE49-F238E27FC236}">
                  <a16:creationId xmlns:a16="http://schemas.microsoft.com/office/drawing/2014/main" id="{1475B9FE-2C69-0433-EF54-0FD7BEAB1FED}"/>
                </a:ext>
              </a:extLst>
            </p:cNvPr>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53" name="Google Shape;8678;p75">
            <a:extLst>
              <a:ext uri="{FF2B5EF4-FFF2-40B4-BE49-F238E27FC236}">
                <a16:creationId xmlns:a16="http://schemas.microsoft.com/office/drawing/2014/main" id="{9C21A7D4-9A04-A3B9-3218-2BF4A7D92493}"/>
              </a:ext>
            </a:extLst>
          </p:cNvPr>
          <p:cNvGrpSpPr/>
          <p:nvPr/>
        </p:nvGrpSpPr>
        <p:grpSpPr>
          <a:xfrm>
            <a:off x="1444165" y="6027401"/>
            <a:ext cx="3390748" cy="3121674"/>
            <a:chOff x="727421" y="2828315"/>
            <a:chExt cx="1695374" cy="1560837"/>
          </a:xfrm>
        </p:grpSpPr>
        <p:grpSp>
          <p:nvGrpSpPr>
            <p:cNvPr id="254" name="Google Shape;8679;p75">
              <a:extLst>
                <a:ext uri="{FF2B5EF4-FFF2-40B4-BE49-F238E27FC236}">
                  <a16:creationId xmlns:a16="http://schemas.microsoft.com/office/drawing/2014/main" id="{39678DCD-2CF4-99B8-00AC-F3C1869C882D}"/>
                </a:ext>
              </a:extLst>
            </p:cNvPr>
            <p:cNvGrpSpPr/>
            <p:nvPr/>
          </p:nvGrpSpPr>
          <p:grpSpPr>
            <a:xfrm>
              <a:off x="819108" y="2882501"/>
              <a:ext cx="103104" cy="1426186"/>
              <a:chOff x="4674013" y="3100904"/>
              <a:chExt cx="122758" cy="1698043"/>
            </a:xfrm>
          </p:grpSpPr>
          <p:sp>
            <p:nvSpPr>
              <p:cNvPr id="306" name="Google Shape;8680;p75">
                <a:extLst>
                  <a:ext uri="{FF2B5EF4-FFF2-40B4-BE49-F238E27FC236}">
                    <a16:creationId xmlns:a16="http://schemas.microsoft.com/office/drawing/2014/main" id="{2645933F-143D-8E3A-23D5-0D7986B1FE3B}"/>
                  </a:ext>
                </a:extLst>
              </p:cNvPr>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7" name="Google Shape;8681;p75">
                <a:extLst>
                  <a:ext uri="{FF2B5EF4-FFF2-40B4-BE49-F238E27FC236}">
                    <a16:creationId xmlns:a16="http://schemas.microsoft.com/office/drawing/2014/main" id="{96981D27-D8CD-C86E-E0EF-B3A626BD35F1}"/>
                  </a:ext>
                </a:extLst>
              </p:cNvPr>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8" name="Google Shape;8682;p75">
                <a:extLst>
                  <a:ext uri="{FF2B5EF4-FFF2-40B4-BE49-F238E27FC236}">
                    <a16:creationId xmlns:a16="http://schemas.microsoft.com/office/drawing/2014/main" id="{B976AB1F-E4D9-5535-BDCC-6A0CE039FAEA}"/>
                  </a:ext>
                </a:extLst>
              </p:cNvPr>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9" name="Google Shape;8683;p75">
                <a:extLst>
                  <a:ext uri="{FF2B5EF4-FFF2-40B4-BE49-F238E27FC236}">
                    <a16:creationId xmlns:a16="http://schemas.microsoft.com/office/drawing/2014/main" id="{9B536081-B64B-8D09-D466-D30C4656F5B1}"/>
                  </a:ext>
                </a:extLst>
              </p:cNvPr>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10" name="Google Shape;8684;p75">
                <a:extLst>
                  <a:ext uri="{FF2B5EF4-FFF2-40B4-BE49-F238E27FC236}">
                    <a16:creationId xmlns:a16="http://schemas.microsoft.com/office/drawing/2014/main" id="{A2A71091-0A0F-494E-38FA-F06F82C7873B}"/>
                  </a:ext>
                </a:extLst>
              </p:cNvPr>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11" name="Google Shape;8685;p75">
                <a:extLst>
                  <a:ext uri="{FF2B5EF4-FFF2-40B4-BE49-F238E27FC236}">
                    <a16:creationId xmlns:a16="http://schemas.microsoft.com/office/drawing/2014/main" id="{F90841BF-3579-2044-05FA-B1086304E7F7}"/>
                  </a:ext>
                </a:extLst>
              </p:cNvPr>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12" name="Google Shape;8686;p75">
                <a:extLst>
                  <a:ext uri="{FF2B5EF4-FFF2-40B4-BE49-F238E27FC236}">
                    <a16:creationId xmlns:a16="http://schemas.microsoft.com/office/drawing/2014/main" id="{8227E7C2-A53A-B2A6-5A3A-246AD1640A05}"/>
                  </a:ext>
                </a:extLst>
              </p:cNvPr>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55" name="Google Shape;8687;p75">
              <a:extLst>
                <a:ext uri="{FF2B5EF4-FFF2-40B4-BE49-F238E27FC236}">
                  <a16:creationId xmlns:a16="http://schemas.microsoft.com/office/drawing/2014/main" id="{158ED3F4-8F21-A75B-0FAC-01B06A479A22}"/>
                </a:ext>
              </a:extLst>
            </p:cNvPr>
            <p:cNvGrpSpPr/>
            <p:nvPr/>
          </p:nvGrpSpPr>
          <p:grpSpPr>
            <a:xfrm>
              <a:off x="1062475" y="2882501"/>
              <a:ext cx="103104" cy="1426186"/>
              <a:chOff x="4940438" y="3100904"/>
              <a:chExt cx="122758" cy="1698043"/>
            </a:xfrm>
          </p:grpSpPr>
          <p:sp>
            <p:nvSpPr>
              <p:cNvPr id="299" name="Google Shape;8688;p75">
                <a:extLst>
                  <a:ext uri="{FF2B5EF4-FFF2-40B4-BE49-F238E27FC236}">
                    <a16:creationId xmlns:a16="http://schemas.microsoft.com/office/drawing/2014/main" id="{0B69BBFD-B61C-44A5-71FC-8CBBF7A3CA3E}"/>
                  </a:ext>
                </a:extLst>
              </p:cNvPr>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0" name="Google Shape;8689;p75">
                <a:extLst>
                  <a:ext uri="{FF2B5EF4-FFF2-40B4-BE49-F238E27FC236}">
                    <a16:creationId xmlns:a16="http://schemas.microsoft.com/office/drawing/2014/main" id="{DFB6A6BE-BBC1-1966-01ED-9ECC534A0C41}"/>
                  </a:ext>
                </a:extLst>
              </p:cNvPr>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1" name="Google Shape;8690;p75">
                <a:extLst>
                  <a:ext uri="{FF2B5EF4-FFF2-40B4-BE49-F238E27FC236}">
                    <a16:creationId xmlns:a16="http://schemas.microsoft.com/office/drawing/2014/main" id="{359955B5-CD8B-37B5-3184-E284FED15A09}"/>
                  </a:ext>
                </a:extLst>
              </p:cNvPr>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2" name="Google Shape;8691;p75">
                <a:extLst>
                  <a:ext uri="{FF2B5EF4-FFF2-40B4-BE49-F238E27FC236}">
                    <a16:creationId xmlns:a16="http://schemas.microsoft.com/office/drawing/2014/main" id="{6283367D-0F54-D13F-6B03-4801E8E6CC16}"/>
                  </a:ext>
                </a:extLst>
              </p:cNvPr>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3" name="Google Shape;8692;p75">
                <a:extLst>
                  <a:ext uri="{FF2B5EF4-FFF2-40B4-BE49-F238E27FC236}">
                    <a16:creationId xmlns:a16="http://schemas.microsoft.com/office/drawing/2014/main" id="{9B26975F-1C36-F2A7-A278-5928BE87E0F7}"/>
                  </a:ext>
                </a:extLst>
              </p:cNvPr>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4" name="Google Shape;8693;p75">
                <a:extLst>
                  <a:ext uri="{FF2B5EF4-FFF2-40B4-BE49-F238E27FC236}">
                    <a16:creationId xmlns:a16="http://schemas.microsoft.com/office/drawing/2014/main" id="{C7F2F37B-63CB-865D-BA70-218846B7A897}"/>
                  </a:ext>
                </a:extLst>
              </p:cNvPr>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05" name="Google Shape;8694;p75">
                <a:extLst>
                  <a:ext uri="{FF2B5EF4-FFF2-40B4-BE49-F238E27FC236}">
                    <a16:creationId xmlns:a16="http://schemas.microsoft.com/office/drawing/2014/main" id="{737DA3F0-78FD-8945-9B9D-32DAC7E39454}"/>
                  </a:ext>
                </a:extLst>
              </p:cNvPr>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56" name="Google Shape;8695;p75">
              <a:extLst>
                <a:ext uri="{FF2B5EF4-FFF2-40B4-BE49-F238E27FC236}">
                  <a16:creationId xmlns:a16="http://schemas.microsoft.com/office/drawing/2014/main" id="{9651B118-0123-DD9F-D5CA-72A27852BCB7}"/>
                </a:ext>
              </a:extLst>
            </p:cNvPr>
            <p:cNvGrpSpPr/>
            <p:nvPr/>
          </p:nvGrpSpPr>
          <p:grpSpPr>
            <a:xfrm>
              <a:off x="1299324" y="2882501"/>
              <a:ext cx="103104" cy="1426186"/>
              <a:chOff x="5206863" y="3100904"/>
              <a:chExt cx="122758" cy="1698043"/>
            </a:xfrm>
          </p:grpSpPr>
          <p:sp>
            <p:nvSpPr>
              <p:cNvPr id="292" name="Google Shape;8696;p75">
                <a:extLst>
                  <a:ext uri="{FF2B5EF4-FFF2-40B4-BE49-F238E27FC236}">
                    <a16:creationId xmlns:a16="http://schemas.microsoft.com/office/drawing/2014/main" id="{9C2EB2E6-600F-152A-B160-A0BE87DA4967}"/>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3" name="Google Shape;8697;p75">
                <a:extLst>
                  <a:ext uri="{FF2B5EF4-FFF2-40B4-BE49-F238E27FC236}">
                    <a16:creationId xmlns:a16="http://schemas.microsoft.com/office/drawing/2014/main" id="{0F43AE61-D545-ED16-2BF3-087ACE977A8F}"/>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4" name="Google Shape;8698;p75">
                <a:extLst>
                  <a:ext uri="{FF2B5EF4-FFF2-40B4-BE49-F238E27FC236}">
                    <a16:creationId xmlns:a16="http://schemas.microsoft.com/office/drawing/2014/main" id="{1C602FD3-D5B7-A626-97A2-07F392CA1084}"/>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5" name="Google Shape;8699;p75">
                <a:extLst>
                  <a:ext uri="{FF2B5EF4-FFF2-40B4-BE49-F238E27FC236}">
                    <a16:creationId xmlns:a16="http://schemas.microsoft.com/office/drawing/2014/main" id="{D5BAEDBE-4AD4-022F-12F6-DF840D3494C6}"/>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6" name="Google Shape;8700;p75">
                <a:extLst>
                  <a:ext uri="{FF2B5EF4-FFF2-40B4-BE49-F238E27FC236}">
                    <a16:creationId xmlns:a16="http://schemas.microsoft.com/office/drawing/2014/main" id="{BDE3A0F5-2A66-E936-FC1B-A7E267C1FC33}"/>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7" name="Google Shape;8701;p75">
                <a:extLst>
                  <a:ext uri="{FF2B5EF4-FFF2-40B4-BE49-F238E27FC236}">
                    <a16:creationId xmlns:a16="http://schemas.microsoft.com/office/drawing/2014/main" id="{0CDF171E-0630-B815-EAC9-3D1347546CCE}"/>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8" name="Google Shape;8702;p75">
                <a:extLst>
                  <a:ext uri="{FF2B5EF4-FFF2-40B4-BE49-F238E27FC236}">
                    <a16:creationId xmlns:a16="http://schemas.microsoft.com/office/drawing/2014/main" id="{9D0B761C-4856-E382-5414-41EB31236DED}"/>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57" name="Google Shape;8703;p75">
              <a:extLst>
                <a:ext uri="{FF2B5EF4-FFF2-40B4-BE49-F238E27FC236}">
                  <a16:creationId xmlns:a16="http://schemas.microsoft.com/office/drawing/2014/main" id="{4BC87964-3619-80CC-A75E-7329F72D5B37}"/>
                </a:ext>
              </a:extLst>
            </p:cNvPr>
            <p:cNvGrpSpPr/>
            <p:nvPr/>
          </p:nvGrpSpPr>
          <p:grpSpPr>
            <a:xfrm>
              <a:off x="1786057" y="2882501"/>
              <a:ext cx="103104" cy="1426186"/>
              <a:chOff x="6006138" y="3143629"/>
              <a:chExt cx="122758" cy="1698043"/>
            </a:xfrm>
          </p:grpSpPr>
          <p:sp>
            <p:nvSpPr>
              <p:cNvPr id="285" name="Google Shape;8704;p75">
                <a:extLst>
                  <a:ext uri="{FF2B5EF4-FFF2-40B4-BE49-F238E27FC236}">
                    <a16:creationId xmlns:a16="http://schemas.microsoft.com/office/drawing/2014/main" id="{6599C15A-F907-4135-561D-B64F6FFF27B9}"/>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6" name="Google Shape;8705;p75">
                <a:extLst>
                  <a:ext uri="{FF2B5EF4-FFF2-40B4-BE49-F238E27FC236}">
                    <a16:creationId xmlns:a16="http://schemas.microsoft.com/office/drawing/2014/main" id="{3122B27A-4E9D-19D7-993A-E9EAE1FF454A}"/>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7" name="Google Shape;8706;p75">
                <a:extLst>
                  <a:ext uri="{FF2B5EF4-FFF2-40B4-BE49-F238E27FC236}">
                    <a16:creationId xmlns:a16="http://schemas.microsoft.com/office/drawing/2014/main" id="{CBF2A32F-EBCF-4B90-3108-BDC903E11FC0}"/>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8" name="Google Shape;8707;p75">
                <a:extLst>
                  <a:ext uri="{FF2B5EF4-FFF2-40B4-BE49-F238E27FC236}">
                    <a16:creationId xmlns:a16="http://schemas.microsoft.com/office/drawing/2014/main" id="{9137BFB5-B083-C0F7-2051-3FAEF74691EA}"/>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9" name="Google Shape;8708;p75">
                <a:extLst>
                  <a:ext uri="{FF2B5EF4-FFF2-40B4-BE49-F238E27FC236}">
                    <a16:creationId xmlns:a16="http://schemas.microsoft.com/office/drawing/2014/main" id="{09D5E716-EBE7-9985-EECD-1BF7F3AB1D7E}"/>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0" name="Google Shape;8709;p75">
                <a:extLst>
                  <a:ext uri="{FF2B5EF4-FFF2-40B4-BE49-F238E27FC236}">
                    <a16:creationId xmlns:a16="http://schemas.microsoft.com/office/drawing/2014/main" id="{84B7CDE8-0EFB-D1BC-40E5-362C8FFACCD3}"/>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91" name="Google Shape;8710;p75">
                <a:extLst>
                  <a:ext uri="{FF2B5EF4-FFF2-40B4-BE49-F238E27FC236}">
                    <a16:creationId xmlns:a16="http://schemas.microsoft.com/office/drawing/2014/main" id="{3A648641-2230-B31F-5E49-E6686DC89F3E}"/>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58" name="Google Shape;8711;p75">
              <a:extLst>
                <a:ext uri="{FF2B5EF4-FFF2-40B4-BE49-F238E27FC236}">
                  <a16:creationId xmlns:a16="http://schemas.microsoft.com/office/drawing/2014/main" id="{61734BA9-9C24-9239-00A4-9ABB4ED4F451}"/>
                </a:ext>
              </a:extLst>
            </p:cNvPr>
            <p:cNvGrpSpPr/>
            <p:nvPr/>
          </p:nvGrpSpPr>
          <p:grpSpPr>
            <a:xfrm>
              <a:off x="2029422" y="2882501"/>
              <a:ext cx="103104" cy="1426186"/>
              <a:chOff x="6805413" y="3100904"/>
              <a:chExt cx="122758" cy="1698043"/>
            </a:xfrm>
          </p:grpSpPr>
          <p:sp>
            <p:nvSpPr>
              <p:cNvPr id="278" name="Google Shape;8712;p75">
                <a:extLst>
                  <a:ext uri="{FF2B5EF4-FFF2-40B4-BE49-F238E27FC236}">
                    <a16:creationId xmlns:a16="http://schemas.microsoft.com/office/drawing/2014/main" id="{90BDCD83-DEA3-1DAC-4251-205626FE3DBC}"/>
                  </a:ext>
                </a:extLst>
              </p:cNvPr>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9" name="Google Shape;8713;p75">
                <a:extLst>
                  <a:ext uri="{FF2B5EF4-FFF2-40B4-BE49-F238E27FC236}">
                    <a16:creationId xmlns:a16="http://schemas.microsoft.com/office/drawing/2014/main" id="{E66D8A8B-59F9-D719-9BEF-5C7AB66AA61A}"/>
                  </a:ext>
                </a:extLst>
              </p:cNvPr>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0" name="Google Shape;8714;p75">
                <a:extLst>
                  <a:ext uri="{FF2B5EF4-FFF2-40B4-BE49-F238E27FC236}">
                    <a16:creationId xmlns:a16="http://schemas.microsoft.com/office/drawing/2014/main" id="{2F83732C-41E9-1942-A9FE-9A221DD9754B}"/>
                  </a:ext>
                </a:extLst>
              </p:cNvPr>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1" name="Google Shape;8715;p75">
                <a:extLst>
                  <a:ext uri="{FF2B5EF4-FFF2-40B4-BE49-F238E27FC236}">
                    <a16:creationId xmlns:a16="http://schemas.microsoft.com/office/drawing/2014/main" id="{F8E04E05-4211-DBAD-7CF5-86D1DE5C7BE9}"/>
                  </a:ext>
                </a:extLst>
              </p:cNvPr>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2" name="Google Shape;8716;p75">
                <a:extLst>
                  <a:ext uri="{FF2B5EF4-FFF2-40B4-BE49-F238E27FC236}">
                    <a16:creationId xmlns:a16="http://schemas.microsoft.com/office/drawing/2014/main" id="{B69561D7-C07B-7784-56A3-214A7B43592D}"/>
                  </a:ext>
                </a:extLst>
              </p:cNvPr>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3" name="Google Shape;8717;p75">
                <a:extLst>
                  <a:ext uri="{FF2B5EF4-FFF2-40B4-BE49-F238E27FC236}">
                    <a16:creationId xmlns:a16="http://schemas.microsoft.com/office/drawing/2014/main" id="{EE00CCC1-0185-1071-DA10-5C9187377807}"/>
                  </a:ext>
                </a:extLst>
              </p:cNvPr>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84" name="Google Shape;8718;p75">
                <a:extLst>
                  <a:ext uri="{FF2B5EF4-FFF2-40B4-BE49-F238E27FC236}">
                    <a16:creationId xmlns:a16="http://schemas.microsoft.com/office/drawing/2014/main" id="{8AE49BE6-D069-6B9B-EB23-CECE9BDB77F2}"/>
                  </a:ext>
                </a:extLst>
              </p:cNvPr>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59" name="Google Shape;8719;p75">
              <a:extLst>
                <a:ext uri="{FF2B5EF4-FFF2-40B4-BE49-F238E27FC236}">
                  <a16:creationId xmlns:a16="http://schemas.microsoft.com/office/drawing/2014/main" id="{9E8A3F7D-595A-C28F-626A-C8E8998080D0}"/>
                </a:ext>
              </a:extLst>
            </p:cNvPr>
            <p:cNvGrpSpPr/>
            <p:nvPr/>
          </p:nvGrpSpPr>
          <p:grpSpPr>
            <a:xfrm>
              <a:off x="727421" y="2828315"/>
              <a:ext cx="1695374" cy="1560837"/>
              <a:chOff x="734799" y="2782450"/>
              <a:chExt cx="1571100" cy="1577400"/>
            </a:xfrm>
          </p:grpSpPr>
          <p:cxnSp>
            <p:nvCxnSpPr>
              <p:cNvPr id="276" name="Google Shape;8720;p75">
                <a:extLst>
                  <a:ext uri="{FF2B5EF4-FFF2-40B4-BE49-F238E27FC236}">
                    <a16:creationId xmlns:a16="http://schemas.microsoft.com/office/drawing/2014/main" id="{55B18DD3-4D66-25A3-89EB-AA57EAD9A8B1}"/>
                  </a:ext>
                </a:extLst>
              </p:cNvPr>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277" name="Google Shape;8721;p75">
                <a:extLst>
                  <a:ext uri="{FF2B5EF4-FFF2-40B4-BE49-F238E27FC236}">
                    <a16:creationId xmlns:a16="http://schemas.microsoft.com/office/drawing/2014/main" id="{3A6E3DEC-B17F-AB23-B22E-70795A198F5C}"/>
                  </a:ext>
                </a:extLst>
              </p:cNvPr>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260" name="Google Shape;8722;p75">
              <a:extLst>
                <a:ext uri="{FF2B5EF4-FFF2-40B4-BE49-F238E27FC236}">
                  <a16:creationId xmlns:a16="http://schemas.microsoft.com/office/drawing/2014/main" id="{DD239F41-983C-759F-9E42-DD458E1D8CB7}"/>
                </a:ext>
              </a:extLst>
            </p:cNvPr>
            <p:cNvGrpSpPr/>
            <p:nvPr/>
          </p:nvGrpSpPr>
          <p:grpSpPr>
            <a:xfrm>
              <a:off x="2272795" y="2882501"/>
              <a:ext cx="103104" cy="1426186"/>
              <a:chOff x="5206863" y="3100904"/>
              <a:chExt cx="122758" cy="1698043"/>
            </a:xfrm>
          </p:grpSpPr>
          <p:sp>
            <p:nvSpPr>
              <p:cNvPr id="269" name="Google Shape;8723;p75">
                <a:extLst>
                  <a:ext uri="{FF2B5EF4-FFF2-40B4-BE49-F238E27FC236}">
                    <a16:creationId xmlns:a16="http://schemas.microsoft.com/office/drawing/2014/main" id="{31E8D60C-ED87-155B-0A96-2953B34B7E83}"/>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0" name="Google Shape;8724;p75">
                <a:extLst>
                  <a:ext uri="{FF2B5EF4-FFF2-40B4-BE49-F238E27FC236}">
                    <a16:creationId xmlns:a16="http://schemas.microsoft.com/office/drawing/2014/main" id="{00D58E8A-579D-E564-8F18-027578E99B2E}"/>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1" name="Google Shape;8725;p75">
                <a:extLst>
                  <a:ext uri="{FF2B5EF4-FFF2-40B4-BE49-F238E27FC236}">
                    <a16:creationId xmlns:a16="http://schemas.microsoft.com/office/drawing/2014/main" id="{3E66E282-6C04-C468-FFD8-8D9A77CA2FEE}"/>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2" name="Google Shape;8726;p75">
                <a:extLst>
                  <a:ext uri="{FF2B5EF4-FFF2-40B4-BE49-F238E27FC236}">
                    <a16:creationId xmlns:a16="http://schemas.microsoft.com/office/drawing/2014/main" id="{115421CA-62C2-E1A6-0673-A0EC28E4A5BC}"/>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3" name="Google Shape;8727;p75">
                <a:extLst>
                  <a:ext uri="{FF2B5EF4-FFF2-40B4-BE49-F238E27FC236}">
                    <a16:creationId xmlns:a16="http://schemas.microsoft.com/office/drawing/2014/main" id="{D8044ACC-8FEA-3DF9-2FF3-6525332C7C5C}"/>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4" name="Google Shape;8728;p75">
                <a:extLst>
                  <a:ext uri="{FF2B5EF4-FFF2-40B4-BE49-F238E27FC236}">
                    <a16:creationId xmlns:a16="http://schemas.microsoft.com/office/drawing/2014/main" id="{0A830039-7FB0-EB94-735C-B3B04E86EF46}"/>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75" name="Google Shape;8729;p75">
                <a:extLst>
                  <a:ext uri="{FF2B5EF4-FFF2-40B4-BE49-F238E27FC236}">
                    <a16:creationId xmlns:a16="http://schemas.microsoft.com/office/drawing/2014/main" id="{51E49205-4BAF-3C29-6F66-71E1309F9DF8}"/>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261" name="Google Shape;8730;p75">
              <a:extLst>
                <a:ext uri="{FF2B5EF4-FFF2-40B4-BE49-F238E27FC236}">
                  <a16:creationId xmlns:a16="http://schemas.microsoft.com/office/drawing/2014/main" id="{0616626C-BE49-9560-7E4F-F26507CBDB48}"/>
                </a:ext>
              </a:extLst>
            </p:cNvPr>
            <p:cNvGrpSpPr/>
            <p:nvPr/>
          </p:nvGrpSpPr>
          <p:grpSpPr>
            <a:xfrm>
              <a:off x="1542694" y="2882501"/>
              <a:ext cx="103104" cy="1426186"/>
              <a:chOff x="6006138" y="3143629"/>
              <a:chExt cx="122758" cy="1698043"/>
            </a:xfrm>
          </p:grpSpPr>
          <p:sp>
            <p:nvSpPr>
              <p:cNvPr id="262" name="Google Shape;8731;p75">
                <a:extLst>
                  <a:ext uri="{FF2B5EF4-FFF2-40B4-BE49-F238E27FC236}">
                    <a16:creationId xmlns:a16="http://schemas.microsoft.com/office/drawing/2014/main" id="{D974EA9F-36E2-24D3-250A-1431A945D991}"/>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63" name="Google Shape;8732;p75">
                <a:extLst>
                  <a:ext uri="{FF2B5EF4-FFF2-40B4-BE49-F238E27FC236}">
                    <a16:creationId xmlns:a16="http://schemas.microsoft.com/office/drawing/2014/main" id="{F108E52C-32AA-3A76-73A9-D6683C0A4B4E}"/>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264" name="Google Shape;8733;p75">
                <a:extLst>
                  <a:ext uri="{FF2B5EF4-FFF2-40B4-BE49-F238E27FC236}">
                    <a16:creationId xmlns:a16="http://schemas.microsoft.com/office/drawing/2014/main" id="{13909220-21FA-4647-18B5-A23EA9652669}"/>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5" name="Google Shape;8734;p75">
                <a:extLst>
                  <a:ext uri="{FF2B5EF4-FFF2-40B4-BE49-F238E27FC236}">
                    <a16:creationId xmlns:a16="http://schemas.microsoft.com/office/drawing/2014/main" id="{D158952C-53C9-A3D6-3385-40D0FD3999C0}"/>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6" name="Google Shape;8735;p75">
                <a:extLst>
                  <a:ext uri="{FF2B5EF4-FFF2-40B4-BE49-F238E27FC236}">
                    <a16:creationId xmlns:a16="http://schemas.microsoft.com/office/drawing/2014/main" id="{452DBA9B-E9CF-CD42-3CDA-F9F4D96898E5}"/>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7" name="Google Shape;8736;p75">
                <a:extLst>
                  <a:ext uri="{FF2B5EF4-FFF2-40B4-BE49-F238E27FC236}">
                    <a16:creationId xmlns:a16="http://schemas.microsoft.com/office/drawing/2014/main" id="{19C04BE7-731F-87B3-BE73-D66780A4EEDA}"/>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sp>
            <p:nvSpPr>
              <p:cNvPr id="268" name="Google Shape;8737;p75">
                <a:extLst>
                  <a:ext uri="{FF2B5EF4-FFF2-40B4-BE49-F238E27FC236}">
                    <a16:creationId xmlns:a16="http://schemas.microsoft.com/office/drawing/2014/main" id="{53D0BC1B-9885-E4F1-9567-55610FEA05AD}"/>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5EBDC2"/>
                  </a:solidFill>
                </a:endParaRPr>
              </a:p>
            </p:txBody>
          </p:sp>
        </p:grpSp>
      </p:grpSp>
      <p:grpSp>
        <p:nvGrpSpPr>
          <p:cNvPr id="313" name="Google Shape;8738;p75">
            <a:extLst>
              <a:ext uri="{FF2B5EF4-FFF2-40B4-BE49-F238E27FC236}">
                <a16:creationId xmlns:a16="http://schemas.microsoft.com/office/drawing/2014/main" id="{8FA0D117-AEF3-33D5-8E9C-635758626FA4}"/>
              </a:ext>
            </a:extLst>
          </p:cNvPr>
          <p:cNvGrpSpPr/>
          <p:nvPr/>
        </p:nvGrpSpPr>
        <p:grpSpPr>
          <a:xfrm>
            <a:off x="11861324" y="5182543"/>
            <a:ext cx="2497086" cy="2050638"/>
            <a:chOff x="5183758" y="1210600"/>
            <a:chExt cx="3605380" cy="2960783"/>
          </a:xfrm>
        </p:grpSpPr>
        <p:sp>
          <p:nvSpPr>
            <p:cNvPr id="314" name="Google Shape;8739;p75">
              <a:extLst>
                <a:ext uri="{FF2B5EF4-FFF2-40B4-BE49-F238E27FC236}">
                  <a16:creationId xmlns:a16="http://schemas.microsoft.com/office/drawing/2014/main" id="{C903A178-D92A-A38B-2BD4-D173E762721F}"/>
                </a:ext>
              </a:extLst>
            </p:cNvPr>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15" name="Google Shape;8740;p75">
              <a:extLst>
                <a:ext uri="{FF2B5EF4-FFF2-40B4-BE49-F238E27FC236}">
                  <a16:creationId xmlns:a16="http://schemas.microsoft.com/office/drawing/2014/main" id="{DED1891E-E01E-B01A-703D-A63A1256B984}"/>
                </a:ext>
              </a:extLst>
            </p:cNvPr>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16" name="Google Shape;8741;p75">
              <a:extLst>
                <a:ext uri="{FF2B5EF4-FFF2-40B4-BE49-F238E27FC236}">
                  <a16:creationId xmlns:a16="http://schemas.microsoft.com/office/drawing/2014/main" id="{1568EE3D-1EF6-B4CA-0955-A0B646C93D98}"/>
                </a:ext>
              </a:extLst>
            </p:cNvPr>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17" name="Google Shape;8742;p75">
              <a:extLst>
                <a:ext uri="{FF2B5EF4-FFF2-40B4-BE49-F238E27FC236}">
                  <a16:creationId xmlns:a16="http://schemas.microsoft.com/office/drawing/2014/main" id="{8618B12C-977A-7A3F-DE49-067E4E3F7DC8}"/>
                </a:ext>
              </a:extLst>
            </p:cNvPr>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318" name="Google Shape;8743;p75">
              <a:extLst>
                <a:ext uri="{FF2B5EF4-FFF2-40B4-BE49-F238E27FC236}">
                  <a16:creationId xmlns:a16="http://schemas.microsoft.com/office/drawing/2014/main" id="{7D0BDECA-B439-525C-224C-5683E26E048E}"/>
                </a:ext>
              </a:extLst>
            </p:cNvPr>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319" name="Google Shape;8744;p75">
              <a:extLst>
                <a:ext uri="{FF2B5EF4-FFF2-40B4-BE49-F238E27FC236}">
                  <a16:creationId xmlns:a16="http://schemas.microsoft.com/office/drawing/2014/main" id="{D9DC0916-62D5-99EE-4957-A465023A75A6}"/>
                </a:ext>
              </a:extLst>
            </p:cNvPr>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320" name="Google Shape;8745;p75">
              <a:extLst>
                <a:ext uri="{FF2B5EF4-FFF2-40B4-BE49-F238E27FC236}">
                  <a16:creationId xmlns:a16="http://schemas.microsoft.com/office/drawing/2014/main" id="{298248BF-6E84-FC01-5629-CBA905F4594D}"/>
                </a:ext>
              </a:extLst>
            </p:cNvPr>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321" name="Google Shape;8746;p75">
              <a:extLst>
                <a:ext uri="{FF2B5EF4-FFF2-40B4-BE49-F238E27FC236}">
                  <a16:creationId xmlns:a16="http://schemas.microsoft.com/office/drawing/2014/main" id="{771A76A1-4F2D-ADE8-005F-054052E101EA}"/>
                </a:ext>
              </a:extLst>
            </p:cNvPr>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322" name="Google Shape;8747;p75">
              <a:extLst>
                <a:ext uri="{FF2B5EF4-FFF2-40B4-BE49-F238E27FC236}">
                  <a16:creationId xmlns:a16="http://schemas.microsoft.com/office/drawing/2014/main" id="{1E133D18-2B4B-32D2-ABFE-FE0F8FB9A6D3}"/>
                </a:ext>
              </a:extLst>
            </p:cNvPr>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23" name="Google Shape;8748;p75">
            <a:extLst>
              <a:ext uri="{FF2B5EF4-FFF2-40B4-BE49-F238E27FC236}">
                <a16:creationId xmlns:a16="http://schemas.microsoft.com/office/drawing/2014/main" id="{4289A8D0-2CE3-0D32-7D9D-4DC87B72C213}"/>
              </a:ext>
            </a:extLst>
          </p:cNvPr>
          <p:cNvGrpSpPr/>
          <p:nvPr/>
        </p:nvGrpSpPr>
        <p:grpSpPr>
          <a:xfrm>
            <a:off x="11575448" y="7459176"/>
            <a:ext cx="5329662" cy="1686880"/>
            <a:chOff x="5916567" y="1099697"/>
            <a:chExt cx="2556683" cy="809211"/>
          </a:xfrm>
        </p:grpSpPr>
        <p:sp>
          <p:nvSpPr>
            <p:cNvPr id="324" name="Google Shape;8749;p75">
              <a:extLst>
                <a:ext uri="{FF2B5EF4-FFF2-40B4-BE49-F238E27FC236}">
                  <a16:creationId xmlns:a16="http://schemas.microsoft.com/office/drawing/2014/main" id="{FF22B0A6-9BF9-50DC-090F-726746B5A286}"/>
                </a:ext>
              </a:extLst>
            </p:cNvPr>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5" name="Google Shape;8750;p75">
              <a:extLst>
                <a:ext uri="{FF2B5EF4-FFF2-40B4-BE49-F238E27FC236}">
                  <a16:creationId xmlns:a16="http://schemas.microsoft.com/office/drawing/2014/main" id="{489B9E0B-FA0A-FD39-EAFE-9D915E4A8A99}"/>
                </a:ext>
              </a:extLst>
            </p:cNvPr>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6" name="Google Shape;8751;p75">
              <a:extLst>
                <a:ext uri="{FF2B5EF4-FFF2-40B4-BE49-F238E27FC236}">
                  <a16:creationId xmlns:a16="http://schemas.microsoft.com/office/drawing/2014/main" id="{C91E550F-8597-288F-11B9-5BAB768BE57C}"/>
                </a:ext>
              </a:extLst>
            </p:cNvPr>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7" name="Google Shape;8752;p75">
              <a:extLst>
                <a:ext uri="{FF2B5EF4-FFF2-40B4-BE49-F238E27FC236}">
                  <a16:creationId xmlns:a16="http://schemas.microsoft.com/office/drawing/2014/main" id="{B704AE22-2921-9DA9-5854-665BE5119C7F}"/>
                </a:ext>
              </a:extLst>
            </p:cNvPr>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8" name="Google Shape;8753;p75">
              <a:extLst>
                <a:ext uri="{FF2B5EF4-FFF2-40B4-BE49-F238E27FC236}">
                  <a16:creationId xmlns:a16="http://schemas.microsoft.com/office/drawing/2014/main" id="{B8AFAB1E-C4A7-3A5E-1903-C518BDC9544A}"/>
                </a:ext>
              </a:extLst>
            </p:cNvPr>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29" name="Google Shape;8754;p75">
              <a:extLst>
                <a:ext uri="{FF2B5EF4-FFF2-40B4-BE49-F238E27FC236}">
                  <a16:creationId xmlns:a16="http://schemas.microsoft.com/office/drawing/2014/main" id="{8B7658EE-74ED-52F0-B083-A724D64F9D66}"/>
                </a:ext>
              </a:extLst>
            </p:cNvPr>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30" name="Google Shape;8755;p75">
              <a:extLst>
                <a:ext uri="{FF2B5EF4-FFF2-40B4-BE49-F238E27FC236}">
                  <a16:creationId xmlns:a16="http://schemas.microsoft.com/office/drawing/2014/main" id="{6A021E8D-AF07-E64D-2913-E8AA38091C68}"/>
                </a:ext>
              </a:extLst>
            </p:cNvPr>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31" name="Google Shape;8756;p75">
              <a:extLst>
                <a:ext uri="{FF2B5EF4-FFF2-40B4-BE49-F238E27FC236}">
                  <a16:creationId xmlns:a16="http://schemas.microsoft.com/office/drawing/2014/main" id="{9D7F6DFF-2E16-44F0-552C-4BB31AC99DBF}"/>
                </a:ext>
              </a:extLst>
            </p:cNvPr>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32" name="Google Shape;8757;p75">
            <a:extLst>
              <a:ext uri="{FF2B5EF4-FFF2-40B4-BE49-F238E27FC236}">
                <a16:creationId xmlns:a16="http://schemas.microsoft.com/office/drawing/2014/main" id="{C9B7CCC9-9AC2-5913-704D-C005658F7CD3}"/>
              </a:ext>
            </a:extLst>
          </p:cNvPr>
          <p:cNvGrpSpPr/>
          <p:nvPr/>
        </p:nvGrpSpPr>
        <p:grpSpPr>
          <a:xfrm>
            <a:off x="11790528" y="2756894"/>
            <a:ext cx="2599702" cy="2046676"/>
            <a:chOff x="5900602" y="1193063"/>
            <a:chExt cx="1299851" cy="1023338"/>
          </a:xfrm>
        </p:grpSpPr>
        <p:grpSp>
          <p:nvGrpSpPr>
            <p:cNvPr id="333" name="Google Shape;8758;p75">
              <a:extLst>
                <a:ext uri="{FF2B5EF4-FFF2-40B4-BE49-F238E27FC236}">
                  <a16:creationId xmlns:a16="http://schemas.microsoft.com/office/drawing/2014/main" id="{33E89DEB-4900-5756-3299-D4DC08959817}"/>
                </a:ext>
              </a:extLst>
            </p:cNvPr>
            <p:cNvGrpSpPr/>
            <p:nvPr/>
          </p:nvGrpSpPr>
          <p:grpSpPr>
            <a:xfrm>
              <a:off x="6743564" y="1193063"/>
              <a:ext cx="456889" cy="700379"/>
              <a:chOff x="6743564" y="1193063"/>
              <a:chExt cx="456889" cy="700379"/>
            </a:xfrm>
          </p:grpSpPr>
          <p:grpSp>
            <p:nvGrpSpPr>
              <p:cNvPr id="355" name="Google Shape;8759;p75">
                <a:extLst>
                  <a:ext uri="{FF2B5EF4-FFF2-40B4-BE49-F238E27FC236}">
                    <a16:creationId xmlns:a16="http://schemas.microsoft.com/office/drawing/2014/main" id="{B734538F-A164-73BA-30DC-7A312991347B}"/>
                  </a:ext>
                </a:extLst>
              </p:cNvPr>
              <p:cNvGrpSpPr/>
              <p:nvPr/>
            </p:nvGrpSpPr>
            <p:grpSpPr>
              <a:xfrm>
                <a:off x="6743564" y="1690731"/>
                <a:ext cx="214402" cy="202710"/>
                <a:chOff x="6743564" y="1690731"/>
                <a:chExt cx="214402" cy="202710"/>
              </a:xfrm>
            </p:grpSpPr>
            <p:sp>
              <p:nvSpPr>
                <p:cNvPr id="359" name="Google Shape;8760;p75">
                  <a:extLst>
                    <a:ext uri="{FF2B5EF4-FFF2-40B4-BE49-F238E27FC236}">
                      <a16:creationId xmlns:a16="http://schemas.microsoft.com/office/drawing/2014/main" id="{5347DE80-2834-08CB-ECC9-0E91CBF7193A}"/>
                    </a:ext>
                  </a:extLst>
                </p:cNvPr>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60" name="Google Shape;8761;p75">
                  <a:extLst>
                    <a:ext uri="{FF2B5EF4-FFF2-40B4-BE49-F238E27FC236}">
                      <a16:creationId xmlns:a16="http://schemas.microsoft.com/office/drawing/2014/main" id="{A71D47D5-6B73-60A3-A8EA-2199916D63B6}"/>
                    </a:ext>
                  </a:extLst>
                </p:cNvPr>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56" name="Google Shape;8762;p75">
                <a:extLst>
                  <a:ext uri="{FF2B5EF4-FFF2-40B4-BE49-F238E27FC236}">
                    <a16:creationId xmlns:a16="http://schemas.microsoft.com/office/drawing/2014/main" id="{D684DFE0-F76C-6447-10FA-DA461547BFC0}"/>
                  </a:ext>
                </a:extLst>
              </p:cNvPr>
              <p:cNvGrpSpPr/>
              <p:nvPr/>
            </p:nvGrpSpPr>
            <p:grpSpPr>
              <a:xfrm>
                <a:off x="6915505" y="1193063"/>
                <a:ext cx="284947" cy="589637"/>
                <a:chOff x="6915505" y="1193063"/>
                <a:chExt cx="284947" cy="589637"/>
              </a:xfrm>
            </p:grpSpPr>
            <p:sp>
              <p:nvSpPr>
                <p:cNvPr id="357" name="Google Shape;8763;p75">
                  <a:extLst>
                    <a:ext uri="{FF2B5EF4-FFF2-40B4-BE49-F238E27FC236}">
                      <a16:creationId xmlns:a16="http://schemas.microsoft.com/office/drawing/2014/main" id="{468BF276-ACDE-36C7-90A0-E6610D84B5B7}"/>
                    </a:ext>
                  </a:extLst>
                </p:cNvPr>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358" name="Google Shape;8764;p75">
                  <a:extLst>
                    <a:ext uri="{FF2B5EF4-FFF2-40B4-BE49-F238E27FC236}">
                      <a16:creationId xmlns:a16="http://schemas.microsoft.com/office/drawing/2014/main" id="{3B4F904B-CC50-7FA1-E995-4A07C5BCF008}"/>
                    </a:ext>
                  </a:extLst>
                </p:cNvPr>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334" name="Google Shape;8765;p75">
              <a:extLst>
                <a:ext uri="{FF2B5EF4-FFF2-40B4-BE49-F238E27FC236}">
                  <a16:creationId xmlns:a16="http://schemas.microsoft.com/office/drawing/2014/main" id="{06583263-C179-4CF7-7D66-4666CE42E5A0}"/>
                </a:ext>
              </a:extLst>
            </p:cNvPr>
            <p:cNvGrpSpPr/>
            <p:nvPr/>
          </p:nvGrpSpPr>
          <p:grpSpPr>
            <a:xfrm>
              <a:off x="6520337" y="1193063"/>
              <a:ext cx="341815" cy="801589"/>
              <a:chOff x="6520337" y="1193063"/>
              <a:chExt cx="341815" cy="801589"/>
            </a:xfrm>
          </p:grpSpPr>
          <p:grpSp>
            <p:nvGrpSpPr>
              <p:cNvPr id="349" name="Google Shape;8766;p75">
                <a:extLst>
                  <a:ext uri="{FF2B5EF4-FFF2-40B4-BE49-F238E27FC236}">
                    <a16:creationId xmlns:a16="http://schemas.microsoft.com/office/drawing/2014/main" id="{013E5D46-D270-4F3A-EF0C-40DE0AC75597}"/>
                  </a:ext>
                </a:extLst>
              </p:cNvPr>
              <p:cNvGrpSpPr/>
              <p:nvPr/>
            </p:nvGrpSpPr>
            <p:grpSpPr>
              <a:xfrm>
                <a:off x="6520337" y="1589527"/>
                <a:ext cx="213950" cy="405125"/>
                <a:chOff x="6520337" y="1589527"/>
                <a:chExt cx="213950" cy="405125"/>
              </a:xfrm>
            </p:grpSpPr>
            <p:sp>
              <p:nvSpPr>
                <p:cNvPr id="353" name="Google Shape;8767;p75">
                  <a:extLst>
                    <a:ext uri="{FF2B5EF4-FFF2-40B4-BE49-F238E27FC236}">
                      <a16:creationId xmlns:a16="http://schemas.microsoft.com/office/drawing/2014/main" id="{413A6602-1162-27D9-1A10-BE1D80692354}"/>
                    </a:ext>
                  </a:extLst>
                </p:cNvPr>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54" name="Google Shape;8768;p75">
                  <a:extLst>
                    <a:ext uri="{FF2B5EF4-FFF2-40B4-BE49-F238E27FC236}">
                      <a16:creationId xmlns:a16="http://schemas.microsoft.com/office/drawing/2014/main" id="{38E7EDB8-CFCC-693E-A7F3-A8E068E4EAAA}"/>
                    </a:ext>
                  </a:extLst>
                </p:cNvPr>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50" name="Google Shape;8769;p75">
                <a:extLst>
                  <a:ext uri="{FF2B5EF4-FFF2-40B4-BE49-F238E27FC236}">
                    <a16:creationId xmlns:a16="http://schemas.microsoft.com/office/drawing/2014/main" id="{801C589C-525C-680E-83B1-8BD9FF92366E}"/>
                  </a:ext>
                </a:extLst>
              </p:cNvPr>
              <p:cNvGrpSpPr/>
              <p:nvPr/>
            </p:nvGrpSpPr>
            <p:grpSpPr>
              <a:xfrm>
                <a:off x="6577204" y="1193063"/>
                <a:ext cx="284947" cy="453562"/>
                <a:chOff x="6577204" y="1193063"/>
                <a:chExt cx="284947" cy="453562"/>
              </a:xfrm>
            </p:grpSpPr>
            <p:sp>
              <p:nvSpPr>
                <p:cNvPr id="351" name="Google Shape;8770;p75">
                  <a:extLst>
                    <a:ext uri="{FF2B5EF4-FFF2-40B4-BE49-F238E27FC236}">
                      <a16:creationId xmlns:a16="http://schemas.microsoft.com/office/drawing/2014/main" id="{4C036E80-F2A7-A4B2-B0BD-7B99168D6503}"/>
                    </a:ext>
                  </a:extLst>
                </p:cNvPr>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352" name="Google Shape;8771;p75">
                  <a:extLst>
                    <a:ext uri="{FF2B5EF4-FFF2-40B4-BE49-F238E27FC236}">
                      <a16:creationId xmlns:a16="http://schemas.microsoft.com/office/drawing/2014/main" id="{AA88468E-C189-49E5-6A0B-E4C2898BCF55}"/>
                    </a:ext>
                  </a:extLst>
                </p:cNvPr>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335" name="Google Shape;8772;p75">
              <a:extLst>
                <a:ext uri="{FF2B5EF4-FFF2-40B4-BE49-F238E27FC236}">
                  <a16:creationId xmlns:a16="http://schemas.microsoft.com/office/drawing/2014/main" id="{D2F30638-2E2E-8AF2-BE0E-CCD7D5606327}"/>
                </a:ext>
              </a:extLst>
            </p:cNvPr>
            <p:cNvGrpSpPr/>
            <p:nvPr/>
          </p:nvGrpSpPr>
          <p:grpSpPr>
            <a:xfrm>
              <a:off x="6238903" y="1193063"/>
              <a:ext cx="300475" cy="901782"/>
              <a:chOff x="6238903" y="1193063"/>
              <a:chExt cx="300475" cy="901782"/>
            </a:xfrm>
          </p:grpSpPr>
          <p:grpSp>
            <p:nvGrpSpPr>
              <p:cNvPr id="343" name="Google Shape;8773;p75">
                <a:extLst>
                  <a:ext uri="{FF2B5EF4-FFF2-40B4-BE49-F238E27FC236}">
                    <a16:creationId xmlns:a16="http://schemas.microsoft.com/office/drawing/2014/main" id="{364EFC51-0370-CE6F-7839-51BF5AAFF72A}"/>
                  </a:ext>
                </a:extLst>
              </p:cNvPr>
              <p:cNvGrpSpPr/>
              <p:nvPr/>
            </p:nvGrpSpPr>
            <p:grpSpPr>
              <a:xfrm>
                <a:off x="6290865" y="1489315"/>
                <a:ext cx="248514" cy="605530"/>
                <a:chOff x="6290865" y="1489315"/>
                <a:chExt cx="248514" cy="605530"/>
              </a:xfrm>
            </p:grpSpPr>
            <p:sp>
              <p:nvSpPr>
                <p:cNvPr id="347" name="Google Shape;8774;p75">
                  <a:extLst>
                    <a:ext uri="{FF2B5EF4-FFF2-40B4-BE49-F238E27FC236}">
                      <a16:creationId xmlns:a16="http://schemas.microsoft.com/office/drawing/2014/main" id="{6DC31530-AEA8-29EE-A452-4E51091E5B51}"/>
                    </a:ext>
                  </a:extLst>
                </p:cNvPr>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8" name="Google Shape;8775;p75">
                  <a:extLst>
                    <a:ext uri="{FF2B5EF4-FFF2-40B4-BE49-F238E27FC236}">
                      <a16:creationId xmlns:a16="http://schemas.microsoft.com/office/drawing/2014/main" id="{FAC28164-E9DD-5C0F-D33C-61093C0CDBCA}"/>
                    </a:ext>
                  </a:extLst>
                </p:cNvPr>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44" name="Google Shape;8776;p75">
                <a:extLst>
                  <a:ext uri="{FF2B5EF4-FFF2-40B4-BE49-F238E27FC236}">
                    <a16:creationId xmlns:a16="http://schemas.microsoft.com/office/drawing/2014/main" id="{A5A2368A-1486-89BE-1964-0552C38FA393}"/>
                  </a:ext>
                </a:extLst>
              </p:cNvPr>
              <p:cNvGrpSpPr/>
              <p:nvPr/>
            </p:nvGrpSpPr>
            <p:grpSpPr>
              <a:xfrm>
                <a:off x="6238903" y="1193063"/>
                <a:ext cx="284947" cy="327512"/>
                <a:chOff x="6238903" y="1193063"/>
                <a:chExt cx="284947" cy="327512"/>
              </a:xfrm>
            </p:grpSpPr>
            <p:sp>
              <p:nvSpPr>
                <p:cNvPr id="345" name="Google Shape;8777;p75">
                  <a:extLst>
                    <a:ext uri="{FF2B5EF4-FFF2-40B4-BE49-F238E27FC236}">
                      <a16:creationId xmlns:a16="http://schemas.microsoft.com/office/drawing/2014/main" id="{47CCA82A-91EE-F82D-9DDE-1975C8BEF636}"/>
                    </a:ext>
                  </a:extLst>
                </p:cNvPr>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346" name="Google Shape;8778;p75">
                  <a:extLst>
                    <a:ext uri="{FF2B5EF4-FFF2-40B4-BE49-F238E27FC236}">
                      <a16:creationId xmlns:a16="http://schemas.microsoft.com/office/drawing/2014/main" id="{B25E48FD-B445-915E-20C1-F2997DACCA2A}"/>
                    </a:ext>
                  </a:extLst>
                </p:cNvPr>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336" name="Google Shape;8779;p75">
              <a:extLst>
                <a:ext uri="{FF2B5EF4-FFF2-40B4-BE49-F238E27FC236}">
                  <a16:creationId xmlns:a16="http://schemas.microsoft.com/office/drawing/2014/main" id="{206172B4-9127-51B6-193B-E8A400A2A0BF}"/>
                </a:ext>
              </a:extLst>
            </p:cNvPr>
            <p:cNvGrpSpPr/>
            <p:nvPr/>
          </p:nvGrpSpPr>
          <p:grpSpPr>
            <a:xfrm>
              <a:off x="5900602" y="1193063"/>
              <a:ext cx="444345" cy="1023338"/>
              <a:chOff x="5900602" y="1193063"/>
              <a:chExt cx="444345" cy="1023338"/>
            </a:xfrm>
          </p:grpSpPr>
          <p:grpSp>
            <p:nvGrpSpPr>
              <p:cNvPr id="337" name="Google Shape;8780;p75">
                <a:extLst>
                  <a:ext uri="{FF2B5EF4-FFF2-40B4-BE49-F238E27FC236}">
                    <a16:creationId xmlns:a16="http://schemas.microsoft.com/office/drawing/2014/main" id="{367AB8C2-2563-E6EF-17A3-B48A932DEB5A}"/>
                  </a:ext>
                </a:extLst>
              </p:cNvPr>
              <p:cNvGrpSpPr/>
              <p:nvPr/>
            </p:nvGrpSpPr>
            <p:grpSpPr>
              <a:xfrm>
                <a:off x="6046501" y="1367785"/>
                <a:ext cx="298446" cy="848616"/>
                <a:chOff x="6046501" y="1367785"/>
                <a:chExt cx="298446" cy="848616"/>
              </a:xfrm>
            </p:grpSpPr>
            <p:sp>
              <p:nvSpPr>
                <p:cNvPr id="341" name="Google Shape;8781;p75">
                  <a:extLst>
                    <a:ext uri="{FF2B5EF4-FFF2-40B4-BE49-F238E27FC236}">
                      <a16:creationId xmlns:a16="http://schemas.microsoft.com/office/drawing/2014/main" id="{1793058A-D5CF-9D73-5FCE-D31AD6FB3C1A}"/>
                    </a:ext>
                  </a:extLst>
                </p:cNvPr>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sp>
              <p:nvSpPr>
                <p:cNvPr id="342" name="Google Shape;8782;p75">
                  <a:extLst>
                    <a:ext uri="{FF2B5EF4-FFF2-40B4-BE49-F238E27FC236}">
                      <a16:creationId xmlns:a16="http://schemas.microsoft.com/office/drawing/2014/main" id="{28FF73AB-7700-8268-6027-55853F1A2DF9}"/>
                    </a:ext>
                  </a:extLst>
                </p:cNvPr>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grpSp>
            <p:nvGrpSpPr>
              <p:cNvPr id="338" name="Google Shape;8783;p75">
                <a:extLst>
                  <a:ext uri="{FF2B5EF4-FFF2-40B4-BE49-F238E27FC236}">
                    <a16:creationId xmlns:a16="http://schemas.microsoft.com/office/drawing/2014/main" id="{46121988-4F91-E020-826F-885B018833EA}"/>
                  </a:ext>
                </a:extLst>
              </p:cNvPr>
              <p:cNvGrpSpPr/>
              <p:nvPr/>
            </p:nvGrpSpPr>
            <p:grpSpPr>
              <a:xfrm>
                <a:off x="5900602" y="1193063"/>
                <a:ext cx="284947" cy="182312"/>
                <a:chOff x="5900602" y="1193063"/>
                <a:chExt cx="284947" cy="182312"/>
              </a:xfrm>
            </p:grpSpPr>
            <p:sp>
              <p:nvSpPr>
                <p:cNvPr id="339" name="Google Shape;8784;p75">
                  <a:extLst>
                    <a:ext uri="{FF2B5EF4-FFF2-40B4-BE49-F238E27FC236}">
                      <a16:creationId xmlns:a16="http://schemas.microsoft.com/office/drawing/2014/main" id="{B6460A7C-F1EF-0C21-F310-647D7EEC7AE1}"/>
                    </a:ext>
                  </a:extLst>
                </p:cNvPr>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340" name="Google Shape;8785;p75">
                  <a:extLst>
                    <a:ext uri="{FF2B5EF4-FFF2-40B4-BE49-F238E27FC236}">
                      <a16:creationId xmlns:a16="http://schemas.microsoft.com/office/drawing/2014/main" id="{C3C4799A-5951-1851-8870-013210895B40}"/>
                    </a:ext>
                  </a:extLst>
                </p:cNvPr>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361" name="Google Shape;8786;p75">
            <a:extLst>
              <a:ext uri="{FF2B5EF4-FFF2-40B4-BE49-F238E27FC236}">
                <a16:creationId xmlns:a16="http://schemas.microsoft.com/office/drawing/2014/main" id="{F45BF55E-E989-41C2-B52A-05A366514172}"/>
              </a:ext>
            </a:extLst>
          </p:cNvPr>
          <p:cNvGrpSpPr/>
          <p:nvPr/>
        </p:nvGrpSpPr>
        <p:grpSpPr>
          <a:xfrm>
            <a:off x="14466292" y="2757185"/>
            <a:ext cx="2438826" cy="2102730"/>
            <a:chOff x="7287122" y="1165658"/>
            <a:chExt cx="1219413" cy="1051365"/>
          </a:xfrm>
        </p:grpSpPr>
        <p:grpSp>
          <p:nvGrpSpPr>
            <p:cNvPr id="362" name="Google Shape;8787;p75">
              <a:extLst>
                <a:ext uri="{FF2B5EF4-FFF2-40B4-BE49-F238E27FC236}">
                  <a16:creationId xmlns:a16="http://schemas.microsoft.com/office/drawing/2014/main" id="{69005657-774E-FE71-C4E9-7E474916F1EE}"/>
                </a:ext>
              </a:extLst>
            </p:cNvPr>
            <p:cNvGrpSpPr/>
            <p:nvPr/>
          </p:nvGrpSpPr>
          <p:grpSpPr>
            <a:xfrm>
              <a:off x="7287122" y="1969723"/>
              <a:ext cx="1219413" cy="247300"/>
              <a:chOff x="7287122" y="1969723"/>
              <a:chExt cx="1219413" cy="247300"/>
            </a:xfrm>
          </p:grpSpPr>
          <p:sp>
            <p:nvSpPr>
              <p:cNvPr id="378" name="Google Shape;8788;p75">
                <a:extLst>
                  <a:ext uri="{FF2B5EF4-FFF2-40B4-BE49-F238E27FC236}">
                    <a16:creationId xmlns:a16="http://schemas.microsoft.com/office/drawing/2014/main" id="{5DC8F084-D30C-D75B-3C84-E99A0AB4C927}"/>
                  </a:ext>
                </a:extLst>
              </p:cNvPr>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379" name="Google Shape;8789;p75">
                <a:extLst>
                  <a:ext uri="{FF2B5EF4-FFF2-40B4-BE49-F238E27FC236}">
                    <a16:creationId xmlns:a16="http://schemas.microsoft.com/office/drawing/2014/main" id="{C742DD25-4CA3-9481-14C3-506A9CF977EF}"/>
                  </a:ext>
                </a:extLst>
              </p:cNvPr>
              <p:cNvGrpSpPr/>
              <p:nvPr/>
            </p:nvGrpSpPr>
            <p:grpSpPr>
              <a:xfrm>
                <a:off x="7287122" y="2063892"/>
                <a:ext cx="1151753" cy="73428"/>
                <a:chOff x="7287122" y="2063892"/>
                <a:chExt cx="1151753" cy="73428"/>
              </a:xfrm>
            </p:grpSpPr>
            <p:sp>
              <p:nvSpPr>
                <p:cNvPr id="380" name="Google Shape;8790;p75">
                  <a:extLst>
                    <a:ext uri="{FF2B5EF4-FFF2-40B4-BE49-F238E27FC236}">
                      <a16:creationId xmlns:a16="http://schemas.microsoft.com/office/drawing/2014/main" id="{0FCBF249-F3C2-F4C1-A212-A2AACD037F25}"/>
                    </a:ext>
                  </a:extLst>
                </p:cNvPr>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381" name="Google Shape;8791;p75">
                  <a:extLst>
                    <a:ext uri="{FF2B5EF4-FFF2-40B4-BE49-F238E27FC236}">
                      <a16:creationId xmlns:a16="http://schemas.microsoft.com/office/drawing/2014/main" id="{336426C4-8D79-AE7B-D67F-C54295391841}"/>
                    </a:ext>
                  </a:extLst>
                </p:cNvPr>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363" name="Google Shape;8792;p75">
              <a:extLst>
                <a:ext uri="{FF2B5EF4-FFF2-40B4-BE49-F238E27FC236}">
                  <a16:creationId xmlns:a16="http://schemas.microsoft.com/office/drawing/2014/main" id="{10B3E31B-E33F-9EF8-6104-279E4FB0FA07}"/>
                </a:ext>
              </a:extLst>
            </p:cNvPr>
            <p:cNvGrpSpPr/>
            <p:nvPr/>
          </p:nvGrpSpPr>
          <p:grpSpPr>
            <a:xfrm>
              <a:off x="7287122" y="1712201"/>
              <a:ext cx="1219403" cy="246767"/>
              <a:chOff x="7287122" y="1712201"/>
              <a:chExt cx="1219403" cy="246767"/>
            </a:xfrm>
          </p:grpSpPr>
          <p:sp>
            <p:nvSpPr>
              <p:cNvPr id="374" name="Google Shape;8793;p75">
                <a:extLst>
                  <a:ext uri="{FF2B5EF4-FFF2-40B4-BE49-F238E27FC236}">
                    <a16:creationId xmlns:a16="http://schemas.microsoft.com/office/drawing/2014/main" id="{E48AF4F2-95DF-CB1D-C854-0698316BE655}"/>
                  </a:ext>
                </a:extLst>
              </p:cNvPr>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375" name="Google Shape;8794;p75">
                <a:extLst>
                  <a:ext uri="{FF2B5EF4-FFF2-40B4-BE49-F238E27FC236}">
                    <a16:creationId xmlns:a16="http://schemas.microsoft.com/office/drawing/2014/main" id="{2AFADBAF-6D7E-0554-C3E8-77A065BD021A}"/>
                  </a:ext>
                </a:extLst>
              </p:cNvPr>
              <p:cNvGrpSpPr/>
              <p:nvPr/>
            </p:nvGrpSpPr>
            <p:grpSpPr>
              <a:xfrm>
                <a:off x="7287122" y="1842861"/>
                <a:ext cx="1005303" cy="73419"/>
                <a:chOff x="7287122" y="1842861"/>
                <a:chExt cx="1005303" cy="73419"/>
              </a:xfrm>
            </p:grpSpPr>
            <p:sp>
              <p:nvSpPr>
                <p:cNvPr id="376" name="Google Shape;8795;p75">
                  <a:extLst>
                    <a:ext uri="{FF2B5EF4-FFF2-40B4-BE49-F238E27FC236}">
                      <a16:creationId xmlns:a16="http://schemas.microsoft.com/office/drawing/2014/main" id="{CBB96335-E6AF-ABF6-F7AF-B15F24EF920B}"/>
                    </a:ext>
                  </a:extLst>
                </p:cNvPr>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377" name="Google Shape;8796;p75">
                  <a:extLst>
                    <a:ext uri="{FF2B5EF4-FFF2-40B4-BE49-F238E27FC236}">
                      <a16:creationId xmlns:a16="http://schemas.microsoft.com/office/drawing/2014/main" id="{DBEBB7D5-2248-7FC5-50EB-4C1C4F34D9F4}"/>
                    </a:ext>
                  </a:extLst>
                </p:cNvPr>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364" name="Google Shape;8797;p75">
              <a:extLst>
                <a:ext uri="{FF2B5EF4-FFF2-40B4-BE49-F238E27FC236}">
                  <a16:creationId xmlns:a16="http://schemas.microsoft.com/office/drawing/2014/main" id="{260D2CFD-8517-9A8A-EA96-4EEB8D9902E3}"/>
                </a:ext>
              </a:extLst>
            </p:cNvPr>
            <p:cNvGrpSpPr/>
            <p:nvPr/>
          </p:nvGrpSpPr>
          <p:grpSpPr>
            <a:xfrm>
              <a:off x="7287122" y="1447520"/>
              <a:ext cx="1219403" cy="286667"/>
              <a:chOff x="7287122" y="1447520"/>
              <a:chExt cx="1219403" cy="286667"/>
            </a:xfrm>
          </p:grpSpPr>
          <p:sp>
            <p:nvSpPr>
              <p:cNvPr id="370" name="Google Shape;8798;p75">
                <a:extLst>
                  <a:ext uri="{FF2B5EF4-FFF2-40B4-BE49-F238E27FC236}">
                    <a16:creationId xmlns:a16="http://schemas.microsoft.com/office/drawing/2014/main" id="{2380895E-7F55-7D2D-1890-22E64B3FDB8C}"/>
                  </a:ext>
                </a:extLst>
              </p:cNvPr>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371" name="Google Shape;8799;p75">
                <a:extLst>
                  <a:ext uri="{FF2B5EF4-FFF2-40B4-BE49-F238E27FC236}">
                    <a16:creationId xmlns:a16="http://schemas.microsoft.com/office/drawing/2014/main" id="{CCF30575-7A2B-728C-A4A2-A8B66CF604D6}"/>
                  </a:ext>
                </a:extLst>
              </p:cNvPr>
              <p:cNvGrpSpPr/>
              <p:nvPr/>
            </p:nvGrpSpPr>
            <p:grpSpPr>
              <a:xfrm>
                <a:off x="7287122" y="1581977"/>
                <a:ext cx="852803" cy="73428"/>
                <a:chOff x="7287122" y="1581977"/>
                <a:chExt cx="852803" cy="73428"/>
              </a:xfrm>
            </p:grpSpPr>
            <p:sp>
              <p:nvSpPr>
                <p:cNvPr id="372" name="Google Shape;8800;p75">
                  <a:extLst>
                    <a:ext uri="{FF2B5EF4-FFF2-40B4-BE49-F238E27FC236}">
                      <a16:creationId xmlns:a16="http://schemas.microsoft.com/office/drawing/2014/main" id="{84B009AA-D7F9-CE5E-AE84-3467D9D77569}"/>
                    </a:ext>
                  </a:extLst>
                </p:cNvPr>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373" name="Google Shape;8801;p75">
                  <a:extLst>
                    <a:ext uri="{FF2B5EF4-FFF2-40B4-BE49-F238E27FC236}">
                      <a16:creationId xmlns:a16="http://schemas.microsoft.com/office/drawing/2014/main" id="{A7BF7B48-15DB-271E-1013-E7B95173AD5D}"/>
                    </a:ext>
                  </a:extLst>
                </p:cNvPr>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365" name="Google Shape;8802;p75">
              <a:extLst>
                <a:ext uri="{FF2B5EF4-FFF2-40B4-BE49-F238E27FC236}">
                  <a16:creationId xmlns:a16="http://schemas.microsoft.com/office/drawing/2014/main" id="{9F841387-C870-481A-421D-6DCFEDB81131}"/>
                </a:ext>
              </a:extLst>
            </p:cNvPr>
            <p:cNvGrpSpPr/>
            <p:nvPr/>
          </p:nvGrpSpPr>
          <p:grpSpPr>
            <a:xfrm>
              <a:off x="7287122" y="1165658"/>
              <a:ext cx="1219403" cy="344253"/>
              <a:chOff x="7287122" y="1165658"/>
              <a:chExt cx="1219403" cy="344253"/>
            </a:xfrm>
          </p:grpSpPr>
          <p:sp>
            <p:nvSpPr>
              <p:cNvPr id="366" name="Google Shape;8803;p75">
                <a:extLst>
                  <a:ext uri="{FF2B5EF4-FFF2-40B4-BE49-F238E27FC236}">
                    <a16:creationId xmlns:a16="http://schemas.microsoft.com/office/drawing/2014/main" id="{F9864C69-F724-3DAB-E5B7-7641D1FC8224}"/>
                  </a:ext>
                </a:extLst>
              </p:cNvPr>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grpSp>
            <p:nvGrpSpPr>
              <p:cNvPr id="367" name="Google Shape;8804;p75">
                <a:extLst>
                  <a:ext uri="{FF2B5EF4-FFF2-40B4-BE49-F238E27FC236}">
                    <a16:creationId xmlns:a16="http://schemas.microsoft.com/office/drawing/2014/main" id="{5CA27E97-B171-D511-644C-6DC014C863DC}"/>
                  </a:ext>
                </a:extLst>
              </p:cNvPr>
              <p:cNvGrpSpPr/>
              <p:nvPr/>
            </p:nvGrpSpPr>
            <p:grpSpPr>
              <a:xfrm>
                <a:off x="7287122" y="1341025"/>
                <a:ext cx="695703" cy="73419"/>
                <a:chOff x="7287122" y="1341025"/>
                <a:chExt cx="695703" cy="73419"/>
              </a:xfrm>
            </p:grpSpPr>
            <p:sp>
              <p:nvSpPr>
                <p:cNvPr id="368" name="Google Shape;8805;p75">
                  <a:extLst>
                    <a:ext uri="{FF2B5EF4-FFF2-40B4-BE49-F238E27FC236}">
                      <a16:creationId xmlns:a16="http://schemas.microsoft.com/office/drawing/2014/main" id="{70DEAC01-75AB-C2B5-7D7F-5333A048BE22}"/>
                    </a:ext>
                  </a:extLst>
                </p:cNvPr>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5EBDC2"/>
                    </a:solidFill>
                  </a:endParaRPr>
                </a:p>
              </p:txBody>
            </p:sp>
            <p:cxnSp>
              <p:nvCxnSpPr>
                <p:cNvPr id="369" name="Google Shape;8806;p75">
                  <a:extLst>
                    <a:ext uri="{FF2B5EF4-FFF2-40B4-BE49-F238E27FC236}">
                      <a16:creationId xmlns:a16="http://schemas.microsoft.com/office/drawing/2014/main" id="{57E317FA-0DE3-F4BA-4E4D-883FBDBA931F}"/>
                    </a:ext>
                  </a:extLst>
                </p:cNvPr>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382" name="Google Shape;1529;p70">
            <a:extLst>
              <a:ext uri="{FF2B5EF4-FFF2-40B4-BE49-F238E27FC236}">
                <a16:creationId xmlns:a16="http://schemas.microsoft.com/office/drawing/2014/main" id="{0FC00F75-0BAD-D25F-2AF2-8415527D50BE}"/>
              </a:ext>
            </a:extLst>
          </p:cNvPr>
          <p:cNvSpPr txBox="1">
            <a:spLocks/>
          </p:cNvSpPr>
          <p:nvPr/>
        </p:nvSpPr>
        <p:spPr>
          <a:xfrm>
            <a:off x="1433400" y="974157"/>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rgbClr val="5EBDC2"/>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11145122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grpSp>
        <p:nvGrpSpPr>
          <p:cNvPr id="23" name="Group 7">
            <a:extLst>
              <a:ext uri="{FF2B5EF4-FFF2-40B4-BE49-F238E27FC236}">
                <a16:creationId xmlns:a16="http://schemas.microsoft.com/office/drawing/2014/main" id="{54B90396-4B31-AF10-8C50-AEB71500053F}"/>
              </a:ext>
            </a:extLst>
          </p:cNvPr>
          <p:cNvGrpSpPr/>
          <p:nvPr/>
        </p:nvGrpSpPr>
        <p:grpSpPr>
          <a:xfrm>
            <a:off x="490479" y="505800"/>
            <a:ext cx="17402400" cy="9458640"/>
            <a:chOff x="0" y="0"/>
            <a:chExt cx="23203200" cy="12611520"/>
          </a:xfrm>
        </p:grpSpPr>
        <p:sp>
          <p:nvSpPr>
            <p:cNvPr id="24" name="Freeform 8">
              <a:extLst>
                <a:ext uri="{FF2B5EF4-FFF2-40B4-BE49-F238E27FC236}">
                  <a16:creationId xmlns:a16="http://schemas.microsoft.com/office/drawing/2014/main" id="{A4D858B1-6C0B-2DF5-074F-ABE3220EC2EA}"/>
                </a:ext>
              </a:extLst>
            </p:cNvPr>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2" name="กลุ่ม 5">
            <a:extLst>
              <a:ext uri="{FF2B5EF4-FFF2-40B4-BE49-F238E27FC236}">
                <a16:creationId xmlns:a16="http://schemas.microsoft.com/office/drawing/2014/main" id="{B769F1E1-A24B-C877-87F8-39EBB7E75367}"/>
              </a:ext>
            </a:extLst>
          </p:cNvPr>
          <p:cNvGrpSpPr/>
          <p:nvPr/>
        </p:nvGrpSpPr>
        <p:grpSpPr>
          <a:xfrm>
            <a:off x="1372816" y="2155672"/>
            <a:ext cx="4629150" cy="5476982"/>
            <a:chOff x="884237" y="1516734"/>
            <a:chExt cx="6172200" cy="7302643"/>
          </a:xfrm>
        </p:grpSpPr>
        <p:grpSp>
          <p:nvGrpSpPr>
            <p:cNvPr id="3" name="กลุ่ม 4">
              <a:extLst>
                <a:ext uri="{FF2B5EF4-FFF2-40B4-BE49-F238E27FC236}">
                  <a16:creationId xmlns:a16="http://schemas.microsoft.com/office/drawing/2014/main" id="{4E537953-0E29-3AB2-D206-F1D8C2F91AD6}"/>
                </a:ext>
              </a:extLst>
            </p:cNvPr>
            <p:cNvGrpSpPr/>
            <p:nvPr/>
          </p:nvGrpSpPr>
          <p:grpSpPr>
            <a:xfrm>
              <a:off x="884237" y="1516734"/>
              <a:ext cx="5751224" cy="2902866"/>
              <a:chOff x="808037" y="1288134"/>
              <a:chExt cx="5751224" cy="2902866"/>
            </a:xfrm>
          </p:grpSpPr>
          <p:sp>
            <p:nvSpPr>
              <p:cNvPr id="7" name="TextBox 6">
                <a:extLst>
                  <a:ext uri="{FF2B5EF4-FFF2-40B4-BE49-F238E27FC236}">
                    <a16:creationId xmlns:a16="http://schemas.microsoft.com/office/drawing/2014/main" id="{EA1151B3-C4BE-89F9-8D54-91FED07D11CB}"/>
                  </a:ext>
                </a:extLst>
              </p:cNvPr>
              <p:cNvSpPr txBox="1"/>
              <p:nvPr/>
            </p:nvSpPr>
            <p:spPr>
              <a:xfrm>
                <a:off x="808037" y="1532659"/>
                <a:ext cx="3886200" cy="1477328"/>
              </a:xfrm>
              <a:prstGeom prst="rect">
                <a:avLst/>
              </a:prstGeom>
              <a:noFill/>
            </p:spPr>
            <p:txBody>
              <a:bodyPr wrap="square" rtlCol="0" anchor="t">
                <a:spAutoFit/>
              </a:bodyPr>
              <a:lstStyle/>
              <a:p>
                <a:pPr algn="r"/>
                <a:r>
                  <a:rPr lang="fa-IR" sz="6600" dirty="0">
                    <a:solidFill>
                      <a:srgbClr val="5EBDC2"/>
                    </a:solidFill>
                    <a:latin typeface="Lato Black" pitchFamily="34" charset="0"/>
                    <a:ea typeface="Lato Black" pitchFamily="34" charset="0"/>
                    <a:cs typeface="B Nazanin" panose="00000400000000000000" pitchFamily="2" charset="-78"/>
                  </a:rPr>
                  <a:t>نمادها</a:t>
                </a:r>
                <a:endParaRPr lang="en-US" sz="6600" dirty="0">
                  <a:solidFill>
                    <a:srgbClr val="5EBDC2"/>
                  </a:solidFill>
                  <a:latin typeface="Lato Black" pitchFamily="34" charset="0"/>
                  <a:ea typeface="Lato Black" pitchFamily="34" charset="0"/>
                  <a:cs typeface="B Nazanin" panose="00000400000000000000" pitchFamily="2" charset="-78"/>
                </a:endParaRPr>
              </a:p>
            </p:txBody>
          </p:sp>
          <p:grpSp>
            <p:nvGrpSpPr>
              <p:cNvPr id="8" name="กลุ่ม 17">
                <a:extLst>
                  <a:ext uri="{FF2B5EF4-FFF2-40B4-BE49-F238E27FC236}">
                    <a16:creationId xmlns:a16="http://schemas.microsoft.com/office/drawing/2014/main" id="{EEDE981B-EDF8-61EA-D4F0-C5346D5B4A62}"/>
                  </a:ext>
                </a:extLst>
              </p:cNvPr>
              <p:cNvGrpSpPr/>
              <p:nvPr/>
            </p:nvGrpSpPr>
            <p:grpSpPr>
              <a:xfrm>
                <a:off x="3656395" y="1288134"/>
                <a:ext cx="2902866" cy="2902866"/>
                <a:chOff x="13526171" y="7470804"/>
                <a:chExt cx="2902866" cy="2902866"/>
              </a:xfrm>
              <a:solidFill>
                <a:schemeClr val="tx1"/>
              </a:solidFill>
            </p:grpSpPr>
            <p:sp>
              <p:nvSpPr>
                <p:cNvPr id="9" name="Rectangle 35">
                  <a:extLst>
                    <a:ext uri="{FF2B5EF4-FFF2-40B4-BE49-F238E27FC236}">
                      <a16:creationId xmlns:a16="http://schemas.microsoft.com/office/drawing/2014/main" id="{6D3E9662-305A-E6D2-C45C-6959E2EF815A}"/>
                    </a:ext>
                  </a:extLst>
                </p:cNvPr>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rgbClr val="5EBDC2"/>
                    </a:solidFill>
                    <a:latin typeface="Open Sans Light"/>
                    <a:cs typeface="B Nazanin" panose="00000400000000000000" pitchFamily="2" charset="-78"/>
                  </a:endParaRPr>
                </a:p>
              </p:txBody>
            </p:sp>
            <p:sp>
              <p:nvSpPr>
                <p:cNvPr id="10" name="Rectangle 35">
                  <a:extLst>
                    <a:ext uri="{FF2B5EF4-FFF2-40B4-BE49-F238E27FC236}">
                      <a16:creationId xmlns:a16="http://schemas.microsoft.com/office/drawing/2014/main" id="{98433289-6800-31E2-9EF9-6FC6BBCDA8B8}"/>
                    </a:ext>
                  </a:extLst>
                </p:cNvPr>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rgbClr val="5EBDC2"/>
                    </a:solidFill>
                    <a:latin typeface="Open Sans Light"/>
                    <a:cs typeface="B Nazanin" panose="00000400000000000000" pitchFamily="2" charset="-78"/>
                  </a:endParaRPr>
                </a:p>
              </p:txBody>
            </p:sp>
          </p:grpSp>
        </p:grpSp>
        <p:grpSp>
          <p:nvGrpSpPr>
            <p:cNvPr id="4" name="กลุ่ม 3">
              <a:extLst>
                <a:ext uri="{FF2B5EF4-FFF2-40B4-BE49-F238E27FC236}">
                  <a16:creationId xmlns:a16="http://schemas.microsoft.com/office/drawing/2014/main" id="{FC805BD8-6D53-6670-0658-68FA7AC8E3FC}"/>
                </a:ext>
              </a:extLst>
            </p:cNvPr>
            <p:cNvGrpSpPr/>
            <p:nvPr/>
          </p:nvGrpSpPr>
          <p:grpSpPr>
            <a:xfrm>
              <a:off x="1112837" y="6062993"/>
              <a:ext cx="5943600" cy="2756384"/>
              <a:chOff x="960437" y="4996193"/>
              <a:chExt cx="5943600" cy="2756384"/>
            </a:xfrm>
          </p:grpSpPr>
          <p:sp>
            <p:nvSpPr>
              <p:cNvPr id="5" name="Title 20">
                <a:extLst>
                  <a:ext uri="{FF2B5EF4-FFF2-40B4-BE49-F238E27FC236}">
                    <a16:creationId xmlns:a16="http://schemas.microsoft.com/office/drawing/2014/main" id="{48B8D608-694E-EE8E-6BA1-9D28323C588E}"/>
                  </a:ext>
                </a:extLst>
              </p:cNvPr>
              <p:cNvSpPr txBox="1">
                <a:spLocks/>
              </p:cNvSpPr>
              <p:nvPr/>
            </p:nvSpPr>
            <p:spPr bwMode="auto">
              <a:xfrm>
                <a:off x="960437" y="7080672"/>
                <a:ext cx="5943600" cy="6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solidFill>
                    <a:srgbClr val="5EBDC2"/>
                  </a:solidFill>
                  <a:latin typeface="Lato" pitchFamily="34" charset="0"/>
                  <a:ea typeface="Lato" pitchFamily="34" charset="0"/>
                  <a:cs typeface="B Nazanin" panose="00000400000000000000" pitchFamily="2" charset="-78"/>
                </a:endParaRPr>
              </a:p>
            </p:txBody>
          </p:sp>
          <p:sp>
            <p:nvSpPr>
              <p:cNvPr id="6" name="TextBox 5">
                <a:extLst>
                  <a:ext uri="{FF2B5EF4-FFF2-40B4-BE49-F238E27FC236}">
                    <a16:creationId xmlns:a16="http://schemas.microsoft.com/office/drawing/2014/main" id="{52A8CA76-9791-9C8F-1D2D-4D0BBE1FF1EA}"/>
                  </a:ext>
                </a:extLst>
              </p:cNvPr>
              <p:cNvSpPr txBox="1"/>
              <p:nvPr/>
            </p:nvSpPr>
            <p:spPr>
              <a:xfrm>
                <a:off x="1119402" y="4996193"/>
                <a:ext cx="5022024" cy="677108"/>
              </a:xfrm>
              <a:prstGeom prst="rect">
                <a:avLst/>
              </a:prstGeom>
              <a:noFill/>
            </p:spPr>
            <p:txBody>
              <a:bodyPr wrap="square" rtlCol="0">
                <a:spAutoFit/>
              </a:bodyPr>
              <a:lstStyle/>
              <a:p>
                <a:r>
                  <a:rPr lang="fa-IR" sz="2700" b="1" dirty="0">
                    <a:solidFill>
                      <a:srgbClr val="5EBDC2"/>
                    </a:solidFill>
                    <a:latin typeface="Lato Black" charset="0"/>
                    <a:ea typeface="Lato Black" charset="0"/>
                    <a:cs typeface="B Nazanin" panose="00000400000000000000" pitchFamily="2" charset="-78"/>
                  </a:rPr>
                  <a:t>مجموعه آیکون های اجتماعی</a:t>
                </a:r>
                <a:endParaRPr lang="en-US" sz="2700" b="1" dirty="0">
                  <a:solidFill>
                    <a:srgbClr val="5EBDC2"/>
                  </a:solidFill>
                  <a:latin typeface="Lato Black" charset="0"/>
                  <a:ea typeface="Lato Black" charset="0"/>
                  <a:cs typeface="B Nazanin" panose="00000400000000000000" pitchFamily="2" charset="-78"/>
                </a:endParaRPr>
              </a:p>
            </p:txBody>
          </p:sp>
        </p:grpSp>
      </p:grpSp>
      <p:grpSp>
        <p:nvGrpSpPr>
          <p:cNvPr id="11" name="กลุ่ม 660">
            <a:extLst>
              <a:ext uri="{FF2B5EF4-FFF2-40B4-BE49-F238E27FC236}">
                <a16:creationId xmlns:a16="http://schemas.microsoft.com/office/drawing/2014/main" id="{80D278FB-E27C-F68D-3890-276FE46520DD}"/>
              </a:ext>
            </a:extLst>
          </p:cNvPr>
          <p:cNvGrpSpPr/>
          <p:nvPr/>
        </p:nvGrpSpPr>
        <p:grpSpPr>
          <a:xfrm>
            <a:off x="7945067" y="2368291"/>
            <a:ext cx="987028" cy="976312"/>
            <a:chOff x="9799638" y="2105025"/>
            <a:chExt cx="1316037" cy="1301750"/>
          </a:xfrm>
        </p:grpSpPr>
        <p:sp>
          <p:nvSpPr>
            <p:cNvPr id="12" name="Oval 6">
              <a:extLst>
                <a:ext uri="{FF2B5EF4-FFF2-40B4-BE49-F238E27FC236}">
                  <a16:creationId xmlns:a16="http://schemas.microsoft.com/office/drawing/2014/main" id="{F4EDFB2A-5F85-0E48-7F79-D4C88F2F70ED}"/>
                </a:ext>
              </a:extLst>
            </p:cNvPr>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3" name="Freeform 7">
              <a:extLst>
                <a:ext uri="{FF2B5EF4-FFF2-40B4-BE49-F238E27FC236}">
                  <a16:creationId xmlns:a16="http://schemas.microsoft.com/office/drawing/2014/main" id="{5E02102B-F172-95F0-DDE1-E623B0A7CDF4}"/>
                </a:ext>
              </a:extLst>
            </p:cNvPr>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14" name="กลุ่ม 661">
            <a:extLst>
              <a:ext uri="{FF2B5EF4-FFF2-40B4-BE49-F238E27FC236}">
                <a16:creationId xmlns:a16="http://schemas.microsoft.com/office/drawing/2014/main" id="{B1707958-6032-C063-1546-382C33A3E7D6}"/>
              </a:ext>
            </a:extLst>
          </p:cNvPr>
          <p:cNvGrpSpPr/>
          <p:nvPr/>
        </p:nvGrpSpPr>
        <p:grpSpPr>
          <a:xfrm>
            <a:off x="9517882" y="2368291"/>
            <a:ext cx="988218" cy="976312"/>
            <a:chOff x="11896725" y="2105025"/>
            <a:chExt cx="1317625" cy="1301750"/>
          </a:xfrm>
        </p:grpSpPr>
        <p:sp>
          <p:nvSpPr>
            <p:cNvPr id="28" name="Oval 8">
              <a:extLst>
                <a:ext uri="{FF2B5EF4-FFF2-40B4-BE49-F238E27FC236}">
                  <a16:creationId xmlns:a16="http://schemas.microsoft.com/office/drawing/2014/main" id="{36EB2D57-B510-7DC6-87F7-8C6475DD48A8}"/>
                </a:ext>
              </a:extLst>
            </p:cNvPr>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29" name="Freeform 9">
              <a:extLst>
                <a:ext uri="{FF2B5EF4-FFF2-40B4-BE49-F238E27FC236}">
                  <a16:creationId xmlns:a16="http://schemas.microsoft.com/office/drawing/2014/main" id="{B8F3B0E2-F262-B7F4-0C74-14559414E132}"/>
                </a:ext>
              </a:extLst>
            </p:cNvPr>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30" name="กลุ่ม 2085">
            <a:extLst>
              <a:ext uri="{FF2B5EF4-FFF2-40B4-BE49-F238E27FC236}">
                <a16:creationId xmlns:a16="http://schemas.microsoft.com/office/drawing/2014/main" id="{E29802BD-6EC9-B7F2-284E-E9CF5CA197CA}"/>
              </a:ext>
            </a:extLst>
          </p:cNvPr>
          <p:cNvGrpSpPr/>
          <p:nvPr/>
        </p:nvGrpSpPr>
        <p:grpSpPr>
          <a:xfrm>
            <a:off x="11091887" y="6743838"/>
            <a:ext cx="987028" cy="988218"/>
            <a:chOff x="13995400" y="7939088"/>
            <a:chExt cx="1316037" cy="1317625"/>
          </a:xfrm>
        </p:grpSpPr>
        <p:sp>
          <p:nvSpPr>
            <p:cNvPr id="31" name="Oval 10">
              <a:extLst>
                <a:ext uri="{FF2B5EF4-FFF2-40B4-BE49-F238E27FC236}">
                  <a16:creationId xmlns:a16="http://schemas.microsoft.com/office/drawing/2014/main" id="{79D427A0-7992-447D-94FD-60ABFE22B444}"/>
                </a:ext>
              </a:extLst>
            </p:cNvPr>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32" name="Freeform 11">
              <a:extLst>
                <a:ext uri="{FF2B5EF4-FFF2-40B4-BE49-F238E27FC236}">
                  <a16:creationId xmlns:a16="http://schemas.microsoft.com/office/drawing/2014/main" id="{062A00B0-11C7-9FFE-989F-93C240A7811A}"/>
                </a:ext>
              </a:extLst>
            </p:cNvPr>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33" name="Freeform 12">
              <a:extLst>
                <a:ext uri="{FF2B5EF4-FFF2-40B4-BE49-F238E27FC236}">
                  <a16:creationId xmlns:a16="http://schemas.microsoft.com/office/drawing/2014/main" id="{DC0FD82C-9FDC-EAD1-7D22-598570A18FA3}"/>
                </a:ext>
              </a:extLst>
            </p:cNvPr>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34" name="Freeform 13">
              <a:extLst>
                <a:ext uri="{FF2B5EF4-FFF2-40B4-BE49-F238E27FC236}">
                  <a16:creationId xmlns:a16="http://schemas.microsoft.com/office/drawing/2014/main" id="{958B0BCC-0F7B-16AB-8E09-DEFDE3AF7709}"/>
                </a:ext>
              </a:extLst>
            </p:cNvPr>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35" name="Freeform 14">
              <a:extLst>
                <a:ext uri="{FF2B5EF4-FFF2-40B4-BE49-F238E27FC236}">
                  <a16:creationId xmlns:a16="http://schemas.microsoft.com/office/drawing/2014/main" id="{8C7210B1-9431-01D4-D898-AD88788FBDCA}"/>
                </a:ext>
              </a:extLst>
            </p:cNvPr>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36" name="กลุ่ม 662">
            <a:extLst>
              <a:ext uri="{FF2B5EF4-FFF2-40B4-BE49-F238E27FC236}">
                <a16:creationId xmlns:a16="http://schemas.microsoft.com/office/drawing/2014/main" id="{51E04A2D-10CD-E9E7-C0EF-3129945499A6}"/>
              </a:ext>
            </a:extLst>
          </p:cNvPr>
          <p:cNvGrpSpPr/>
          <p:nvPr/>
        </p:nvGrpSpPr>
        <p:grpSpPr>
          <a:xfrm>
            <a:off x="11091887" y="2368291"/>
            <a:ext cx="987028" cy="976312"/>
            <a:chOff x="13995400" y="2105025"/>
            <a:chExt cx="1316037" cy="1301750"/>
          </a:xfrm>
        </p:grpSpPr>
        <p:sp>
          <p:nvSpPr>
            <p:cNvPr id="37" name="Oval 15">
              <a:extLst>
                <a:ext uri="{FF2B5EF4-FFF2-40B4-BE49-F238E27FC236}">
                  <a16:creationId xmlns:a16="http://schemas.microsoft.com/office/drawing/2014/main" id="{8032BD20-3B60-6861-5181-74797A32B67A}"/>
                </a:ext>
              </a:extLst>
            </p:cNvPr>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38" name="Freeform 16">
              <a:extLst>
                <a:ext uri="{FF2B5EF4-FFF2-40B4-BE49-F238E27FC236}">
                  <a16:creationId xmlns:a16="http://schemas.microsoft.com/office/drawing/2014/main" id="{3162AC10-C0A5-83FB-70FB-3BFC05EF6DF4}"/>
                </a:ext>
              </a:extLst>
            </p:cNvPr>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39" name="Freeform 17">
              <a:extLst>
                <a:ext uri="{FF2B5EF4-FFF2-40B4-BE49-F238E27FC236}">
                  <a16:creationId xmlns:a16="http://schemas.microsoft.com/office/drawing/2014/main" id="{BE0FBAC3-13F2-69BC-2E32-4AA382A560B7}"/>
                </a:ext>
              </a:extLst>
            </p:cNvPr>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40" name="กลุ่ม 663">
            <a:extLst>
              <a:ext uri="{FF2B5EF4-FFF2-40B4-BE49-F238E27FC236}">
                <a16:creationId xmlns:a16="http://schemas.microsoft.com/office/drawing/2014/main" id="{4423440F-089E-7C82-6178-31664506D57D}"/>
              </a:ext>
            </a:extLst>
          </p:cNvPr>
          <p:cNvGrpSpPr/>
          <p:nvPr/>
        </p:nvGrpSpPr>
        <p:grpSpPr>
          <a:xfrm>
            <a:off x="12664706" y="2368291"/>
            <a:ext cx="988218" cy="976312"/>
            <a:chOff x="16092488" y="2105025"/>
            <a:chExt cx="1317625" cy="1301750"/>
          </a:xfrm>
        </p:grpSpPr>
        <p:sp>
          <p:nvSpPr>
            <p:cNvPr id="41" name="Oval 18">
              <a:extLst>
                <a:ext uri="{FF2B5EF4-FFF2-40B4-BE49-F238E27FC236}">
                  <a16:creationId xmlns:a16="http://schemas.microsoft.com/office/drawing/2014/main" id="{C9B0A5A4-9CE2-3D57-99AF-5CB79EB02AF5}"/>
                </a:ext>
              </a:extLst>
            </p:cNvPr>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42" name="Freeform 19">
              <a:extLst>
                <a:ext uri="{FF2B5EF4-FFF2-40B4-BE49-F238E27FC236}">
                  <a16:creationId xmlns:a16="http://schemas.microsoft.com/office/drawing/2014/main" id="{9BB0BD81-EAE1-9FD9-0A97-7E08F1670267}"/>
                </a:ext>
              </a:extLst>
            </p:cNvPr>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43" name="Freeform 20">
              <a:extLst>
                <a:ext uri="{FF2B5EF4-FFF2-40B4-BE49-F238E27FC236}">
                  <a16:creationId xmlns:a16="http://schemas.microsoft.com/office/drawing/2014/main" id="{670D8499-146C-1498-CFE1-8AEF073A4FAD}"/>
                </a:ext>
              </a:extLst>
            </p:cNvPr>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44" name="กลุ่ม 2084">
            <a:extLst>
              <a:ext uri="{FF2B5EF4-FFF2-40B4-BE49-F238E27FC236}">
                <a16:creationId xmlns:a16="http://schemas.microsoft.com/office/drawing/2014/main" id="{517F18CC-FA4A-EADD-FE2D-C7A7CCF8DA60}"/>
              </a:ext>
            </a:extLst>
          </p:cNvPr>
          <p:cNvGrpSpPr/>
          <p:nvPr/>
        </p:nvGrpSpPr>
        <p:grpSpPr>
          <a:xfrm>
            <a:off x="12664706" y="6743838"/>
            <a:ext cx="988218" cy="988218"/>
            <a:chOff x="16092488" y="7939088"/>
            <a:chExt cx="1317625" cy="1317625"/>
          </a:xfrm>
        </p:grpSpPr>
        <p:sp>
          <p:nvSpPr>
            <p:cNvPr id="45" name="Oval 21">
              <a:extLst>
                <a:ext uri="{FF2B5EF4-FFF2-40B4-BE49-F238E27FC236}">
                  <a16:creationId xmlns:a16="http://schemas.microsoft.com/office/drawing/2014/main" id="{C83CAD0D-DBBD-F2DF-415D-25050273F283}"/>
                </a:ext>
              </a:extLst>
            </p:cNvPr>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46" name="Freeform 22">
              <a:extLst>
                <a:ext uri="{FF2B5EF4-FFF2-40B4-BE49-F238E27FC236}">
                  <a16:creationId xmlns:a16="http://schemas.microsoft.com/office/drawing/2014/main" id="{C0E77703-E033-9AF2-CC4A-DE860949B327}"/>
                </a:ext>
              </a:extLst>
            </p:cNvPr>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47" name="Freeform 23">
              <a:extLst>
                <a:ext uri="{FF2B5EF4-FFF2-40B4-BE49-F238E27FC236}">
                  <a16:creationId xmlns:a16="http://schemas.microsoft.com/office/drawing/2014/main" id="{C8F684B3-C4D8-50C9-DDE2-AB0B53B82DE6}"/>
                </a:ext>
              </a:extLst>
            </p:cNvPr>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48" name="Freeform 24">
              <a:extLst>
                <a:ext uri="{FF2B5EF4-FFF2-40B4-BE49-F238E27FC236}">
                  <a16:creationId xmlns:a16="http://schemas.microsoft.com/office/drawing/2014/main" id="{CEB5CC26-82A9-36EE-B6B3-5327E3FED4F1}"/>
                </a:ext>
              </a:extLst>
            </p:cNvPr>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49" name="กลุ่ม 668">
            <a:extLst>
              <a:ext uri="{FF2B5EF4-FFF2-40B4-BE49-F238E27FC236}">
                <a16:creationId xmlns:a16="http://schemas.microsoft.com/office/drawing/2014/main" id="{EE016C7F-6F15-51AD-6B49-E8E156B4D204}"/>
              </a:ext>
            </a:extLst>
          </p:cNvPr>
          <p:cNvGrpSpPr/>
          <p:nvPr/>
        </p:nvGrpSpPr>
        <p:grpSpPr>
          <a:xfrm>
            <a:off x="12664706" y="3826808"/>
            <a:ext cx="988218" cy="988218"/>
            <a:chOff x="16092488" y="4049713"/>
            <a:chExt cx="1317625" cy="1317625"/>
          </a:xfrm>
        </p:grpSpPr>
        <p:sp>
          <p:nvSpPr>
            <p:cNvPr id="50" name="Oval 25">
              <a:extLst>
                <a:ext uri="{FF2B5EF4-FFF2-40B4-BE49-F238E27FC236}">
                  <a16:creationId xmlns:a16="http://schemas.microsoft.com/office/drawing/2014/main" id="{87C74C42-2EED-7E9A-015A-37577DFE56F9}"/>
                </a:ext>
              </a:extLst>
            </p:cNvPr>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1" name="Freeform 26">
              <a:extLst>
                <a:ext uri="{FF2B5EF4-FFF2-40B4-BE49-F238E27FC236}">
                  <a16:creationId xmlns:a16="http://schemas.microsoft.com/office/drawing/2014/main" id="{D237DB2D-C8BE-3701-5850-87A4A5758B88}"/>
                </a:ext>
              </a:extLst>
            </p:cNvPr>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2" name="กลุ่ม 664">
            <a:extLst>
              <a:ext uri="{FF2B5EF4-FFF2-40B4-BE49-F238E27FC236}">
                <a16:creationId xmlns:a16="http://schemas.microsoft.com/office/drawing/2014/main" id="{AA06EBCB-D21B-57BD-6B81-DF43B8402C28}"/>
              </a:ext>
            </a:extLst>
          </p:cNvPr>
          <p:cNvGrpSpPr/>
          <p:nvPr/>
        </p:nvGrpSpPr>
        <p:grpSpPr>
          <a:xfrm>
            <a:off x="14238709" y="2368291"/>
            <a:ext cx="987028" cy="976312"/>
            <a:chOff x="18191163" y="2105025"/>
            <a:chExt cx="1316037" cy="1301750"/>
          </a:xfrm>
        </p:grpSpPr>
        <p:sp>
          <p:nvSpPr>
            <p:cNvPr id="53" name="Oval 27">
              <a:extLst>
                <a:ext uri="{FF2B5EF4-FFF2-40B4-BE49-F238E27FC236}">
                  <a16:creationId xmlns:a16="http://schemas.microsoft.com/office/drawing/2014/main" id="{33384569-7ADD-FF8D-F388-424925041B0A}"/>
                </a:ext>
              </a:extLst>
            </p:cNvPr>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4" name="Freeform 28">
              <a:extLst>
                <a:ext uri="{FF2B5EF4-FFF2-40B4-BE49-F238E27FC236}">
                  <a16:creationId xmlns:a16="http://schemas.microsoft.com/office/drawing/2014/main" id="{6C1346F9-C9DC-5642-1522-A669839412F3}"/>
                </a:ext>
              </a:extLst>
            </p:cNvPr>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55" name="กลุ่ม 2083">
            <a:extLst>
              <a:ext uri="{FF2B5EF4-FFF2-40B4-BE49-F238E27FC236}">
                <a16:creationId xmlns:a16="http://schemas.microsoft.com/office/drawing/2014/main" id="{CE449B35-9AC6-18F5-724A-EC1F9B70C830}"/>
              </a:ext>
            </a:extLst>
          </p:cNvPr>
          <p:cNvGrpSpPr/>
          <p:nvPr/>
        </p:nvGrpSpPr>
        <p:grpSpPr>
          <a:xfrm>
            <a:off x="14238709" y="6743838"/>
            <a:ext cx="987028" cy="988218"/>
            <a:chOff x="18191163" y="7939088"/>
            <a:chExt cx="1316037" cy="1317625"/>
          </a:xfrm>
        </p:grpSpPr>
        <p:sp>
          <p:nvSpPr>
            <p:cNvPr id="56" name="Oval 29">
              <a:extLst>
                <a:ext uri="{FF2B5EF4-FFF2-40B4-BE49-F238E27FC236}">
                  <a16:creationId xmlns:a16="http://schemas.microsoft.com/office/drawing/2014/main" id="{2685BF06-7B41-2B9E-6A4C-EE7C65197D4B}"/>
                </a:ext>
              </a:extLst>
            </p:cNvPr>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7" name="Freeform 30">
              <a:extLst>
                <a:ext uri="{FF2B5EF4-FFF2-40B4-BE49-F238E27FC236}">
                  <a16:creationId xmlns:a16="http://schemas.microsoft.com/office/drawing/2014/main" id="{F017E2B5-AEEC-A925-4441-BF4603EA96C9}"/>
                </a:ext>
              </a:extLst>
            </p:cNvPr>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8" name="Freeform 31">
              <a:extLst>
                <a:ext uri="{FF2B5EF4-FFF2-40B4-BE49-F238E27FC236}">
                  <a16:creationId xmlns:a16="http://schemas.microsoft.com/office/drawing/2014/main" id="{0582A4EB-7FCC-76F8-E233-D961C98C3F0F}"/>
                </a:ext>
              </a:extLst>
            </p:cNvPr>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59" name="Freeform 32">
              <a:extLst>
                <a:ext uri="{FF2B5EF4-FFF2-40B4-BE49-F238E27FC236}">
                  <a16:creationId xmlns:a16="http://schemas.microsoft.com/office/drawing/2014/main" id="{27D5EA7B-E2AC-5CC0-26C8-65847C84C476}"/>
                </a:ext>
              </a:extLst>
            </p:cNvPr>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60" name="Freeform 33">
              <a:extLst>
                <a:ext uri="{FF2B5EF4-FFF2-40B4-BE49-F238E27FC236}">
                  <a16:creationId xmlns:a16="http://schemas.microsoft.com/office/drawing/2014/main" id="{1D860E43-1849-AB1C-4959-300837745229}"/>
                </a:ext>
              </a:extLst>
            </p:cNvPr>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61" name="Freeform 34">
              <a:extLst>
                <a:ext uri="{FF2B5EF4-FFF2-40B4-BE49-F238E27FC236}">
                  <a16:creationId xmlns:a16="http://schemas.microsoft.com/office/drawing/2014/main" id="{42F90AF3-3D4B-5FB3-A0B1-19D937ED31A4}"/>
                </a:ext>
              </a:extLst>
            </p:cNvPr>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62" name="กลุ่ม 2079">
            <a:extLst>
              <a:ext uri="{FF2B5EF4-FFF2-40B4-BE49-F238E27FC236}">
                <a16:creationId xmlns:a16="http://schemas.microsoft.com/office/drawing/2014/main" id="{64E3C536-1A01-1838-1733-1D6B5DF590C5}"/>
              </a:ext>
            </a:extLst>
          </p:cNvPr>
          <p:cNvGrpSpPr/>
          <p:nvPr/>
        </p:nvGrpSpPr>
        <p:grpSpPr>
          <a:xfrm>
            <a:off x="9517882" y="5285322"/>
            <a:ext cx="988218" cy="988218"/>
            <a:chOff x="11896725" y="5994400"/>
            <a:chExt cx="1317625" cy="1317625"/>
          </a:xfrm>
        </p:grpSpPr>
        <p:sp>
          <p:nvSpPr>
            <p:cNvPr id="63" name="Oval 35">
              <a:extLst>
                <a:ext uri="{FF2B5EF4-FFF2-40B4-BE49-F238E27FC236}">
                  <a16:creationId xmlns:a16="http://schemas.microsoft.com/office/drawing/2014/main" id="{01F2519F-8B70-D991-7AE7-11FA3D817496}"/>
                </a:ext>
              </a:extLst>
            </p:cNvPr>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64" name="Freeform 36">
              <a:extLst>
                <a:ext uri="{FF2B5EF4-FFF2-40B4-BE49-F238E27FC236}">
                  <a16:creationId xmlns:a16="http://schemas.microsoft.com/office/drawing/2014/main" id="{60B95B94-D955-65FF-FE74-786E9DC2869E}"/>
                </a:ext>
              </a:extLst>
            </p:cNvPr>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65" name="กลุ่ม 666">
            <a:extLst>
              <a:ext uri="{FF2B5EF4-FFF2-40B4-BE49-F238E27FC236}">
                <a16:creationId xmlns:a16="http://schemas.microsoft.com/office/drawing/2014/main" id="{72141CF5-9FE9-A60E-B271-5D218CD56A83}"/>
              </a:ext>
            </a:extLst>
          </p:cNvPr>
          <p:cNvGrpSpPr/>
          <p:nvPr/>
        </p:nvGrpSpPr>
        <p:grpSpPr>
          <a:xfrm>
            <a:off x="9517882" y="3826808"/>
            <a:ext cx="988218" cy="988218"/>
            <a:chOff x="11896725" y="4049713"/>
            <a:chExt cx="1317625" cy="1317625"/>
          </a:xfrm>
        </p:grpSpPr>
        <p:sp>
          <p:nvSpPr>
            <p:cNvPr id="66" name="Oval 37">
              <a:extLst>
                <a:ext uri="{FF2B5EF4-FFF2-40B4-BE49-F238E27FC236}">
                  <a16:creationId xmlns:a16="http://schemas.microsoft.com/office/drawing/2014/main" id="{86ADBEEA-3566-0A4C-AC5A-521A019B679E}"/>
                </a:ext>
              </a:extLst>
            </p:cNvPr>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67" name="Freeform 38">
              <a:extLst>
                <a:ext uri="{FF2B5EF4-FFF2-40B4-BE49-F238E27FC236}">
                  <a16:creationId xmlns:a16="http://schemas.microsoft.com/office/drawing/2014/main" id="{E7720837-0FCB-C774-385D-4D63D67A9DC4}"/>
                </a:ext>
              </a:extLst>
            </p:cNvPr>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68" name="กลุ่ม 2080">
            <a:extLst>
              <a:ext uri="{FF2B5EF4-FFF2-40B4-BE49-F238E27FC236}">
                <a16:creationId xmlns:a16="http://schemas.microsoft.com/office/drawing/2014/main" id="{B9F2299B-5FAE-B603-F224-C73DC432267B}"/>
              </a:ext>
            </a:extLst>
          </p:cNvPr>
          <p:cNvGrpSpPr/>
          <p:nvPr/>
        </p:nvGrpSpPr>
        <p:grpSpPr>
          <a:xfrm>
            <a:off x="11091887" y="5285322"/>
            <a:ext cx="987028" cy="988218"/>
            <a:chOff x="13995400" y="5994400"/>
            <a:chExt cx="1316037" cy="1317625"/>
          </a:xfrm>
        </p:grpSpPr>
        <p:sp>
          <p:nvSpPr>
            <p:cNvPr id="69" name="Oval 39">
              <a:extLst>
                <a:ext uri="{FF2B5EF4-FFF2-40B4-BE49-F238E27FC236}">
                  <a16:creationId xmlns:a16="http://schemas.microsoft.com/office/drawing/2014/main" id="{7512CEDA-6EA2-83D4-E86B-B8DE1D63CF2F}"/>
                </a:ext>
              </a:extLst>
            </p:cNvPr>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70" name="Freeform 40">
              <a:extLst>
                <a:ext uri="{FF2B5EF4-FFF2-40B4-BE49-F238E27FC236}">
                  <a16:creationId xmlns:a16="http://schemas.microsoft.com/office/drawing/2014/main" id="{C638AA69-D290-95C5-13D8-BB9EDE390F12}"/>
                </a:ext>
              </a:extLst>
            </p:cNvPr>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71" name="กลุ่ม 2087">
            <a:extLst>
              <a:ext uri="{FF2B5EF4-FFF2-40B4-BE49-F238E27FC236}">
                <a16:creationId xmlns:a16="http://schemas.microsoft.com/office/drawing/2014/main" id="{1DD014B3-E311-D110-3248-3B7585CAF528}"/>
              </a:ext>
            </a:extLst>
          </p:cNvPr>
          <p:cNvGrpSpPr/>
          <p:nvPr/>
        </p:nvGrpSpPr>
        <p:grpSpPr>
          <a:xfrm>
            <a:off x="7945067" y="6743838"/>
            <a:ext cx="987028" cy="988218"/>
            <a:chOff x="9799638" y="7939088"/>
            <a:chExt cx="1316037" cy="1317625"/>
          </a:xfrm>
        </p:grpSpPr>
        <p:sp>
          <p:nvSpPr>
            <p:cNvPr id="72" name="Oval 41">
              <a:extLst>
                <a:ext uri="{FF2B5EF4-FFF2-40B4-BE49-F238E27FC236}">
                  <a16:creationId xmlns:a16="http://schemas.microsoft.com/office/drawing/2014/main" id="{355B43F6-C196-015C-07C9-7723010D4C16}"/>
                </a:ext>
              </a:extLst>
            </p:cNvPr>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73" name="Freeform 42">
              <a:extLst>
                <a:ext uri="{FF2B5EF4-FFF2-40B4-BE49-F238E27FC236}">
                  <a16:creationId xmlns:a16="http://schemas.microsoft.com/office/drawing/2014/main" id="{44243E5E-063A-B57A-34C0-AAA122E92729}"/>
                </a:ext>
              </a:extLst>
            </p:cNvPr>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74" name="กลุ่ม 667">
            <a:extLst>
              <a:ext uri="{FF2B5EF4-FFF2-40B4-BE49-F238E27FC236}">
                <a16:creationId xmlns:a16="http://schemas.microsoft.com/office/drawing/2014/main" id="{6F072D2B-9A24-D5A6-3A83-1817B507843B}"/>
              </a:ext>
            </a:extLst>
          </p:cNvPr>
          <p:cNvGrpSpPr/>
          <p:nvPr/>
        </p:nvGrpSpPr>
        <p:grpSpPr>
          <a:xfrm>
            <a:off x="11091887" y="3826808"/>
            <a:ext cx="987028" cy="988218"/>
            <a:chOff x="13995400" y="4049713"/>
            <a:chExt cx="1316037" cy="1317625"/>
          </a:xfrm>
        </p:grpSpPr>
        <p:sp>
          <p:nvSpPr>
            <p:cNvPr id="75" name="Oval 43">
              <a:extLst>
                <a:ext uri="{FF2B5EF4-FFF2-40B4-BE49-F238E27FC236}">
                  <a16:creationId xmlns:a16="http://schemas.microsoft.com/office/drawing/2014/main" id="{454ECA36-1EF4-EC79-A495-D77504CAD404}"/>
                </a:ext>
              </a:extLst>
            </p:cNvPr>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76" name="Freeform 44">
              <a:extLst>
                <a:ext uri="{FF2B5EF4-FFF2-40B4-BE49-F238E27FC236}">
                  <a16:creationId xmlns:a16="http://schemas.microsoft.com/office/drawing/2014/main" id="{BFE34574-65AF-3684-C333-53042190FC1B}"/>
                </a:ext>
              </a:extLst>
            </p:cNvPr>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77" name="Freeform 45">
              <a:extLst>
                <a:ext uri="{FF2B5EF4-FFF2-40B4-BE49-F238E27FC236}">
                  <a16:creationId xmlns:a16="http://schemas.microsoft.com/office/drawing/2014/main" id="{35DA8A14-2D8E-EFD8-DE37-D686452344D2}"/>
                </a:ext>
              </a:extLst>
            </p:cNvPr>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78" name="กลุ่ม 2082">
            <a:extLst>
              <a:ext uri="{FF2B5EF4-FFF2-40B4-BE49-F238E27FC236}">
                <a16:creationId xmlns:a16="http://schemas.microsoft.com/office/drawing/2014/main" id="{4E975620-1367-0B29-2644-C1227FE56476}"/>
              </a:ext>
            </a:extLst>
          </p:cNvPr>
          <p:cNvGrpSpPr/>
          <p:nvPr/>
        </p:nvGrpSpPr>
        <p:grpSpPr>
          <a:xfrm>
            <a:off x="14238709" y="5285322"/>
            <a:ext cx="987028" cy="988218"/>
            <a:chOff x="18191163" y="5994400"/>
            <a:chExt cx="1316037" cy="1317625"/>
          </a:xfrm>
        </p:grpSpPr>
        <p:sp>
          <p:nvSpPr>
            <p:cNvPr id="79" name="Oval 46">
              <a:extLst>
                <a:ext uri="{FF2B5EF4-FFF2-40B4-BE49-F238E27FC236}">
                  <a16:creationId xmlns:a16="http://schemas.microsoft.com/office/drawing/2014/main" id="{5DC0101A-72FF-C48E-50EC-4DB430C5B354}"/>
                </a:ext>
              </a:extLst>
            </p:cNvPr>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80" name="Freeform 47">
              <a:extLst>
                <a:ext uri="{FF2B5EF4-FFF2-40B4-BE49-F238E27FC236}">
                  <a16:creationId xmlns:a16="http://schemas.microsoft.com/office/drawing/2014/main" id="{0FA8D4A3-2BD6-B19F-8DD0-8CB8D6F9FB8D}"/>
                </a:ext>
              </a:extLst>
            </p:cNvPr>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81" name="กลุ่ม 2081">
            <a:extLst>
              <a:ext uri="{FF2B5EF4-FFF2-40B4-BE49-F238E27FC236}">
                <a16:creationId xmlns:a16="http://schemas.microsoft.com/office/drawing/2014/main" id="{3D5F338C-CE79-3F1E-E35F-2C99D381903A}"/>
              </a:ext>
            </a:extLst>
          </p:cNvPr>
          <p:cNvGrpSpPr/>
          <p:nvPr/>
        </p:nvGrpSpPr>
        <p:grpSpPr>
          <a:xfrm>
            <a:off x="12664706" y="5285322"/>
            <a:ext cx="988218" cy="988218"/>
            <a:chOff x="16092488" y="5994400"/>
            <a:chExt cx="1317625" cy="1317625"/>
          </a:xfrm>
        </p:grpSpPr>
        <p:sp>
          <p:nvSpPr>
            <p:cNvPr id="82" name="Oval 48">
              <a:extLst>
                <a:ext uri="{FF2B5EF4-FFF2-40B4-BE49-F238E27FC236}">
                  <a16:creationId xmlns:a16="http://schemas.microsoft.com/office/drawing/2014/main" id="{DDC0D914-973C-2168-53F0-CEC7EFE3A76B}"/>
                </a:ext>
              </a:extLst>
            </p:cNvPr>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83" name="Freeform 49">
              <a:extLst>
                <a:ext uri="{FF2B5EF4-FFF2-40B4-BE49-F238E27FC236}">
                  <a16:creationId xmlns:a16="http://schemas.microsoft.com/office/drawing/2014/main" id="{057211EA-CB28-1755-8F15-7F075F53D963}"/>
                </a:ext>
              </a:extLst>
            </p:cNvPr>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84" name="กลุ่ม 2086">
            <a:extLst>
              <a:ext uri="{FF2B5EF4-FFF2-40B4-BE49-F238E27FC236}">
                <a16:creationId xmlns:a16="http://schemas.microsoft.com/office/drawing/2014/main" id="{0332D7D1-2830-D681-4418-06EE158CC5CF}"/>
              </a:ext>
            </a:extLst>
          </p:cNvPr>
          <p:cNvGrpSpPr/>
          <p:nvPr/>
        </p:nvGrpSpPr>
        <p:grpSpPr>
          <a:xfrm>
            <a:off x="9517882" y="6743838"/>
            <a:ext cx="988218" cy="988218"/>
            <a:chOff x="11896725" y="7939088"/>
            <a:chExt cx="1317625" cy="1317625"/>
          </a:xfrm>
        </p:grpSpPr>
        <p:sp>
          <p:nvSpPr>
            <p:cNvPr id="85" name="Oval 50">
              <a:extLst>
                <a:ext uri="{FF2B5EF4-FFF2-40B4-BE49-F238E27FC236}">
                  <a16:creationId xmlns:a16="http://schemas.microsoft.com/office/drawing/2014/main" id="{36F868F6-88C1-9AA7-CD39-238DE8E92C42}"/>
                </a:ext>
              </a:extLst>
            </p:cNvPr>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86" name="Oval 51">
              <a:extLst>
                <a:ext uri="{FF2B5EF4-FFF2-40B4-BE49-F238E27FC236}">
                  <a16:creationId xmlns:a16="http://schemas.microsoft.com/office/drawing/2014/main" id="{21508331-86FB-38BC-1ABF-9262B35BB5F6}"/>
                </a:ext>
              </a:extLst>
            </p:cNvPr>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87" name="Oval 52">
              <a:extLst>
                <a:ext uri="{FF2B5EF4-FFF2-40B4-BE49-F238E27FC236}">
                  <a16:creationId xmlns:a16="http://schemas.microsoft.com/office/drawing/2014/main" id="{55CFE1C3-61D4-8195-DFF3-D7B1A8907E92}"/>
                </a:ext>
              </a:extLst>
            </p:cNvPr>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88" name="กลุ่ม 665">
            <a:extLst>
              <a:ext uri="{FF2B5EF4-FFF2-40B4-BE49-F238E27FC236}">
                <a16:creationId xmlns:a16="http://schemas.microsoft.com/office/drawing/2014/main" id="{B2E54F70-4A10-50E9-DDAD-B104F91AA656}"/>
              </a:ext>
            </a:extLst>
          </p:cNvPr>
          <p:cNvGrpSpPr/>
          <p:nvPr/>
        </p:nvGrpSpPr>
        <p:grpSpPr>
          <a:xfrm>
            <a:off x="7945067" y="3826808"/>
            <a:ext cx="987028" cy="988218"/>
            <a:chOff x="9799638" y="4049713"/>
            <a:chExt cx="1316037" cy="1317625"/>
          </a:xfrm>
        </p:grpSpPr>
        <p:sp>
          <p:nvSpPr>
            <p:cNvPr id="89" name="Oval 53">
              <a:extLst>
                <a:ext uri="{FF2B5EF4-FFF2-40B4-BE49-F238E27FC236}">
                  <a16:creationId xmlns:a16="http://schemas.microsoft.com/office/drawing/2014/main" id="{1EC83FE0-4BEF-3E02-3622-2ACA65DA73CD}"/>
                </a:ext>
              </a:extLst>
            </p:cNvPr>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90" name="Freeform 54">
              <a:extLst>
                <a:ext uri="{FF2B5EF4-FFF2-40B4-BE49-F238E27FC236}">
                  <a16:creationId xmlns:a16="http://schemas.microsoft.com/office/drawing/2014/main" id="{20B4D840-624C-1E56-0DED-B581EEACCBED}"/>
                </a:ext>
              </a:extLst>
            </p:cNvPr>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91" name="กลุ่ม 669">
            <a:extLst>
              <a:ext uri="{FF2B5EF4-FFF2-40B4-BE49-F238E27FC236}">
                <a16:creationId xmlns:a16="http://schemas.microsoft.com/office/drawing/2014/main" id="{0838CD2E-014E-8DEB-AB45-5D4C1341EBE6}"/>
              </a:ext>
            </a:extLst>
          </p:cNvPr>
          <p:cNvGrpSpPr/>
          <p:nvPr/>
        </p:nvGrpSpPr>
        <p:grpSpPr>
          <a:xfrm>
            <a:off x="14238709" y="3826808"/>
            <a:ext cx="987028" cy="988218"/>
            <a:chOff x="18191163" y="4049713"/>
            <a:chExt cx="1316037" cy="1317625"/>
          </a:xfrm>
        </p:grpSpPr>
        <p:sp>
          <p:nvSpPr>
            <p:cNvPr id="92" name="Oval 55">
              <a:extLst>
                <a:ext uri="{FF2B5EF4-FFF2-40B4-BE49-F238E27FC236}">
                  <a16:creationId xmlns:a16="http://schemas.microsoft.com/office/drawing/2014/main" id="{9CD1ADCE-8723-0F09-C248-3B432728E3F8}"/>
                </a:ext>
              </a:extLst>
            </p:cNvPr>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93" name="Oval 56">
              <a:extLst>
                <a:ext uri="{FF2B5EF4-FFF2-40B4-BE49-F238E27FC236}">
                  <a16:creationId xmlns:a16="http://schemas.microsoft.com/office/drawing/2014/main" id="{D9345AC2-F518-322E-FC19-F98990CD5166}"/>
                </a:ext>
              </a:extLst>
            </p:cNvPr>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94" name="Freeform 57">
              <a:extLst>
                <a:ext uri="{FF2B5EF4-FFF2-40B4-BE49-F238E27FC236}">
                  <a16:creationId xmlns:a16="http://schemas.microsoft.com/office/drawing/2014/main" id="{EDB91ED6-7360-7D7C-0D01-453C3ED1789D}"/>
                </a:ext>
              </a:extLst>
            </p:cNvPr>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95" name="Freeform 58">
              <a:extLst>
                <a:ext uri="{FF2B5EF4-FFF2-40B4-BE49-F238E27FC236}">
                  <a16:creationId xmlns:a16="http://schemas.microsoft.com/office/drawing/2014/main" id="{858BA571-AD33-9DC5-EF64-1B4C6FF42B5A}"/>
                </a:ext>
              </a:extLst>
            </p:cNvPr>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96" name="กลุ่ม 670">
            <a:extLst>
              <a:ext uri="{FF2B5EF4-FFF2-40B4-BE49-F238E27FC236}">
                <a16:creationId xmlns:a16="http://schemas.microsoft.com/office/drawing/2014/main" id="{CE693BCF-3D41-2215-BC92-8C5444F71270}"/>
              </a:ext>
            </a:extLst>
          </p:cNvPr>
          <p:cNvGrpSpPr/>
          <p:nvPr/>
        </p:nvGrpSpPr>
        <p:grpSpPr>
          <a:xfrm>
            <a:off x="7945067" y="5285322"/>
            <a:ext cx="987028" cy="988218"/>
            <a:chOff x="9799638" y="5994400"/>
            <a:chExt cx="1316037" cy="1317625"/>
          </a:xfrm>
        </p:grpSpPr>
        <p:sp>
          <p:nvSpPr>
            <p:cNvPr id="97" name="Oval 59">
              <a:extLst>
                <a:ext uri="{FF2B5EF4-FFF2-40B4-BE49-F238E27FC236}">
                  <a16:creationId xmlns:a16="http://schemas.microsoft.com/office/drawing/2014/main" id="{224DE058-F79F-D1D1-E907-D11C839ABB41}"/>
                </a:ext>
              </a:extLst>
            </p:cNvPr>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98" name="Freeform 60">
              <a:extLst>
                <a:ext uri="{FF2B5EF4-FFF2-40B4-BE49-F238E27FC236}">
                  <a16:creationId xmlns:a16="http://schemas.microsoft.com/office/drawing/2014/main" id="{AC2724EA-D6DA-98DC-30A3-C5EA161C31C6}"/>
                </a:ext>
              </a:extLst>
            </p:cNvPr>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99" name="กลุ่ม 2090">
            <a:extLst>
              <a:ext uri="{FF2B5EF4-FFF2-40B4-BE49-F238E27FC236}">
                <a16:creationId xmlns:a16="http://schemas.microsoft.com/office/drawing/2014/main" id="{2CF96FEC-4175-7BDC-A037-755BB5C654FE}"/>
              </a:ext>
            </a:extLst>
          </p:cNvPr>
          <p:cNvGrpSpPr/>
          <p:nvPr/>
        </p:nvGrpSpPr>
        <p:grpSpPr>
          <a:xfrm>
            <a:off x="11091887" y="8202354"/>
            <a:ext cx="987028" cy="988218"/>
            <a:chOff x="13995400" y="9883775"/>
            <a:chExt cx="1316037" cy="1317625"/>
          </a:xfrm>
        </p:grpSpPr>
        <p:sp>
          <p:nvSpPr>
            <p:cNvPr id="100" name="Oval 61">
              <a:extLst>
                <a:ext uri="{FF2B5EF4-FFF2-40B4-BE49-F238E27FC236}">
                  <a16:creationId xmlns:a16="http://schemas.microsoft.com/office/drawing/2014/main" id="{779CA4A5-20BD-8746-E5DA-1D9C6595E1D0}"/>
                </a:ext>
              </a:extLst>
            </p:cNvPr>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01" name="Freeform 62">
              <a:extLst>
                <a:ext uri="{FF2B5EF4-FFF2-40B4-BE49-F238E27FC236}">
                  <a16:creationId xmlns:a16="http://schemas.microsoft.com/office/drawing/2014/main" id="{285E3C16-4485-E3E0-6046-6068F0741D1F}"/>
                </a:ext>
              </a:extLst>
            </p:cNvPr>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102" name="กลุ่ม 2089">
            <a:extLst>
              <a:ext uri="{FF2B5EF4-FFF2-40B4-BE49-F238E27FC236}">
                <a16:creationId xmlns:a16="http://schemas.microsoft.com/office/drawing/2014/main" id="{13A7C98F-186A-3FDA-E375-903AFCD4E911}"/>
              </a:ext>
            </a:extLst>
          </p:cNvPr>
          <p:cNvGrpSpPr/>
          <p:nvPr/>
        </p:nvGrpSpPr>
        <p:grpSpPr>
          <a:xfrm>
            <a:off x="9517882" y="8202354"/>
            <a:ext cx="988218" cy="988218"/>
            <a:chOff x="11896725" y="9883775"/>
            <a:chExt cx="1317625" cy="1317625"/>
          </a:xfrm>
        </p:grpSpPr>
        <p:sp>
          <p:nvSpPr>
            <p:cNvPr id="103" name="Oval 63">
              <a:extLst>
                <a:ext uri="{FF2B5EF4-FFF2-40B4-BE49-F238E27FC236}">
                  <a16:creationId xmlns:a16="http://schemas.microsoft.com/office/drawing/2014/main" id="{9D6F6A53-536F-D490-4AE9-DD9470ACF2A3}"/>
                </a:ext>
              </a:extLst>
            </p:cNvPr>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04" name="Freeform 64">
              <a:extLst>
                <a:ext uri="{FF2B5EF4-FFF2-40B4-BE49-F238E27FC236}">
                  <a16:creationId xmlns:a16="http://schemas.microsoft.com/office/drawing/2014/main" id="{2BF76C6B-5789-F34E-392E-A52FFD355B06}"/>
                </a:ext>
              </a:extLst>
            </p:cNvPr>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05" name="Freeform 65">
              <a:extLst>
                <a:ext uri="{FF2B5EF4-FFF2-40B4-BE49-F238E27FC236}">
                  <a16:creationId xmlns:a16="http://schemas.microsoft.com/office/drawing/2014/main" id="{ED6010CF-98EE-6F83-6D63-CEC674FF7C09}"/>
                </a:ext>
              </a:extLst>
            </p:cNvPr>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06" name="Freeform 66">
              <a:extLst>
                <a:ext uri="{FF2B5EF4-FFF2-40B4-BE49-F238E27FC236}">
                  <a16:creationId xmlns:a16="http://schemas.microsoft.com/office/drawing/2014/main" id="{4D71D4F4-F630-B7C2-B8C0-A8FF81493A73}"/>
                </a:ext>
              </a:extLst>
            </p:cNvPr>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07" name="Freeform 67">
              <a:extLst>
                <a:ext uri="{FF2B5EF4-FFF2-40B4-BE49-F238E27FC236}">
                  <a16:creationId xmlns:a16="http://schemas.microsoft.com/office/drawing/2014/main" id="{2F06E37D-01A6-0809-4A2E-7769D148F765}"/>
                </a:ext>
              </a:extLst>
            </p:cNvPr>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108" name="กลุ่ม 2088">
            <a:extLst>
              <a:ext uri="{FF2B5EF4-FFF2-40B4-BE49-F238E27FC236}">
                <a16:creationId xmlns:a16="http://schemas.microsoft.com/office/drawing/2014/main" id="{63F479E1-B55B-3EDE-0819-A8E87BB7754A}"/>
              </a:ext>
            </a:extLst>
          </p:cNvPr>
          <p:cNvGrpSpPr/>
          <p:nvPr/>
        </p:nvGrpSpPr>
        <p:grpSpPr>
          <a:xfrm>
            <a:off x="7945067" y="8202354"/>
            <a:ext cx="987028" cy="988218"/>
            <a:chOff x="9799638" y="9883775"/>
            <a:chExt cx="1316037" cy="1317625"/>
          </a:xfrm>
        </p:grpSpPr>
        <p:sp>
          <p:nvSpPr>
            <p:cNvPr id="109" name="Oval 68">
              <a:extLst>
                <a:ext uri="{FF2B5EF4-FFF2-40B4-BE49-F238E27FC236}">
                  <a16:creationId xmlns:a16="http://schemas.microsoft.com/office/drawing/2014/main" id="{09045D7A-5CF0-AD29-5AA0-BACF11ED44AE}"/>
                </a:ext>
              </a:extLst>
            </p:cNvPr>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10" name="Freeform 69">
              <a:extLst>
                <a:ext uri="{FF2B5EF4-FFF2-40B4-BE49-F238E27FC236}">
                  <a16:creationId xmlns:a16="http://schemas.microsoft.com/office/drawing/2014/main" id="{0D6308E9-1E7B-DF51-8AEB-74E7FD4B6677}"/>
                </a:ext>
              </a:extLst>
            </p:cNvPr>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11" name="Freeform 70">
              <a:extLst>
                <a:ext uri="{FF2B5EF4-FFF2-40B4-BE49-F238E27FC236}">
                  <a16:creationId xmlns:a16="http://schemas.microsoft.com/office/drawing/2014/main" id="{C46B7EA0-2E87-4E7A-BFAF-696EA6788EA0}"/>
                </a:ext>
              </a:extLst>
            </p:cNvPr>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112" name="กลุ่ม 2091">
            <a:extLst>
              <a:ext uri="{FF2B5EF4-FFF2-40B4-BE49-F238E27FC236}">
                <a16:creationId xmlns:a16="http://schemas.microsoft.com/office/drawing/2014/main" id="{65CFE220-58B9-3F83-71EE-2E4BF265D3EA}"/>
              </a:ext>
            </a:extLst>
          </p:cNvPr>
          <p:cNvGrpSpPr/>
          <p:nvPr/>
        </p:nvGrpSpPr>
        <p:grpSpPr>
          <a:xfrm>
            <a:off x="12664706" y="8202354"/>
            <a:ext cx="988218" cy="988218"/>
            <a:chOff x="16092488" y="9883775"/>
            <a:chExt cx="1317625" cy="1317625"/>
          </a:xfrm>
        </p:grpSpPr>
        <p:sp>
          <p:nvSpPr>
            <p:cNvPr id="113" name="Oval 71">
              <a:extLst>
                <a:ext uri="{FF2B5EF4-FFF2-40B4-BE49-F238E27FC236}">
                  <a16:creationId xmlns:a16="http://schemas.microsoft.com/office/drawing/2014/main" id="{5C4EA963-7BAA-9271-D5EB-E4AFE387DFEC}"/>
                </a:ext>
              </a:extLst>
            </p:cNvPr>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14" name="Freeform 72">
              <a:extLst>
                <a:ext uri="{FF2B5EF4-FFF2-40B4-BE49-F238E27FC236}">
                  <a16:creationId xmlns:a16="http://schemas.microsoft.com/office/drawing/2014/main" id="{E8BBD86A-82EB-6600-DE4D-71EBD39E4DCB}"/>
                </a:ext>
              </a:extLst>
            </p:cNvPr>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grpSp>
        <p:nvGrpSpPr>
          <p:cNvPr id="115" name="กลุ่ม 2092">
            <a:extLst>
              <a:ext uri="{FF2B5EF4-FFF2-40B4-BE49-F238E27FC236}">
                <a16:creationId xmlns:a16="http://schemas.microsoft.com/office/drawing/2014/main" id="{5E06F67C-043D-0969-4706-D9382A749B08}"/>
              </a:ext>
            </a:extLst>
          </p:cNvPr>
          <p:cNvGrpSpPr/>
          <p:nvPr/>
        </p:nvGrpSpPr>
        <p:grpSpPr>
          <a:xfrm>
            <a:off x="14238709" y="8202354"/>
            <a:ext cx="987028" cy="988218"/>
            <a:chOff x="18191163" y="9883775"/>
            <a:chExt cx="1316037" cy="1317625"/>
          </a:xfrm>
        </p:grpSpPr>
        <p:sp>
          <p:nvSpPr>
            <p:cNvPr id="116" name="Oval 73">
              <a:extLst>
                <a:ext uri="{FF2B5EF4-FFF2-40B4-BE49-F238E27FC236}">
                  <a16:creationId xmlns:a16="http://schemas.microsoft.com/office/drawing/2014/main" id="{1018E180-5678-6845-5B37-A3ACD194176D}"/>
                </a:ext>
              </a:extLst>
            </p:cNvPr>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17" name="Freeform 74">
              <a:extLst>
                <a:ext uri="{FF2B5EF4-FFF2-40B4-BE49-F238E27FC236}">
                  <a16:creationId xmlns:a16="http://schemas.microsoft.com/office/drawing/2014/main" id="{55AFA2B7-5220-0B89-2EBF-C11F71987DB6}"/>
                </a:ext>
              </a:extLst>
            </p:cNvPr>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18" name="Freeform 75">
              <a:extLst>
                <a:ext uri="{FF2B5EF4-FFF2-40B4-BE49-F238E27FC236}">
                  <a16:creationId xmlns:a16="http://schemas.microsoft.com/office/drawing/2014/main" id="{4F8C5108-60C1-3A0D-260A-72D6FDF6F778}"/>
                </a:ext>
              </a:extLst>
            </p:cNvPr>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sp>
          <p:nvSpPr>
            <p:cNvPr id="119" name="Freeform 76">
              <a:extLst>
                <a:ext uri="{FF2B5EF4-FFF2-40B4-BE49-F238E27FC236}">
                  <a16:creationId xmlns:a16="http://schemas.microsoft.com/office/drawing/2014/main" id="{F3CF8DD7-C8F2-31C1-B945-D7A96CCAD6F9}"/>
                </a:ext>
              </a:extLst>
            </p:cNvPr>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5EBDC2"/>
                </a:solidFill>
              </a:endParaRPr>
            </a:p>
          </p:txBody>
        </p:sp>
      </p:grpSp>
    </p:spTree>
    <p:extLst>
      <p:ext uri="{BB962C8B-B14F-4D97-AF65-F5344CB8AC3E}">
        <p14:creationId xmlns:p14="http://schemas.microsoft.com/office/powerpoint/2010/main" val="100426269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5"/>
          <p:cNvGrpSpPr/>
          <p:nvPr/>
        </p:nvGrpSpPr>
        <p:grpSpPr>
          <a:xfrm rot="-10800000">
            <a:off x="8008560" y="-7200"/>
            <a:ext cx="10286640" cy="367200"/>
            <a:chOff x="0" y="0"/>
            <a:chExt cx="13715520" cy="489600"/>
          </a:xfrm>
        </p:grpSpPr>
        <p:sp>
          <p:nvSpPr>
            <p:cNvPr id="16" name="Freeform 16"/>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17" name="Group 17"/>
          <p:cNvGrpSpPr/>
          <p:nvPr/>
        </p:nvGrpSpPr>
        <p:grpSpPr>
          <a:xfrm rot="-10800000">
            <a:off x="15953760" y="511200"/>
            <a:ext cx="2341440" cy="295200"/>
            <a:chOff x="0" y="0"/>
            <a:chExt cx="3121920" cy="393600"/>
          </a:xfrm>
        </p:grpSpPr>
        <p:sp>
          <p:nvSpPr>
            <p:cNvPr id="18" name="Freeform 18"/>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DDEDF0"/>
            </a:solidFill>
          </p:spPr>
        </p:sp>
      </p:grpSp>
      <p:grpSp>
        <p:nvGrpSpPr>
          <p:cNvPr id="19" name="Group 19"/>
          <p:cNvGrpSpPr/>
          <p:nvPr/>
        </p:nvGrpSpPr>
        <p:grpSpPr>
          <a:xfrm>
            <a:off x="0" y="9954000"/>
            <a:ext cx="10286640" cy="367200"/>
            <a:chOff x="0" y="0"/>
            <a:chExt cx="13715520" cy="489600"/>
          </a:xfrm>
        </p:grpSpPr>
        <p:sp>
          <p:nvSpPr>
            <p:cNvPr id="20" name="Freeform 20"/>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D9D9D9"/>
            </a:solidFill>
          </p:spPr>
        </p:sp>
      </p:grpSp>
      <p:grpSp>
        <p:nvGrpSpPr>
          <p:cNvPr id="21" name="Group 21"/>
          <p:cNvGrpSpPr/>
          <p:nvPr/>
        </p:nvGrpSpPr>
        <p:grpSpPr>
          <a:xfrm>
            <a:off x="0" y="9507600"/>
            <a:ext cx="2341440" cy="295200"/>
            <a:chOff x="0" y="0"/>
            <a:chExt cx="3121920" cy="393600"/>
          </a:xfrm>
        </p:grpSpPr>
        <p:sp>
          <p:nvSpPr>
            <p:cNvPr id="22" name="Freeform 22"/>
            <p:cNvSpPr/>
            <p:nvPr/>
          </p:nvSpPr>
          <p:spPr>
            <a:xfrm>
              <a:off x="0" y="0"/>
              <a:ext cx="3121914" cy="393573"/>
            </a:xfrm>
            <a:custGeom>
              <a:avLst/>
              <a:gdLst/>
              <a:ahLst/>
              <a:cxnLst/>
              <a:rect l="l" t="t" r="r" b="b"/>
              <a:pathLst>
                <a:path w="3121914" h="393573">
                  <a:moveTo>
                    <a:pt x="0" y="0"/>
                  </a:moveTo>
                  <a:lnTo>
                    <a:pt x="3121914" y="0"/>
                  </a:lnTo>
                  <a:lnTo>
                    <a:pt x="3121914" y="393573"/>
                  </a:lnTo>
                  <a:lnTo>
                    <a:pt x="0" y="393573"/>
                  </a:lnTo>
                  <a:close/>
                </a:path>
              </a:pathLst>
            </a:custGeom>
            <a:solidFill>
              <a:srgbClr val="F7ECD7"/>
            </a:solidFill>
          </p:spPr>
        </p:sp>
      </p:grpSp>
      <p:grpSp>
        <p:nvGrpSpPr>
          <p:cNvPr id="23" name="Group 7">
            <a:extLst>
              <a:ext uri="{FF2B5EF4-FFF2-40B4-BE49-F238E27FC236}">
                <a16:creationId xmlns:a16="http://schemas.microsoft.com/office/drawing/2014/main" id="{54B90396-4B31-AF10-8C50-AEB71500053F}"/>
              </a:ext>
            </a:extLst>
          </p:cNvPr>
          <p:cNvGrpSpPr/>
          <p:nvPr/>
        </p:nvGrpSpPr>
        <p:grpSpPr>
          <a:xfrm>
            <a:off x="490479" y="505800"/>
            <a:ext cx="17402400" cy="9458640"/>
            <a:chOff x="0" y="0"/>
            <a:chExt cx="23203200" cy="12611520"/>
          </a:xfrm>
        </p:grpSpPr>
        <p:sp>
          <p:nvSpPr>
            <p:cNvPr id="24" name="Freeform 8">
              <a:extLst>
                <a:ext uri="{FF2B5EF4-FFF2-40B4-BE49-F238E27FC236}">
                  <a16:creationId xmlns:a16="http://schemas.microsoft.com/office/drawing/2014/main" id="{A4D858B1-6C0B-2DF5-074F-ABE3220EC2EA}"/>
                </a:ext>
              </a:extLst>
            </p:cNvPr>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grpSp>
        <p:nvGrpSpPr>
          <p:cNvPr id="25" name="Group 8">
            <a:extLst>
              <a:ext uri="{FF2B5EF4-FFF2-40B4-BE49-F238E27FC236}">
                <a16:creationId xmlns:a16="http://schemas.microsoft.com/office/drawing/2014/main" id="{0B4BF9B0-DAA1-4B81-E34E-DB6C2ED1F226}"/>
              </a:ext>
            </a:extLst>
          </p:cNvPr>
          <p:cNvGrpSpPr/>
          <p:nvPr/>
        </p:nvGrpSpPr>
        <p:grpSpPr>
          <a:xfrm rot="5400000">
            <a:off x="10698432" y="-4254351"/>
            <a:ext cx="152400" cy="12699702"/>
            <a:chOff x="0" y="0"/>
            <a:chExt cx="557760" cy="13955520"/>
          </a:xfrm>
        </p:grpSpPr>
        <p:sp>
          <p:nvSpPr>
            <p:cNvPr id="26" name="Freeform 9">
              <a:extLst>
                <a:ext uri="{FF2B5EF4-FFF2-40B4-BE49-F238E27FC236}">
                  <a16:creationId xmlns:a16="http://schemas.microsoft.com/office/drawing/2014/main" id="{B0F400BD-EE03-3BCB-E8CC-4432FDDC697A}"/>
                </a:ext>
              </a:extLst>
            </p:cNvPr>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27" name="Freeform 10">
              <a:extLst>
                <a:ext uri="{FF2B5EF4-FFF2-40B4-BE49-F238E27FC236}">
                  <a16:creationId xmlns:a16="http://schemas.microsoft.com/office/drawing/2014/main" id="{0C2F88FB-2E9C-AD6E-671F-8B0C325302D2}"/>
                </a:ext>
              </a:extLst>
            </p:cNvPr>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sp>
        <p:nvSpPr>
          <p:cNvPr id="2" name="Google Shape;13884;p27">
            <a:extLst>
              <a:ext uri="{FF2B5EF4-FFF2-40B4-BE49-F238E27FC236}">
                <a16:creationId xmlns:a16="http://schemas.microsoft.com/office/drawing/2014/main" id="{A2A7CC08-843B-215F-50AD-033DADE0CA9A}"/>
              </a:ext>
            </a:extLst>
          </p:cNvPr>
          <p:cNvSpPr/>
          <p:nvPr/>
        </p:nvSpPr>
        <p:spPr>
          <a:xfrm>
            <a:off x="2085627" y="3535582"/>
            <a:ext cx="724894" cy="709228"/>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nvGrpSpPr>
          <p:cNvPr id="3" name="Google Shape;13885;p27">
            <a:extLst>
              <a:ext uri="{FF2B5EF4-FFF2-40B4-BE49-F238E27FC236}">
                <a16:creationId xmlns:a16="http://schemas.microsoft.com/office/drawing/2014/main" id="{76B9154C-F017-8FED-D861-885A7027EF32}"/>
              </a:ext>
            </a:extLst>
          </p:cNvPr>
          <p:cNvGrpSpPr/>
          <p:nvPr/>
        </p:nvGrpSpPr>
        <p:grpSpPr>
          <a:xfrm>
            <a:off x="5083317" y="3535513"/>
            <a:ext cx="713474" cy="706478"/>
            <a:chOff x="3192838" y="1931233"/>
            <a:chExt cx="298300" cy="295375"/>
          </a:xfrm>
        </p:grpSpPr>
        <p:sp>
          <p:nvSpPr>
            <p:cNvPr id="4" name="Google Shape;13886;p27">
              <a:extLst>
                <a:ext uri="{FF2B5EF4-FFF2-40B4-BE49-F238E27FC236}">
                  <a16:creationId xmlns:a16="http://schemas.microsoft.com/office/drawing/2014/main" id="{A743D3F7-C234-F09B-18F9-14F5C0B460EF}"/>
                </a:ext>
              </a:extLst>
            </p:cNvPr>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5" name="Google Shape;13887;p27">
              <a:extLst>
                <a:ext uri="{FF2B5EF4-FFF2-40B4-BE49-F238E27FC236}">
                  <a16:creationId xmlns:a16="http://schemas.microsoft.com/office/drawing/2014/main" id="{1FB27348-F786-316A-7917-16B8B345E1B2}"/>
                </a:ext>
              </a:extLst>
            </p:cNvPr>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6" name="Google Shape;13888;p27">
              <a:extLst>
                <a:ext uri="{FF2B5EF4-FFF2-40B4-BE49-F238E27FC236}">
                  <a16:creationId xmlns:a16="http://schemas.microsoft.com/office/drawing/2014/main" id="{3AAC3BB4-55B2-4144-44DE-ADD9E4DA4855}"/>
                </a:ext>
              </a:extLst>
            </p:cNvPr>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7" name="Google Shape;13889;p27">
              <a:extLst>
                <a:ext uri="{FF2B5EF4-FFF2-40B4-BE49-F238E27FC236}">
                  <a16:creationId xmlns:a16="http://schemas.microsoft.com/office/drawing/2014/main" id="{89694E47-DFE9-3958-C61E-B607AD4F9508}"/>
                </a:ext>
              </a:extLst>
            </p:cNvPr>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8" name="Google Shape;13890;p27">
              <a:extLst>
                <a:ext uri="{FF2B5EF4-FFF2-40B4-BE49-F238E27FC236}">
                  <a16:creationId xmlns:a16="http://schemas.microsoft.com/office/drawing/2014/main" id="{C5EBFB88-FBF6-08C2-E324-F8D3EC6456D5}"/>
                </a:ext>
              </a:extLst>
            </p:cNvPr>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9" name="Google Shape;13891;p27">
              <a:extLst>
                <a:ext uri="{FF2B5EF4-FFF2-40B4-BE49-F238E27FC236}">
                  <a16:creationId xmlns:a16="http://schemas.microsoft.com/office/drawing/2014/main" id="{D7580FE0-3605-C99B-29AB-D69E484A6086}"/>
                </a:ext>
              </a:extLst>
            </p:cNvPr>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0" name="Google Shape;13892;p27">
              <a:extLst>
                <a:ext uri="{FF2B5EF4-FFF2-40B4-BE49-F238E27FC236}">
                  <a16:creationId xmlns:a16="http://schemas.microsoft.com/office/drawing/2014/main" id="{E2CAF5F0-33FA-F86C-2AD8-CEE9EB04FC2E}"/>
                </a:ext>
              </a:extLst>
            </p:cNvPr>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1" name="Google Shape;13893;p27">
              <a:extLst>
                <a:ext uri="{FF2B5EF4-FFF2-40B4-BE49-F238E27FC236}">
                  <a16:creationId xmlns:a16="http://schemas.microsoft.com/office/drawing/2014/main" id="{C9B977E0-AB87-F7FE-F98C-5F0505FF2D7F}"/>
                </a:ext>
              </a:extLst>
            </p:cNvPr>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2" name="Google Shape;13894;p27">
              <a:extLst>
                <a:ext uri="{FF2B5EF4-FFF2-40B4-BE49-F238E27FC236}">
                  <a16:creationId xmlns:a16="http://schemas.microsoft.com/office/drawing/2014/main" id="{4F91CEF4-3719-CFAD-CD84-B3150061C606}"/>
                </a:ext>
              </a:extLst>
            </p:cNvPr>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3" name="Google Shape;13895;p27">
              <a:extLst>
                <a:ext uri="{FF2B5EF4-FFF2-40B4-BE49-F238E27FC236}">
                  <a16:creationId xmlns:a16="http://schemas.microsoft.com/office/drawing/2014/main" id="{2F0FA15E-E71F-1AAA-FBF3-1CF7773A3E52}"/>
                </a:ext>
              </a:extLst>
            </p:cNvPr>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4" name="Google Shape;13896;p27">
              <a:extLst>
                <a:ext uri="{FF2B5EF4-FFF2-40B4-BE49-F238E27FC236}">
                  <a16:creationId xmlns:a16="http://schemas.microsoft.com/office/drawing/2014/main" id="{26CB4ABA-6292-80F5-6A74-92158CDB1D48}"/>
                </a:ext>
              </a:extLst>
            </p:cNvPr>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8" name="Google Shape;13897;p27">
              <a:extLst>
                <a:ext uri="{FF2B5EF4-FFF2-40B4-BE49-F238E27FC236}">
                  <a16:creationId xmlns:a16="http://schemas.microsoft.com/office/drawing/2014/main" id="{5B2EF0E3-D435-D2CE-D87C-803D8852E0BD}"/>
                </a:ext>
              </a:extLst>
            </p:cNvPr>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9" name="Google Shape;13898;p27">
              <a:extLst>
                <a:ext uri="{FF2B5EF4-FFF2-40B4-BE49-F238E27FC236}">
                  <a16:creationId xmlns:a16="http://schemas.microsoft.com/office/drawing/2014/main" id="{AF50A7E8-0DAC-70D7-33DA-A5578F93BA27}"/>
                </a:ext>
              </a:extLst>
            </p:cNvPr>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0" name="Google Shape;13899;p27">
              <a:extLst>
                <a:ext uri="{FF2B5EF4-FFF2-40B4-BE49-F238E27FC236}">
                  <a16:creationId xmlns:a16="http://schemas.microsoft.com/office/drawing/2014/main" id="{F481AD4D-8923-5992-6054-2E9BD8D1AC03}"/>
                </a:ext>
              </a:extLst>
            </p:cNvPr>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1" name="Google Shape;13900;p27">
              <a:extLst>
                <a:ext uri="{FF2B5EF4-FFF2-40B4-BE49-F238E27FC236}">
                  <a16:creationId xmlns:a16="http://schemas.microsoft.com/office/drawing/2014/main" id="{70F6356F-9C59-226E-79FB-87F3AB5E5A97}"/>
                </a:ext>
              </a:extLst>
            </p:cNvPr>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2" name="Google Shape;13901;p27">
              <a:extLst>
                <a:ext uri="{FF2B5EF4-FFF2-40B4-BE49-F238E27FC236}">
                  <a16:creationId xmlns:a16="http://schemas.microsoft.com/office/drawing/2014/main" id="{70D408B5-7481-DC23-0027-96F4727DC836}"/>
                </a:ext>
              </a:extLst>
            </p:cNvPr>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3" name="Google Shape;13902;p27">
              <a:extLst>
                <a:ext uri="{FF2B5EF4-FFF2-40B4-BE49-F238E27FC236}">
                  <a16:creationId xmlns:a16="http://schemas.microsoft.com/office/drawing/2014/main" id="{463642C9-89AB-0B05-86C9-94DED5115A27}"/>
                </a:ext>
              </a:extLst>
            </p:cNvPr>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4" name="Google Shape;13903;p27">
              <a:extLst>
                <a:ext uri="{FF2B5EF4-FFF2-40B4-BE49-F238E27FC236}">
                  <a16:creationId xmlns:a16="http://schemas.microsoft.com/office/drawing/2014/main" id="{7F3B3818-D007-E5F9-1588-536D840D6B9B}"/>
                </a:ext>
              </a:extLst>
            </p:cNvPr>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5" name="Google Shape;13904;p27">
              <a:extLst>
                <a:ext uri="{FF2B5EF4-FFF2-40B4-BE49-F238E27FC236}">
                  <a16:creationId xmlns:a16="http://schemas.microsoft.com/office/drawing/2014/main" id="{89F5A22C-A879-7DE0-7B83-DE78CD0E9E36}"/>
                </a:ext>
              </a:extLst>
            </p:cNvPr>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6" name="Google Shape;13905;p27">
              <a:extLst>
                <a:ext uri="{FF2B5EF4-FFF2-40B4-BE49-F238E27FC236}">
                  <a16:creationId xmlns:a16="http://schemas.microsoft.com/office/drawing/2014/main" id="{EED8775A-1EF3-7A8B-3386-1A7233D6D3C4}"/>
                </a:ext>
              </a:extLst>
            </p:cNvPr>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7" name="Google Shape;13906;p27">
              <a:extLst>
                <a:ext uri="{FF2B5EF4-FFF2-40B4-BE49-F238E27FC236}">
                  <a16:creationId xmlns:a16="http://schemas.microsoft.com/office/drawing/2014/main" id="{49A6CED5-22C7-6350-C2B6-1DBAF881E8B9}"/>
                </a:ext>
              </a:extLst>
            </p:cNvPr>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8" name="Google Shape;13907;p27">
              <a:extLst>
                <a:ext uri="{FF2B5EF4-FFF2-40B4-BE49-F238E27FC236}">
                  <a16:creationId xmlns:a16="http://schemas.microsoft.com/office/drawing/2014/main" id="{31531A9F-60C5-9521-7F72-6D320AD21B25}"/>
                </a:ext>
              </a:extLst>
            </p:cNvPr>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9" name="Google Shape;13908;p27">
              <a:extLst>
                <a:ext uri="{FF2B5EF4-FFF2-40B4-BE49-F238E27FC236}">
                  <a16:creationId xmlns:a16="http://schemas.microsoft.com/office/drawing/2014/main" id="{57257C2D-1231-B243-B86E-DB20F8496595}"/>
                </a:ext>
              </a:extLst>
            </p:cNvPr>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40" name="Google Shape;13909;p27">
              <a:extLst>
                <a:ext uri="{FF2B5EF4-FFF2-40B4-BE49-F238E27FC236}">
                  <a16:creationId xmlns:a16="http://schemas.microsoft.com/office/drawing/2014/main" id="{9D179A4C-55E4-FA77-8934-79EEAB0B978E}"/>
                </a:ext>
              </a:extLst>
            </p:cNvPr>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41" name="Google Shape;13910;p27">
            <a:extLst>
              <a:ext uri="{FF2B5EF4-FFF2-40B4-BE49-F238E27FC236}">
                <a16:creationId xmlns:a16="http://schemas.microsoft.com/office/drawing/2014/main" id="{BA5937BC-6B92-AAF7-FF79-46510E358822}"/>
              </a:ext>
            </a:extLst>
          </p:cNvPr>
          <p:cNvGrpSpPr/>
          <p:nvPr/>
        </p:nvGrpSpPr>
        <p:grpSpPr>
          <a:xfrm>
            <a:off x="6545806" y="3532822"/>
            <a:ext cx="685012" cy="710604"/>
            <a:chOff x="3676863" y="1930108"/>
            <a:chExt cx="286400" cy="297100"/>
          </a:xfrm>
        </p:grpSpPr>
        <p:sp>
          <p:nvSpPr>
            <p:cNvPr id="42" name="Google Shape;13911;p27">
              <a:extLst>
                <a:ext uri="{FF2B5EF4-FFF2-40B4-BE49-F238E27FC236}">
                  <a16:creationId xmlns:a16="http://schemas.microsoft.com/office/drawing/2014/main" id="{C60AC1BA-90C9-EA28-779D-FD3CF6668CDD}"/>
                </a:ext>
              </a:extLst>
            </p:cNvPr>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43" name="Google Shape;13912;p27">
              <a:extLst>
                <a:ext uri="{FF2B5EF4-FFF2-40B4-BE49-F238E27FC236}">
                  <a16:creationId xmlns:a16="http://schemas.microsoft.com/office/drawing/2014/main" id="{79524C8B-4873-2259-72BA-845B61276E2A}"/>
                </a:ext>
              </a:extLst>
            </p:cNvPr>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44" name="Google Shape;13913;p27">
              <a:extLst>
                <a:ext uri="{FF2B5EF4-FFF2-40B4-BE49-F238E27FC236}">
                  <a16:creationId xmlns:a16="http://schemas.microsoft.com/office/drawing/2014/main" id="{931147D0-7838-E291-DEB2-7CB7ABAF6645}"/>
                </a:ext>
              </a:extLst>
            </p:cNvPr>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45" name="Google Shape;13914;p27">
            <a:extLst>
              <a:ext uri="{FF2B5EF4-FFF2-40B4-BE49-F238E27FC236}">
                <a16:creationId xmlns:a16="http://schemas.microsoft.com/office/drawing/2014/main" id="{DB1846AB-AECB-C8FC-14AA-08E8C10D59B2}"/>
              </a:ext>
            </a:extLst>
          </p:cNvPr>
          <p:cNvGrpSpPr/>
          <p:nvPr/>
        </p:nvGrpSpPr>
        <p:grpSpPr>
          <a:xfrm>
            <a:off x="3595173" y="3531149"/>
            <a:ext cx="714910" cy="712278"/>
            <a:chOff x="2698088" y="1929408"/>
            <a:chExt cx="298900" cy="297800"/>
          </a:xfrm>
        </p:grpSpPr>
        <p:sp>
          <p:nvSpPr>
            <p:cNvPr id="46" name="Google Shape;13915;p27">
              <a:extLst>
                <a:ext uri="{FF2B5EF4-FFF2-40B4-BE49-F238E27FC236}">
                  <a16:creationId xmlns:a16="http://schemas.microsoft.com/office/drawing/2014/main" id="{97478C81-0B18-DE01-9D82-DB22B71DFA57}"/>
                </a:ext>
              </a:extLst>
            </p:cNvPr>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47" name="Google Shape;13916;p27">
              <a:extLst>
                <a:ext uri="{FF2B5EF4-FFF2-40B4-BE49-F238E27FC236}">
                  <a16:creationId xmlns:a16="http://schemas.microsoft.com/office/drawing/2014/main" id="{9EC5ABC4-79B9-CF4C-DC72-504E972ECCAE}"/>
                </a:ext>
              </a:extLst>
            </p:cNvPr>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48" name="Google Shape;13917;p27">
            <a:extLst>
              <a:ext uri="{FF2B5EF4-FFF2-40B4-BE49-F238E27FC236}">
                <a16:creationId xmlns:a16="http://schemas.microsoft.com/office/drawing/2014/main" id="{FD9097A0-1BBB-39F7-FBDF-E6F00D6C8842}"/>
              </a:ext>
            </a:extLst>
          </p:cNvPr>
          <p:cNvGrpSpPr/>
          <p:nvPr/>
        </p:nvGrpSpPr>
        <p:grpSpPr>
          <a:xfrm>
            <a:off x="9645989" y="3534198"/>
            <a:ext cx="576782" cy="709468"/>
            <a:chOff x="4718163" y="1930683"/>
            <a:chExt cx="241150" cy="296625"/>
          </a:xfrm>
        </p:grpSpPr>
        <p:sp>
          <p:nvSpPr>
            <p:cNvPr id="49" name="Google Shape;13918;p27">
              <a:extLst>
                <a:ext uri="{FF2B5EF4-FFF2-40B4-BE49-F238E27FC236}">
                  <a16:creationId xmlns:a16="http://schemas.microsoft.com/office/drawing/2014/main" id="{07CC09BA-A385-3D07-9C11-C0A01BE51BF8}"/>
                </a:ext>
              </a:extLst>
            </p:cNvPr>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50" name="Google Shape;13919;p27">
              <a:extLst>
                <a:ext uri="{FF2B5EF4-FFF2-40B4-BE49-F238E27FC236}">
                  <a16:creationId xmlns:a16="http://schemas.microsoft.com/office/drawing/2014/main" id="{B71C85E8-3F29-81FA-9DED-F5C8CC5ED728}"/>
                </a:ext>
              </a:extLst>
            </p:cNvPr>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51" name="Google Shape;13920;p27">
              <a:extLst>
                <a:ext uri="{FF2B5EF4-FFF2-40B4-BE49-F238E27FC236}">
                  <a16:creationId xmlns:a16="http://schemas.microsoft.com/office/drawing/2014/main" id="{094AE387-9B17-7837-9DD9-3BE4E8ACD95C}"/>
                </a:ext>
              </a:extLst>
            </p:cNvPr>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52" name="Google Shape;13921;p27">
              <a:extLst>
                <a:ext uri="{FF2B5EF4-FFF2-40B4-BE49-F238E27FC236}">
                  <a16:creationId xmlns:a16="http://schemas.microsoft.com/office/drawing/2014/main" id="{D33100D2-F4AC-B029-CF06-502BBF50238C}"/>
                </a:ext>
              </a:extLst>
            </p:cNvPr>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53" name="Google Shape;13922;p27">
              <a:extLst>
                <a:ext uri="{FF2B5EF4-FFF2-40B4-BE49-F238E27FC236}">
                  <a16:creationId xmlns:a16="http://schemas.microsoft.com/office/drawing/2014/main" id="{9C17ED53-2028-D6ED-27C3-136509F84261}"/>
                </a:ext>
              </a:extLst>
            </p:cNvPr>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54" name="Google Shape;13923;p27">
              <a:extLst>
                <a:ext uri="{FF2B5EF4-FFF2-40B4-BE49-F238E27FC236}">
                  <a16:creationId xmlns:a16="http://schemas.microsoft.com/office/drawing/2014/main" id="{9FE5EE1F-66E7-C867-6DF5-9C67E1F6B474}"/>
                </a:ext>
              </a:extLst>
            </p:cNvPr>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55" name="Google Shape;13924;p27">
              <a:extLst>
                <a:ext uri="{FF2B5EF4-FFF2-40B4-BE49-F238E27FC236}">
                  <a16:creationId xmlns:a16="http://schemas.microsoft.com/office/drawing/2014/main" id="{472BCB4D-C91E-F7CA-E3D6-0DC7FCAA893A}"/>
                </a:ext>
              </a:extLst>
            </p:cNvPr>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56" name="Google Shape;13925;p27">
              <a:extLst>
                <a:ext uri="{FF2B5EF4-FFF2-40B4-BE49-F238E27FC236}">
                  <a16:creationId xmlns:a16="http://schemas.microsoft.com/office/drawing/2014/main" id="{91F946C7-1566-FC89-4260-B2DE2D299079}"/>
                </a:ext>
              </a:extLst>
            </p:cNvPr>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57" name="Google Shape;13926;p27">
            <a:extLst>
              <a:ext uri="{FF2B5EF4-FFF2-40B4-BE49-F238E27FC236}">
                <a16:creationId xmlns:a16="http://schemas.microsoft.com/office/drawing/2014/main" id="{A1D67F99-1C5D-07FB-EA68-B27302B110E2}"/>
              </a:ext>
            </a:extLst>
          </p:cNvPr>
          <p:cNvGrpSpPr/>
          <p:nvPr/>
        </p:nvGrpSpPr>
        <p:grpSpPr>
          <a:xfrm>
            <a:off x="11033019" y="3531386"/>
            <a:ext cx="712038" cy="710604"/>
            <a:chOff x="5170638" y="1929508"/>
            <a:chExt cx="297700" cy="297100"/>
          </a:xfrm>
        </p:grpSpPr>
        <p:sp>
          <p:nvSpPr>
            <p:cNvPr id="58" name="Google Shape;13927;p27">
              <a:extLst>
                <a:ext uri="{FF2B5EF4-FFF2-40B4-BE49-F238E27FC236}">
                  <a16:creationId xmlns:a16="http://schemas.microsoft.com/office/drawing/2014/main" id="{022EA4F4-020B-60A9-B72B-CF362BD5DBCB}"/>
                </a:ext>
              </a:extLst>
            </p:cNvPr>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59" name="Google Shape;13928;p27">
              <a:extLst>
                <a:ext uri="{FF2B5EF4-FFF2-40B4-BE49-F238E27FC236}">
                  <a16:creationId xmlns:a16="http://schemas.microsoft.com/office/drawing/2014/main" id="{4ACE37A2-CB8F-3569-6E51-DFFC1816DBED}"/>
                </a:ext>
              </a:extLst>
            </p:cNvPr>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60" name="Google Shape;13929;p27">
              <a:extLst>
                <a:ext uri="{FF2B5EF4-FFF2-40B4-BE49-F238E27FC236}">
                  <a16:creationId xmlns:a16="http://schemas.microsoft.com/office/drawing/2014/main" id="{57BD6E7B-552B-EC50-A1F2-71AE8B776CE7}"/>
                </a:ext>
              </a:extLst>
            </p:cNvPr>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61" name="Google Shape;13930;p27">
              <a:extLst>
                <a:ext uri="{FF2B5EF4-FFF2-40B4-BE49-F238E27FC236}">
                  <a16:creationId xmlns:a16="http://schemas.microsoft.com/office/drawing/2014/main" id="{40F81354-69C5-A9E7-475C-558DAE56947F}"/>
                </a:ext>
              </a:extLst>
            </p:cNvPr>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62" name="Google Shape;13931;p27">
              <a:extLst>
                <a:ext uri="{FF2B5EF4-FFF2-40B4-BE49-F238E27FC236}">
                  <a16:creationId xmlns:a16="http://schemas.microsoft.com/office/drawing/2014/main" id="{5EC7713E-1EF1-E0D3-22F8-602F12111339}"/>
                </a:ext>
              </a:extLst>
            </p:cNvPr>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63" name="Google Shape;13932;p27">
              <a:extLst>
                <a:ext uri="{FF2B5EF4-FFF2-40B4-BE49-F238E27FC236}">
                  <a16:creationId xmlns:a16="http://schemas.microsoft.com/office/drawing/2014/main" id="{370CF812-BB49-F964-206D-9F2C69E2CD18}"/>
                </a:ext>
              </a:extLst>
            </p:cNvPr>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64" name="Google Shape;13933;p27">
            <a:extLst>
              <a:ext uri="{FF2B5EF4-FFF2-40B4-BE49-F238E27FC236}">
                <a16:creationId xmlns:a16="http://schemas.microsoft.com/office/drawing/2014/main" id="{A50B01E4-4990-EAF7-A825-FFA3B28D9DC1}"/>
              </a:ext>
            </a:extLst>
          </p:cNvPr>
          <p:cNvGrpSpPr/>
          <p:nvPr/>
        </p:nvGrpSpPr>
        <p:grpSpPr>
          <a:xfrm>
            <a:off x="12548189" y="3534199"/>
            <a:ext cx="712038" cy="707794"/>
            <a:chOff x="5676688" y="1930683"/>
            <a:chExt cx="297700" cy="295925"/>
          </a:xfrm>
        </p:grpSpPr>
        <p:sp>
          <p:nvSpPr>
            <p:cNvPr id="65" name="Google Shape;13934;p27">
              <a:extLst>
                <a:ext uri="{FF2B5EF4-FFF2-40B4-BE49-F238E27FC236}">
                  <a16:creationId xmlns:a16="http://schemas.microsoft.com/office/drawing/2014/main" id="{03202823-3BDE-B2CC-40B0-9F7F3D4B4885}"/>
                </a:ext>
              </a:extLst>
            </p:cNvPr>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66" name="Google Shape;13935;p27">
              <a:extLst>
                <a:ext uri="{FF2B5EF4-FFF2-40B4-BE49-F238E27FC236}">
                  <a16:creationId xmlns:a16="http://schemas.microsoft.com/office/drawing/2014/main" id="{7B7A0517-5E91-1BC7-A20D-8B9905C1DE98}"/>
                </a:ext>
              </a:extLst>
            </p:cNvPr>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67" name="Google Shape;13936;p27">
              <a:extLst>
                <a:ext uri="{FF2B5EF4-FFF2-40B4-BE49-F238E27FC236}">
                  <a16:creationId xmlns:a16="http://schemas.microsoft.com/office/drawing/2014/main" id="{7C47A1F4-28F7-C911-0F54-331577FC39A9}"/>
                </a:ext>
              </a:extLst>
            </p:cNvPr>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68" name="Google Shape;13937;p27">
              <a:extLst>
                <a:ext uri="{FF2B5EF4-FFF2-40B4-BE49-F238E27FC236}">
                  <a16:creationId xmlns:a16="http://schemas.microsoft.com/office/drawing/2014/main" id="{0757DAEB-7F33-E426-5C2E-D6109636D121}"/>
                </a:ext>
              </a:extLst>
            </p:cNvPr>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sp>
        <p:nvSpPr>
          <p:cNvPr id="69" name="Google Shape;13938;p27">
            <a:extLst>
              <a:ext uri="{FF2B5EF4-FFF2-40B4-BE49-F238E27FC236}">
                <a16:creationId xmlns:a16="http://schemas.microsoft.com/office/drawing/2014/main" id="{5668ACB1-58C9-5963-13E8-AACFD864563A}"/>
              </a:ext>
            </a:extLst>
          </p:cNvPr>
          <p:cNvSpPr/>
          <p:nvPr/>
        </p:nvSpPr>
        <p:spPr>
          <a:xfrm>
            <a:off x="14068936" y="3537017"/>
            <a:ext cx="605244" cy="714910"/>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nvGrpSpPr>
          <p:cNvPr id="70" name="Google Shape;13939;p27">
            <a:extLst>
              <a:ext uri="{FF2B5EF4-FFF2-40B4-BE49-F238E27FC236}">
                <a16:creationId xmlns:a16="http://schemas.microsoft.com/office/drawing/2014/main" id="{1661AD5E-A088-152D-7046-BE6263CDEC43}"/>
              </a:ext>
            </a:extLst>
          </p:cNvPr>
          <p:cNvGrpSpPr/>
          <p:nvPr/>
        </p:nvGrpSpPr>
        <p:grpSpPr>
          <a:xfrm>
            <a:off x="15484592" y="3535632"/>
            <a:ext cx="709228" cy="710664"/>
            <a:chOff x="6649513" y="1931283"/>
            <a:chExt cx="296525" cy="297125"/>
          </a:xfrm>
        </p:grpSpPr>
        <p:sp>
          <p:nvSpPr>
            <p:cNvPr id="71" name="Google Shape;13940;p27">
              <a:extLst>
                <a:ext uri="{FF2B5EF4-FFF2-40B4-BE49-F238E27FC236}">
                  <a16:creationId xmlns:a16="http://schemas.microsoft.com/office/drawing/2014/main" id="{6CF63A34-99E7-CEA8-C490-D24ACAD5A4CD}"/>
                </a:ext>
              </a:extLst>
            </p:cNvPr>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72" name="Google Shape;13941;p27">
              <a:extLst>
                <a:ext uri="{FF2B5EF4-FFF2-40B4-BE49-F238E27FC236}">
                  <a16:creationId xmlns:a16="http://schemas.microsoft.com/office/drawing/2014/main" id="{6D68996F-3122-5ADA-8B75-F02CFA83541E}"/>
                </a:ext>
              </a:extLst>
            </p:cNvPr>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73" name="Google Shape;13942;p27">
              <a:extLst>
                <a:ext uri="{FF2B5EF4-FFF2-40B4-BE49-F238E27FC236}">
                  <a16:creationId xmlns:a16="http://schemas.microsoft.com/office/drawing/2014/main" id="{5C21B106-4FEF-FB41-E8A4-4E72CD7917E4}"/>
                </a:ext>
              </a:extLst>
            </p:cNvPr>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74" name="Google Shape;13943;p27">
            <a:extLst>
              <a:ext uri="{FF2B5EF4-FFF2-40B4-BE49-F238E27FC236}">
                <a16:creationId xmlns:a16="http://schemas.microsoft.com/office/drawing/2014/main" id="{D5557F26-E316-2503-0BA8-9EB4B778E892}"/>
              </a:ext>
            </a:extLst>
          </p:cNvPr>
          <p:cNvGrpSpPr/>
          <p:nvPr/>
        </p:nvGrpSpPr>
        <p:grpSpPr>
          <a:xfrm>
            <a:off x="15480287" y="4583720"/>
            <a:ext cx="713534" cy="709168"/>
            <a:chOff x="6647713" y="2369483"/>
            <a:chExt cx="298325" cy="296500"/>
          </a:xfrm>
        </p:grpSpPr>
        <p:sp>
          <p:nvSpPr>
            <p:cNvPr id="75" name="Google Shape;13944;p27">
              <a:extLst>
                <a:ext uri="{FF2B5EF4-FFF2-40B4-BE49-F238E27FC236}">
                  <a16:creationId xmlns:a16="http://schemas.microsoft.com/office/drawing/2014/main" id="{AD458D02-E866-5820-7C8B-0C98A01F8507}"/>
                </a:ext>
              </a:extLst>
            </p:cNvPr>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76" name="Google Shape;13945;p27">
              <a:extLst>
                <a:ext uri="{FF2B5EF4-FFF2-40B4-BE49-F238E27FC236}">
                  <a16:creationId xmlns:a16="http://schemas.microsoft.com/office/drawing/2014/main" id="{D565B907-B9E8-05C5-92FB-BEFC6F111FC3}"/>
                </a:ext>
              </a:extLst>
            </p:cNvPr>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77" name="Google Shape;13946;p27">
              <a:extLst>
                <a:ext uri="{FF2B5EF4-FFF2-40B4-BE49-F238E27FC236}">
                  <a16:creationId xmlns:a16="http://schemas.microsoft.com/office/drawing/2014/main" id="{6D78682A-1768-0A72-8771-939058BA946D}"/>
                </a:ext>
              </a:extLst>
            </p:cNvPr>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78" name="Google Shape;13947;p27">
            <a:extLst>
              <a:ext uri="{FF2B5EF4-FFF2-40B4-BE49-F238E27FC236}">
                <a16:creationId xmlns:a16="http://schemas.microsoft.com/office/drawing/2014/main" id="{84654F7B-12BB-7371-099E-F792035132C9}"/>
              </a:ext>
            </a:extLst>
          </p:cNvPr>
          <p:cNvGrpSpPr/>
          <p:nvPr/>
        </p:nvGrpSpPr>
        <p:grpSpPr>
          <a:xfrm>
            <a:off x="14014984" y="4583720"/>
            <a:ext cx="710604" cy="709168"/>
            <a:chOff x="6162513" y="2369483"/>
            <a:chExt cx="297100" cy="296500"/>
          </a:xfrm>
        </p:grpSpPr>
        <p:sp>
          <p:nvSpPr>
            <p:cNvPr id="79" name="Google Shape;13948;p27">
              <a:extLst>
                <a:ext uri="{FF2B5EF4-FFF2-40B4-BE49-F238E27FC236}">
                  <a16:creationId xmlns:a16="http://schemas.microsoft.com/office/drawing/2014/main" id="{48CA5D3A-2FFB-E94F-6812-8EE5E08A521F}"/>
                </a:ext>
              </a:extLst>
            </p:cNvPr>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80" name="Google Shape;13949;p27">
              <a:extLst>
                <a:ext uri="{FF2B5EF4-FFF2-40B4-BE49-F238E27FC236}">
                  <a16:creationId xmlns:a16="http://schemas.microsoft.com/office/drawing/2014/main" id="{591BD4FC-FA1E-A99E-CE34-17CBEAA69270}"/>
                </a:ext>
              </a:extLst>
            </p:cNvPr>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81" name="Google Shape;13950;p27">
              <a:extLst>
                <a:ext uri="{FF2B5EF4-FFF2-40B4-BE49-F238E27FC236}">
                  <a16:creationId xmlns:a16="http://schemas.microsoft.com/office/drawing/2014/main" id="{4F82A6D3-0F8F-D726-4182-FC0D615BE45B}"/>
                </a:ext>
              </a:extLst>
            </p:cNvPr>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82" name="Google Shape;13951;p27">
              <a:extLst>
                <a:ext uri="{FF2B5EF4-FFF2-40B4-BE49-F238E27FC236}">
                  <a16:creationId xmlns:a16="http://schemas.microsoft.com/office/drawing/2014/main" id="{976F3428-8C8A-08B6-7473-28CC82FA1338}"/>
                </a:ext>
              </a:extLst>
            </p:cNvPr>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83" name="Google Shape;13952;p27">
              <a:extLst>
                <a:ext uri="{FF2B5EF4-FFF2-40B4-BE49-F238E27FC236}">
                  <a16:creationId xmlns:a16="http://schemas.microsoft.com/office/drawing/2014/main" id="{99EB2167-463A-BAF1-891E-E81382594BF0}"/>
                </a:ext>
              </a:extLst>
            </p:cNvPr>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84" name="Google Shape;13953;p27">
              <a:extLst>
                <a:ext uri="{FF2B5EF4-FFF2-40B4-BE49-F238E27FC236}">
                  <a16:creationId xmlns:a16="http://schemas.microsoft.com/office/drawing/2014/main" id="{56EE2F75-F0B4-3662-5B07-0A424CC98A3E}"/>
                </a:ext>
              </a:extLst>
            </p:cNvPr>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85" name="Google Shape;13954;p27">
            <a:extLst>
              <a:ext uri="{FF2B5EF4-FFF2-40B4-BE49-F238E27FC236}">
                <a16:creationId xmlns:a16="http://schemas.microsoft.com/office/drawing/2014/main" id="{3CC210ED-4F72-423E-3F1E-3CB32536894E}"/>
              </a:ext>
            </a:extLst>
          </p:cNvPr>
          <p:cNvGrpSpPr/>
          <p:nvPr/>
        </p:nvGrpSpPr>
        <p:grpSpPr>
          <a:xfrm>
            <a:off x="12546755" y="4585094"/>
            <a:ext cx="712038" cy="709228"/>
            <a:chOff x="5676088" y="2370058"/>
            <a:chExt cx="297700" cy="296525"/>
          </a:xfrm>
        </p:grpSpPr>
        <p:sp>
          <p:nvSpPr>
            <p:cNvPr id="86" name="Google Shape;13955;p27">
              <a:extLst>
                <a:ext uri="{FF2B5EF4-FFF2-40B4-BE49-F238E27FC236}">
                  <a16:creationId xmlns:a16="http://schemas.microsoft.com/office/drawing/2014/main" id="{4054EEF2-FD7E-6B00-66A6-9FDA83B65BC1}"/>
                </a:ext>
              </a:extLst>
            </p:cNvPr>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87" name="Google Shape;13956;p27">
              <a:extLst>
                <a:ext uri="{FF2B5EF4-FFF2-40B4-BE49-F238E27FC236}">
                  <a16:creationId xmlns:a16="http://schemas.microsoft.com/office/drawing/2014/main" id="{CB743AFE-D389-5193-5390-666FCC63AAF9}"/>
                </a:ext>
              </a:extLst>
            </p:cNvPr>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88" name="Google Shape;13957;p27">
              <a:extLst>
                <a:ext uri="{FF2B5EF4-FFF2-40B4-BE49-F238E27FC236}">
                  <a16:creationId xmlns:a16="http://schemas.microsoft.com/office/drawing/2014/main" id="{8779A08F-A85F-C2B9-E3EB-F9D74E81D631}"/>
                </a:ext>
              </a:extLst>
            </p:cNvPr>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89" name="Google Shape;13958;p27">
              <a:extLst>
                <a:ext uri="{FF2B5EF4-FFF2-40B4-BE49-F238E27FC236}">
                  <a16:creationId xmlns:a16="http://schemas.microsoft.com/office/drawing/2014/main" id="{3A1468D3-44AD-17B3-FDF2-7A33DCF620D8}"/>
                </a:ext>
              </a:extLst>
            </p:cNvPr>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90" name="Google Shape;13959;p27">
              <a:extLst>
                <a:ext uri="{FF2B5EF4-FFF2-40B4-BE49-F238E27FC236}">
                  <a16:creationId xmlns:a16="http://schemas.microsoft.com/office/drawing/2014/main" id="{6A46C7B6-B415-3414-67E7-87DC582F1B29}"/>
                </a:ext>
              </a:extLst>
            </p:cNvPr>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91" name="Google Shape;13960;p27">
            <a:extLst>
              <a:ext uri="{FF2B5EF4-FFF2-40B4-BE49-F238E27FC236}">
                <a16:creationId xmlns:a16="http://schemas.microsoft.com/office/drawing/2014/main" id="{ADEBE00F-E95C-6B90-2EEB-5AD2608315EC}"/>
              </a:ext>
            </a:extLst>
          </p:cNvPr>
          <p:cNvGrpSpPr/>
          <p:nvPr/>
        </p:nvGrpSpPr>
        <p:grpSpPr>
          <a:xfrm>
            <a:off x="11028713" y="4585094"/>
            <a:ext cx="712098" cy="710664"/>
            <a:chOff x="5168838" y="2370058"/>
            <a:chExt cx="297725" cy="297125"/>
          </a:xfrm>
        </p:grpSpPr>
        <p:sp>
          <p:nvSpPr>
            <p:cNvPr id="92" name="Google Shape;13961;p27">
              <a:extLst>
                <a:ext uri="{FF2B5EF4-FFF2-40B4-BE49-F238E27FC236}">
                  <a16:creationId xmlns:a16="http://schemas.microsoft.com/office/drawing/2014/main" id="{F70CBEBF-E1AF-63E5-71D6-5D9DED621688}"/>
                </a:ext>
              </a:extLst>
            </p:cNvPr>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93" name="Google Shape;13962;p27">
              <a:extLst>
                <a:ext uri="{FF2B5EF4-FFF2-40B4-BE49-F238E27FC236}">
                  <a16:creationId xmlns:a16="http://schemas.microsoft.com/office/drawing/2014/main" id="{6B325268-DC3A-6130-FBED-E7177032B6EC}"/>
                </a:ext>
              </a:extLst>
            </p:cNvPr>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94" name="Google Shape;13963;p27">
              <a:extLst>
                <a:ext uri="{FF2B5EF4-FFF2-40B4-BE49-F238E27FC236}">
                  <a16:creationId xmlns:a16="http://schemas.microsoft.com/office/drawing/2014/main" id="{AF0A42A9-A7D6-6486-F2BD-B467C4D4BCA1}"/>
                </a:ext>
              </a:extLst>
            </p:cNvPr>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95" name="Google Shape;13964;p27">
              <a:extLst>
                <a:ext uri="{FF2B5EF4-FFF2-40B4-BE49-F238E27FC236}">
                  <a16:creationId xmlns:a16="http://schemas.microsoft.com/office/drawing/2014/main" id="{9BFEB717-FA45-2CBA-6F2B-C3FF555768ED}"/>
                </a:ext>
              </a:extLst>
            </p:cNvPr>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96" name="Google Shape;13965;p27">
              <a:extLst>
                <a:ext uri="{FF2B5EF4-FFF2-40B4-BE49-F238E27FC236}">
                  <a16:creationId xmlns:a16="http://schemas.microsoft.com/office/drawing/2014/main" id="{47B48514-08F7-BD0B-1084-58F3CF2F8210}"/>
                </a:ext>
              </a:extLst>
            </p:cNvPr>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97" name="Google Shape;13966;p27">
              <a:extLst>
                <a:ext uri="{FF2B5EF4-FFF2-40B4-BE49-F238E27FC236}">
                  <a16:creationId xmlns:a16="http://schemas.microsoft.com/office/drawing/2014/main" id="{6743D6DE-E1B3-5BA9-4306-35C6301C4CA3}"/>
                </a:ext>
              </a:extLst>
            </p:cNvPr>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98" name="Google Shape;13967;p27">
              <a:extLst>
                <a:ext uri="{FF2B5EF4-FFF2-40B4-BE49-F238E27FC236}">
                  <a16:creationId xmlns:a16="http://schemas.microsoft.com/office/drawing/2014/main" id="{B2ED584B-1614-0BE5-55F2-8BD042569BB9}"/>
                </a:ext>
              </a:extLst>
            </p:cNvPr>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99" name="Google Shape;13968;p27">
              <a:extLst>
                <a:ext uri="{FF2B5EF4-FFF2-40B4-BE49-F238E27FC236}">
                  <a16:creationId xmlns:a16="http://schemas.microsoft.com/office/drawing/2014/main" id="{1A7A0683-549B-6FC5-560F-BA2B3010B5E8}"/>
                </a:ext>
              </a:extLst>
            </p:cNvPr>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00" name="Google Shape;13969;p27">
              <a:extLst>
                <a:ext uri="{FF2B5EF4-FFF2-40B4-BE49-F238E27FC236}">
                  <a16:creationId xmlns:a16="http://schemas.microsoft.com/office/drawing/2014/main" id="{E3E53B3E-FB55-2739-6ABD-F6BD4A4138C5}"/>
                </a:ext>
              </a:extLst>
            </p:cNvPr>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01" name="Google Shape;13970;p27">
              <a:extLst>
                <a:ext uri="{FF2B5EF4-FFF2-40B4-BE49-F238E27FC236}">
                  <a16:creationId xmlns:a16="http://schemas.microsoft.com/office/drawing/2014/main" id="{B6D485B1-E872-4BFB-AEE5-C325A023FAF5}"/>
                </a:ext>
              </a:extLst>
            </p:cNvPr>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102" name="Google Shape;13971;p27">
            <a:extLst>
              <a:ext uri="{FF2B5EF4-FFF2-40B4-BE49-F238E27FC236}">
                <a16:creationId xmlns:a16="http://schemas.microsoft.com/office/drawing/2014/main" id="{894F729F-0D59-5BB5-7685-4966144EC5D9}"/>
              </a:ext>
            </a:extLst>
          </p:cNvPr>
          <p:cNvGrpSpPr/>
          <p:nvPr/>
        </p:nvGrpSpPr>
        <p:grpSpPr>
          <a:xfrm>
            <a:off x="9540570" y="4711861"/>
            <a:ext cx="710664" cy="455698"/>
            <a:chOff x="4674088" y="2423058"/>
            <a:chExt cx="297125" cy="190525"/>
          </a:xfrm>
        </p:grpSpPr>
        <p:sp>
          <p:nvSpPr>
            <p:cNvPr id="103" name="Google Shape;13972;p27">
              <a:extLst>
                <a:ext uri="{FF2B5EF4-FFF2-40B4-BE49-F238E27FC236}">
                  <a16:creationId xmlns:a16="http://schemas.microsoft.com/office/drawing/2014/main" id="{771515A0-7E3E-0BAE-81B0-1BBF50A9DFBD}"/>
                </a:ext>
              </a:extLst>
            </p:cNvPr>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04" name="Google Shape;13973;p27">
              <a:extLst>
                <a:ext uri="{FF2B5EF4-FFF2-40B4-BE49-F238E27FC236}">
                  <a16:creationId xmlns:a16="http://schemas.microsoft.com/office/drawing/2014/main" id="{15880511-1202-D94B-C8DB-4FEF4F48D909}"/>
                </a:ext>
              </a:extLst>
            </p:cNvPr>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05" name="Google Shape;13974;p27">
              <a:extLst>
                <a:ext uri="{FF2B5EF4-FFF2-40B4-BE49-F238E27FC236}">
                  <a16:creationId xmlns:a16="http://schemas.microsoft.com/office/drawing/2014/main" id="{24B8343E-DB8E-8566-896F-401F717DEE89}"/>
                </a:ext>
              </a:extLst>
            </p:cNvPr>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06" name="Google Shape;13975;p27">
              <a:extLst>
                <a:ext uri="{FF2B5EF4-FFF2-40B4-BE49-F238E27FC236}">
                  <a16:creationId xmlns:a16="http://schemas.microsoft.com/office/drawing/2014/main" id="{5D976533-071E-5E1F-624E-1C410C84FFB2}"/>
                </a:ext>
              </a:extLst>
            </p:cNvPr>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07" name="Google Shape;13976;p27">
              <a:extLst>
                <a:ext uri="{FF2B5EF4-FFF2-40B4-BE49-F238E27FC236}">
                  <a16:creationId xmlns:a16="http://schemas.microsoft.com/office/drawing/2014/main" id="{13EDF393-2125-3EE9-83EC-EF2DF06EDCF3}"/>
                </a:ext>
              </a:extLst>
            </p:cNvPr>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sp>
        <p:nvSpPr>
          <p:cNvPr id="108" name="Google Shape;13977;p27">
            <a:extLst>
              <a:ext uri="{FF2B5EF4-FFF2-40B4-BE49-F238E27FC236}">
                <a16:creationId xmlns:a16="http://schemas.microsoft.com/office/drawing/2014/main" id="{FBE61F0B-17B3-8248-3807-4F9247F74C56}"/>
              </a:ext>
            </a:extLst>
          </p:cNvPr>
          <p:cNvSpPr/>
          <p:nvPr/>
        </p:nvSpPr>
        <p:spPr>
          <a:xfrm>
            <a:off x="8176211" y="5155828"/>
            <a:ext cx="21466" cy="37312"/>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09" name="Google Shape;13978;p27">
            <a:extLst>
              <a:ext uri="{FF2B5EF4-FFF2-40B4-BE49-F238E27FC236}">
                <a16:creationId xmlns:a16="http://schemas.microsoft.com/office/drawing/2014/main" id="{37957436-8DDA-4D6B-0572-907F21862D01}"/>
              </a:ext>
            </a:extLst>
          </p:cNvPr>
          <p:cNvSpPr/>
          <p:nvPr/>
        </p:nvSpPr>
        <p:spPr>
          <a:xfrm>
            <a:off x="8637629" y="5089159"/>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10" name="Google Shape;13979;p27">
            <a:extLst>
              <a:ext uri="{FF2B5EF4-FFF2-40B4-BE49-F238E27FC236}">
                <a16:creationId xmlns:a16="http://schemas.microsoft.com/office/drawing/2014/main" id="{AE221B6F-91A2-6B7D-A1FE-B54C82918A45}"/>
              </a:ext>
            </a:extLst>
          </p:cNvPr>
          <p:cNvSpPr/>
          <p:nvPr/>
        </p:nvSpPr>
        <p:spPr>
          <a:xfrm>
            <a:off x="8637629" y="5144649"/>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11" name="Google Shape;13980;p27">
            <a:extLst>
              <a:ext uri="{FF2B5EF4-FFF2-40B4-BE49-F238E27FC236}">
                <a16:creationId xmlns:a16="http://schemas.microsoft.com/office/drawing/2014/main" id="{0B8EC7B5-F824-177D-5299-81B51CF317EF}"/>
              </a:ext>
            </a:extLst>
          </p:cNvPr>
          <p:cNvSpPr/>
          <p:nvPr/>
        </p:nvSpPr>
        <p:spPr>
          <a:xfrm>
            <a:off x="8637629" y="5032175"/>
            <a:ext cx="21406" cy="35638"/>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12" name="Google Shape;13981;p27">
            <a:extLst>
              <a:ext uri="{FF2B5EF4-FFF2-40B4-BE49-F238E27FC236}">
                <a16:creationId xmlns:a16="http://schemas.microsoft.com/office/drawing/2014/main" id="{47251F51-4FA0-13CD-62C2-70130BBE2451}"/>
              </a:ext>
            </a:extLst>
          </p:cNvPr>
          <p:cNvSpPr/>
          <p:nvPr/>
        </p:nvSpPr>
        <p:spPr>
          <a:xfrm>
            <a:off x="8637629" y="4976625"/>
            <a:ext cx="21406" cy="35698"/>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13" name="Google Shape;13982;p27">
            <a:extLst>
              <a:ext uri="{FF2B5EF4-FFF2-40B4-BE49-F238E27FC236}">
                <a16:creationId xmlns:a16="http://schemas.microsoft.com/office/drawing/2014/main" id="{E0092D27-437A-0E4A-27ED-2DAB616F65AD}"/>
              </a:ext>
            </a:extLst>
          </p:cNvPr>
          <p:cNvSpPr/>
          <p:nvPr/>
        </p:nvSpPr>
        <p:spPr>
          <a:xfrm>
            <a:off x="8637629" y="4922513"/>
            <a:ext cx="21406" cy="35698"/>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14" name="Google Shape;13983;p27">
            <a:extLst>
              <a:ext uri="{FF2B5EF4-FFF2-40B4-BE49-F238E27FC236}">
                <a16:creationId xmlns:a16="http://schemas.microsoft.com/office/drawing/2014/main" id="{49BCACA2-A6F7-5CCD-5B4E-74365B45BD1D}"/>
              </a:ext>
            </a:extLst>
          </p:cNvPr>
          <p:cNvSpPr/>
          <p:nvPr/>
        </p:nvSpPr>
        <p:spPr>
          <a:xfrm>
            <a:off x="8637629" y="4867023"/>
            <a:ext cx="21406" cy="35638"/>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15" name="Google Shape;13984;p27">
            <a:extLst>
              <a:ext uri="{FF2B5EF4-FFF2-40B4-BE49-F238E27FC236}">
                <a16:creationId xmlns:a16="http://schemas.microsoft.com/office/drawing/2014/main" id="{771115D8-0860-EB02-9546-475898279F44}"/>
              </a:ext>
            </a:extLst>
          </p:cNvPr>
          <p:cNvSpPr/>
          <p:nvPr/>
        </p:nvSpPr>
        <p:spPr>
          <a:xfrm>
            <a:off x="8546501" y="5183095"/>
            <a:ext cx="21406" cy="35698"/>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16" name="Google Shape;13985;p27">
            <a:extLst>
              <a:ext uri="{FF2B5EF4-FFF2-40B4-BE49-F238E27FC236}">
                <a16:creationId xmlns:a16="http://schemas.microsoft.com/office/drawing/2014/main" id="{33076F7B-F558-9F1C-33AE-215C7D258ACD}"/>
              </a:ext>
            </a:extLst>
          </p:cNvPr>
          <p:cNvSpPr/>
          <p:nvPr/>
        </p:nvSpPr>
        <p:spPr>
          <a:xfrm>
            <a:off x="8546501" y="5072057"/>
            <a:ext cx="21406" cy="35638"/>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17" name="Google Shape;13986;p27">
            <a:extLst>
              <a:ext uri="{FF2B5EF4-FFF2-40B4-BE49-F238E27FC236}">
                <a16:creationId xmlns:a16="http://schemas.microsoft.com/office/drawing/2014/main" id="{76CCBF50-3485-D0FF-0819-9FCC9395C8FF}"/>
              </a:ext>
            </a:extLst>
          </p:cNvPr>
          <p:cNvSpPr/>
          <p:nvPr/>
        </p:nvSpPr>
        <p:spPr>
          <a:xfrm>
            <a:off x="8546501" y="5126171"/>
            <a:ext cx="21406" cy="35638"/>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18" name="Google Shape;13987;p27">
            <a:extLst>
              <a:ext uri="{FF2B5EF4-FFF2-40B4-BE49-F238E27FC236}">
                <a16:creationId xmlns:a16="http://schemas.microsoft.com/office/drawing/2014/main" id="{4139568B-AEE6-9718-FB89-44C484D0E710}"/>
              </a:ext>
            </a:extLst>
          </p:cNvPr>
          <p:cNvSpPr/>
          <p:nvPr/>
        </p:nvSpPr>
        <p:spPr>
          <a:xfrm>
            <a:off x="8546501" y="5017943"/>
            <a:ext cx="21406" cy="35638"/>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19" name="Google Shape;13988;p27">
            <a:extLst>
              <a:ext uri="{FF2B5EF4-FFF2-40B4-BE49-F238E27FC236}">
                <a16:creationId xmlns:a16="http://schemas.microsoft.com/office/drawing/2014/main" id="{4F61A7C6-787C-BAED-1946-BEC0C6EF0461}"/>
              </a:ext>
            </a:extLst>
          </p:cNvPr>
          <p:cNvSpPr/>
          <p:nvPr/>
        </p:nvSpPr>
        <p:spPr>
          <a:xfrm>
            <a:off x="8271643" y="5044971"/>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20" name="Google Shape;13989;p27">
            <a:extLst>
              <a:ext uri="{FF2B5EF4-FFF2-40B4-BE49-F238E27FC236}">
                <a16:creationId xmlns:a16="http://schemas.microsoft.com/office/drawing/2014/main" id="{EE6DB52F-6666-B579-580D-42FC173392DE}"/>
              </a:ext>
            </a:extLst>
          </p:cNvPr>
          <p:cNvSpPr/>
          <p:nvPr/>
        </p:nvSpPr>
        <p:spPr>
          <a:xfrm>
            <a:off x="8271643" y="4933933"/>
            <a:ext cx="21406" cy="35638"/>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21" name="Google Shape;13990;p27">
            <a:extLst>
              <a:ext uri="{FF2B5EF4-FFF2-40B4-BE49-F238E27FC236}">
                <a16:creationId xmlns:a16="http://schemas.microsoft.com/office/drawing/2014/main" id="{301C6387-DBF0-83BD-7DBC-AB398F0B4A7C}"/>
              </a:ext>
            </a:extLst>
          </p:cNvPr>
          <p:cNvSpPr/>
          <p:nvPr/>
        </p:nvSpPr>
        <p:spPr>
          <a:xfrm>
            <a:off x="8271643" y="4989481"/>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22" name="Google Shape;13991;p27">
            <a:extLst>
              <a:ext uri="{FF2B5EF4-FFF2-40B4-BE49-F238E27FC236}">
                <a16:creationId xmlns:a16="http://schemas.microsoft.com/office/drawing/2014/main" id="{88CCB3AF-D807-6D8F-612D-102EAC95943D}"/>
              </a:ext>
            </a:extLst>
          </p:cNvPr>
          <p:cNvSpPr/>
          <p:nvPr/>
        </p:nvSpPr>
        <p:spPr>
          <a:xfrm>
            <a:off x="8271643" y="5101955"/>
            <a:ext cx="21406" cy="35638"/>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23" name="Google Shape;13992;p27">
            <a:extLst>
              <a:ext uri="{FF2B5EF4-FFF2-40B4-BE49-F238E27FC236}">
                <a16:creationId xmlns:a16="http://schemas.microsoft.com/office/drawing/2014/main" id="{875CF057-A96D-6965-46E1-A74F9EA81F3A}"/>
              </a:ext>
            </a:extLst>
          </p:cNvPr>
          <p:cNvSpPr/>
          <p:nvPr/>
        </p:nvSpPr>
        <p:spPr>
          <a:xfrm>
            <a:off x="8271643" y="5157503"/>
            <a:ext cx="21406" cy="35638"/>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24" name="Google Shape;13993;p27">
            <a:extLst>
              <a:ext uri="{FF2B5EF4-FFF2-40B4-BE49-F238E27FC236}">
                <a16:creationId xmlns:a16="http://schemas.microsoft.com/office/drawing/2014/main" id="{BCEA6C2F-21AE-E055-18D5-B1778D2DD484}"/>
              </a:ext>
            </a:extLst>
          </p:cNvPr>
          <p:cNvSpPr/>
          <p:nvPr/>
        </p:nvSpPr>
        <p:spPr>
          <a:xfrm>
            <a:off x="8523721" y="4717477"/>
            <a:ext cx="35638" cy="21406"/>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25" name="Google Shape;13994;p27">
            <a:extLst>
              <a:ext uri="{FF2B5EF4-FFF2-40B4-BE49-F238E27FC236}">
                <a16:creationId xmlns:a16="http://schemas.microsoft.com/office/drawing/2014/main" id="{DCDEA25D-C10B-1DA2-38E0-BC8BDBBCAA72}"/>
              </a:ext>
            </a:extLst>
          </p:cNvPr>
          <p:cNvSpPr/>
          <p:nvPr/>
        </p:nvSpPr>
        <p:spPr>
          <a:xfrm>
            <a:off x="8633383"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26" name="Google Shape;13995;p27">
            <a:extLst>
              <a:ext uri="{FF2B5EF4-FFF2-40B4-BE49-F238E27FC236}">
                <a16:creationId xmlns:a16="http://schemas.microsoft.com/office/drawing/2014/main" id="{2E7FF5A8-7887-FBAF-7B32-B44BBCD2E96B}"/>
              </a:ext>
            </a:extLst>
          </p:cNvPr>
          <p:cNvSpPr/>
          <p:nvPr/>
        </p:nvSpPr>
        <p:spPr>
          <a:xfrm>
            <a:off x="8147749" y="4717477"/>
            <a:ext cx="35698" cy="21406"/>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27" name="Google Shape;13996;p27">
            <a:extLst>
              <a:ext uri="{FF2B5EF4-FFF2-40B4-BE49-F238E27FC236}">
                <a16:creationId xmlns:a16="http://schemas.microsoft.com/office/drawing/2014/main" id="{CC79C2D6-B914-A90F-E692-3565A1EA5A93}"/>
              </a:ext>
            </a:extLst>
          </p:cNvPr>
          <p:cNvSpPr/>
          <p:nvPr/>
        </p:nvSpPr>
        <p:spPr>
          <a:xfrm>
            <a:off x="8577833" y="4717477"/>
            <a:ext cx="35638" cy="21406"/>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28" name="Google Shape;13997;p27">
            <a:extLst>
              <a:ext uri="{FF2B5EF4-FFF2-40B4-BE49-F238E27FC236}">
                <a16:creationId xmlns:a16="http://schemas.microsoft.com/office/drawing/2014/main" id="{5995832E-F388-8EC2-663F-0EB0B9524E53}"/>
              </a:ext>
            </a:extLst>
          </p:cNvPr>
          <p:cNvSpPr/>
          <p:nvPr/>
        </p:nvSpPr>
        <p:spPr>
          <a:xfrm>
            <a:off x="8203297"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29" name="Google Shape;13998;p27">
            <a:extLst>
              <a:ext uri="{FF2B5EF4-FFF2-40B4-BE49-F238E27FC236}">
                <a16:creationId xmlns:a16="http://schemas.microsoft.com/office/drawing/2014/main" id="{0FA1F2DD-A29E-A35D-0578-D41BBE83270E}"/>
              </a:ext>
            </a:extLst>
          </p:cNvPr>
          <p:cNvSpPr/>
          <p:nvPr/>
        </p:nvSpPr>
        <p:spPr>
          <a:xfrm>
            <a:off x="8466736" y="4717477"/>
            <a:ext cx="37132" cy="21406"/>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30" name="Google Shape;13999;p27">
            <a:extLst>
              <a:ext uri="{FF2B5EF4-FFF2-40B4-BE49-F238E27FC236}">
                <a16:creationId xmlns:a16="http://schemas.microsoft.com/office/drawing/2014/main" id="{86AC08AB-BF16-D9B0-256F-4D3765BA6B96}"/>
              </a:ext>
            </a:extLst>
          </p:cNvPr>
          <p:cNvSpPr/>
          <p:nvPr/>
        </p:nvSpPr>
        <p:spPr>
          <a:xfrm>
            <a:off x="8258846" y="4717477"/>
            <a:ext cx="37072" cy="21406"/>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31" name="Google Shape;14000;p27">
            <a:extLst>
              <a:ext uri="{FF2B5EF4-FFF2-40B4-BE49-F238E27FC236}">
                <a16:creationId xmlns:a16="http://schemas.microsoft.com/office/drawing/2014/main" id="{1FA00F09-3991-5C26-5699-72FFA88DCF3D}"/>
              </a:ext>
            </a:extLst>
          </p:cNvPr>
          <p:cNvSpPr/>
          <p:nvPr/>
        </p:nvSpPr>
        <p:spPr>
          <a:xfrm>
            <a:off x="8770072" y="4689014"/>
            <a:ext cx="78392" cy="78392"/>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32" name="Google Shape;14001;p27">
            <a:extLst>
              <a:ext uri="{FF2B5EF4-FFF2-40B4-BE49-F238E27FC236}">
                <a16:creationId xmlns:a16="http://schemas.microsoft.com/office/drawing/2014/main" id="{451B743E-B2A8-95D0-C556-116BC64A7206}"/>
              </a:ext>
            </a:extLst>
          </p:cNvPr>
          <p:cNvSpPr/>
          <p:nvPr/>
        </p:nvSpPr>
        <p:spPr>
          <a:xfrm>
            <a:off x="8147748" y="4644886"/>
            <a:ext cx="592448" cy="49558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33" name="Google Shape;14002;p27">
            <a:extLst>
              <a:ext uri="{FF2B5EF4-FFF2-40B4-BE49-F238E27FC236}">
                <a16:creationId xmlns:a16="http://schemas.microsoft.com/office/drawing/2014/main" id="{26DCB895-E47A-F660-978A-428305C7E944}"/>
              </a:ext>
            </a:extLst>
          </p:cNvPr>
          <p:cNvSpPr/>
          <p:nvPr/>
        </p:nvSpPr>
        <p:spPr>
          <a:xfrm>
            <a:off x="8798535" y="4941049"/>
            <a:ext cx="21406" cy="35638"/>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34" name="Google Shape;14003;p27">
            <a:extLst>
              <a:ext uri="{FF2B5EF4-FFF2-40B4-BE49-F238E27FC236}">
                <a16:creationId xmlns:a16="http://schemas.microsoft.com/office/drawing/2014/main" id="{8AFBD539-302C-A965-640B-B6F41831151C}"/>
              </a:ext>
            </a:extLst>
          </p:cNvPr>
          <p:cNvSpPr/>
          <p:nvPr/>
        </p:nvSpPr>
        <p:spPr>
          <a:xfrm>
            <a:off x="8798535" y="4831385"/>
            <a:ext cx="21406" cy="35698"/>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35" name="Google Shape;14004;p27">
            <a:extLst>
              <a:ext uri="{FF2B5EF4-FFF2-40B4-BE49-F238E27FC236}">
                <a16:creationId xmlns:a16="http://schemas.microsoft.com/office/drawing/2014/main" id="{E4286A43-827E-96F7-261A-82BD78AFE08C}"/>
              </a:ext>
            </a:extLst>
          </p:cNvPr>
          <p:cNvSpPr/>
          <p:nvPr/>
        </p:nvSpPr>
        <p:spPr>
          <a:xfrm>
            <a:off x="8798535" y="4996597"/>
            <a:ext cx="21406" cy="35638"/>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36" name="Google Shape;14005;p27">
            <a:extLst>
              <a:ext uri="{FF2B5EF4-FFF2-40B4-BE49-F238E27FC236}">
                <a16:creationId xmlns:a16="http://schemas.microsoft.com/office/drawing/2014/main" id="{E639504F-DCB2-0531-ED38-68DCCF447B3D}"/>
              </a:ext>
            </a:extLst>
          </p:cNvPr>
          <p:cNvSpPr/>
          <p:nvPr/>
        </p:nvSpPr>
        <p:spPr>
          <a:xfrm>
            <a:off x="8798535" y="4886935"/>
            <a:ext cx="21406" cy="35638"/>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37" name="Google Shape;14006;p27">
            <a:extLst>
              <a:ext uri="{FF2B5EF4-FFF2-40B4-BE49-F238E27FC236}">
                <a16:creationId xmlns:a16="http://schemas.microsoft.com/office/drawing/2014/main" id="{59C3BCC4-FDC5-1AD6-A80C-C08B39897E48}"/>
              </a:ext>
            </a:extLst>
          </p:cNvPr>
          <p:cNvSpPr/>
          <p:nvPr/>
        </p:nvSpPr>
        <p:spPr>
          <a:xfrm>
            <a:off x="8798535" y="5109071"/>
            <a:ext cx="21406" cy="35638"/>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38" name="Google Shape;14007;p27">
            <a:extLst>
              <a:ext uri="{FF2B5EF4-FFF2-40B4-BE49-F238E27FC236}">
                <a16:creationId xmlns:a16="http://schemas.microsoft.com/office/drawing/2014/main" id="{CC4C197B-A674-AA0B-6914-76CF449B8FBA}"/>
              </a:ext>
            </a:extLst>
          </p:cNvPr>
          <p:cNvSpPr/>
          <p:nvPr/>
        </p:nvSpPr>
        <p:spPr>
          <a:xfrm>
            <a:off x="8798535" y="5164619"/>
            <a:ext cx="21406" cy="35638"/>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39" name="Google Shape;14008;p27">
            <a:extLst>
              <a:ext uri="{FF2B5EF4-FFF2-40B4-BE49-F238E27FC236}">
                <a16:creationId xmlns:a16="http://schemas.microsoft.com/office/drawing/2014/main" id="{56E80101-FFA2-251D-5D63-6E4B7239D78B}"/>
              </a:ext>
            </a:extLst>
          </p:cNvPr>
          <p:cNvSpPr/>
          <p:nvPr/>
        </p:nvSpPr>
        <p:spPr>
          <a:xfrm>
            <a:off x="8798535" y="5052087"/>
            <a:ext cx="21406" cy="35698"/>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40" name="Google Shape;14009;p27">
            <a:extLst>
              <a:ext uri="{FF2B5EF4-FFF2-40B4-BE49-F238E27FC236}">
                <a16:creationId xmlns:a16="http://schemas.microsoft.com/office/drawing/2014/main" id="{412FCDE7-E223-5F6B-7A69-503874CEE637}"/>
              </a:ext>
            </a:extLst>
          </p:cNvPr>
          <p:cNvSpPr/>
          <p:nvPr/>
        </p:nvSpPr>
        <p:spPr>
          <a:xfrm>
            <a:off x="8045261" y="4585032"/>
            <a:ext cx="712038" cy="710664"/>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nvGrpSpPr>
          <p:cNvPr id="141" name="Google Shape;14010;p27">
            <a:extLst>
              <a:ext uri="{FF2B5EF4-FFF2-40B4-BE49-F238E27FC236}">
                <a16:creationId xmlns:a16="http://schemas.microsoft.com/office/drawing/2014/main" id="{791D596F-F011-91AC-ADF2-FE7D401D597E}"/>
              </a:ext>
            </a:extLst>
          </p:cNvPr>
          <p:cNvGrpSpPr/>
          <p:nvPr/>
        </p:nvGrpSpPr>
        <p:grpSpPr>
          <a:xfrm>
            <a:off x="6491692" y="4582165"/>
            <a:ext cx="723460" cy="717838"/>
            <a:chOff x="3654238" y="2368833"/>
            <a:chExt cx="302475" cy="300125"/>
          </a:xfrm>
        </p:grpSpPr>
        <p:sp>
          <p:nvSpPr>
            <p:cNvPr id="142" name="Google Shape;14011;p27">
              <a:extLst>
                <a:ext uri="{FF2B5EF4-FFF2-40B4-BE49-F238E27FC236}">
                  <a16:creationId xmlns:a16="http://schemas.microsoft.com/office/drawing/2014/main" id="{2EDF418B-DD3C-B6F0-6E28-C7F9213266D2}"/>
                </a:ext>
              </a:extLst>
            </p:cNvPr>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43" name="Google Shape;14012;p27">
              <a:extLst>
                <a:ext uri="{FF2B5EF4-FFF2-40B4-BE49-F238E27FC236}">
                  <a16:creationId xmlns:a16="http://schemas.microsoft.com/office/drawing/2014/main" id="{98C31E3C-EB4A-A654-BF12-A568489183C5}"/>
                </a:ext>
              </a:extLst>
            </p:cNvPr>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44" name="Google Shape;14013;p27">
              <a:extLst>
                <a:ext uri="{FF2B5EF4-FFF2-40B4-BE49-F238E27FC236}">
                  <a16:creationId xmlns:a16="http://schemas.microsoft.com/office/drawing/2014/main" id="{950D1E4A-DA71-BE68-306A-6D465B045D40}"/>
                </a:ext>
              </a:extLst>
            </p:cNvPr>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45" name="Google Shape;14014;p27">
              <a:extLst>
                <a:ext uri="{FF2B5EF4-FFF2-40B4-BE49-F238E27FC236}">
                  <a16:creationId xmlns:a16="http://schemas.microsoft.com/office/drawing/2014/main" id="{9E2C820B-808F-1AC3-3DC9-A0A8D4A84F2D}"/>
                </a:ext>
              </a:extLst>
            </p:cNvPr>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46" name="Google Shape;14015;p27">
              <a:extLst>
                <a:ext uri="{FF2B5EF4-FFF2-40B4-BE49-F238E27FC236}">
                  <a16:creationId xmlns:a16="http://schemas.microsoft.com/office/drawing/2014/main" id="{714CBF7A-43B8-849A-A6BB-73AB758CF8B6}"/>
                </a:ext>
              </a:extLst>
            </p:cNvPr>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47" name="Google Shape;14016;p27">
              <a:extLst>
                <a:ext uri="{FF2B5EF4-FFF2-40B4-BE49-F238E27FC236}">
                  <a16:creationId xmlns:a16="http://schemas.microsoft.com/office/drawing/2014/main" id="{5D6E1D00-0FA7-887A-923E-3B339861237C}"/>
                </a:ext>
              </a:extLst>
            </p:cNvPr>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48" name="Google Shape;14017;p27">
              <a:extLst>
                <a:ext uri="{FF2B5EF4-FFF2-40B4-BE49-F238E27FC236}">
                  <a16:creationId xmlns:a16="http://schemas.microsoft.com/office/drawing/2014/main" id="{3919A8FC-B861-6477-5E6F-13CD4987F7BF}"/>
                </a:ext>
              </a:extLst>
            </p:cNvPr>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49" name="Google Shape;14018;p27">
              <a:extLst>
                <a:ext uri="{FF2B5EF4-FFF2-40B4-BE49-F238E27FC236}">
                  <a16:creationId xmlns:a16="http://schemas.microsoft.com/office/drawing/2014/main" id="{D0CFF651-6777-6BEE-DFBC-B6D7EE45DEE6}"/>
                </a:ext>
              </a:extLst>
            </p:cNvPr>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50" name="Google Shape;14019;p27">
              <a:extLst>
                <a:ext uri="{FF2B5EF4-FFF2-40B4-BE49-F238E27FC236}">
                  <a16:creationId xmlns:a16="http://schemas.microsoft.com/office/drawing/2014/main" id="{0592A40D-0D2A-533F-CEFA-80CF001C51FC}"/>
                </a:ext>
              </a:extLst>
            </p:cNvPr>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51" name="Google Shape;14020;p27">
              <a:extLst>
                <a:ext uri="{FF2B5EF4-FFF2-40B4-BE49-F238E27FC236}">
                  <a16:creationId xmlns:a16="http://schemas.microsoft.com/office/drawing/2014/main" id="{D93BF984-B6ED-2AB3-2EF1-7372F90D3F81}"/>
                </a:ext>
              </a:extLst>
            </p:cNvPr>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52" name="Google Shape;14021;p27">
              <a:extLst>
                <a:ext uri="{FF2B5EF4-FFF2-40B4-BE49-F238E27FC236}">
                  <a16:creationId xmlns:a16="http://schemas.microsoft.com/office/drawing/2014/main" id="{62D11C54-497B-7F06-A65F-678F6501F992}"/>
                </a:ext>
              </a:extLst>
            </p:cNvPr>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53" name="Google Shape;14022;p27">
              <a:extLst>
                <a:ext uri="{FF2B5EF4-FFF2-40B4-BE49-F238E27FC236}">
                  <a16:creationId xmlns:a16="http://schemas.microsoft.com/office/drawing/2014/main" id="{DEF65788-D887-88DC-1E6E-D98335CB6FF7}"/>
                </a:ext>
              </a:extLst>
            </p:cNvPr>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154" name="Google Shape;14023;p27">
            <a:extLst>
              <a:ext uri="{FF2B5EF4-FFF2-40B4-BE49-F238E27FC236}">
                <a16:creationId xmlns:a16="http://schemas.microsoft.com/office/drawing/2014/main" id="{0EC67166-5CCD-377E-7657-048B27436744}"/>
              </a:ext>
            </a:extLst>
          </p:cNvPr>
          <p:cNvGrpSpPr/>
          <p:nvPr/>
        </p:nvGrpSpPr>
        <p:grpSpPr>
          <a:xfrm>
            <a:off x="5088997" y="4582104"/>
            <a:ext cx="706358" cy="710664"/>
            <a:chOff x="3195213" y="2368808"/>
            <a:chExt cx="295325" cy="297125"/>
          </a:xfrm>
        </p:grpSpPr>
        <p:sp>
          <p:nvSpPr>
            <p:cNvPr id="155" name="Google Shape;14024;p27">
              <a:extLst>
                <a:ext uri="{FF2B5EF4-FFF2-40B4-BE49-F238E27FC236}">
                  <a16:creationId xmlns:a16="http://schemas.microsoft.com/office/drawing/2014/main" id="{A76302CA-01AC-DA41-A06C-EC8EEB9C6ECE}"/>
                </a:ext>
              </a:extLst>
            </p:cNvPr>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56" name="Google Shape;14025;p27">
              <a:extLst>
                <a:ext uri="{FF2B5EF4-FFF2-40B4-BE49-F238E27FC236}">
                  <a16:creationId xmlns:a16="http://schemas.microsoft.com/office/drawing/2014/main" id="{C2968E60-927F-B2D7-8DEE-B5064DB71A75}"/>
                </a:ext>
              </a:extLst>
            </p:cNvPr>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57" name="Google Shape;14026;p27">
              <a:extLst>
                <a:ext uri="{FF2B5EF4-FFF2-40B4-BE49-F238E27FC236}">
                  <a16:creationId xmlns:a16="http://schemas.microsoft.com/office/drawing/2014/main" id="{1A2C2FAC-E58D-7A0F-949D-CF6BDBE2EA42}"/>
                </a:ext>
              </a:extLst>
            </p:cNvPr>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58" name="Google Shape;14027;p27">
              <a:extLst>
                <a:ext uri="{FF2B5EF4-FFF2-40B4-BE49-F238E27FC236}">
                  <a16:creationId xmlns:a16="http://schemas.microsoft.com/office/drawing/2014/main" id="{03DCB8A3-B946-68D1-1D36-EE7893692786}"/>
                </a:ext>
              </a:extLst>
            </p:cNvPr>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59" name="Google Shape;14028;p27">
              <a:extLst>
                <a:ext uri="{FF2B5EF4-FFF2-40B4-BE49-F238E27FC236}">
                  <a16:creationId xmlns:a16="http://schemas.microsoft.com/office/drawing/2014/main" id="{A482CA03-9FBC-3AA8-DB81-0AD44E4D9C3D}"/>
                </a:ext>
              </a:extLst>
            </p:cNvPr>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60" name="Google Shape;14029;p27">
              <a:extLst>
                <a:ext uri="{FF2B5EF4-FFF2-40B4-BE49-F238E27FC236}">
                  <a16:creationId xmlns:a16="http://schemas.microsoft.com/office/drawing/2014/main" id="{01EF6D71-CA1C-A29A-DCEB-A6935EF95286}"/>
                </a:ext>
              </a:extLst>
            </p:cNvPr>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61" name="Google Shape;14030;p27">
              <a:extLst>
                <a:ext uri="{FF2B5EF4-FFF2-40B4-BE49-F238E27FC236}">
                  <a16:creationId xmlns:a16="http://schemas.microsoft.com/office/drawing/2014/main" id="{9DF11C64-1843-05C8-9936-99DB87416EEA}"/>
                </a:ext>
              </a:extLst>
            </p:cNvPr>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62" name="Google Shape;14031;p27">
              <a:extLst>
                <a:ext uri="{FF2B5EF4-FFF2-40B4-BE49-F238E27FC236}">
                  <a16:creationId xmlns:a16="http://schemas.microsoft.com/office/drawing/2014/main" id="{A55FD232-F89F-3348-DB4D-6235791FA070}"/>
                </a:ext>
              </a:extLst>
            </p:cNvPr>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63" name="Google Shape;14032;p27">
              <a:extLst>
                <a:ext uri="{FF2B5EF4-FFF2-40B4-BE49-F238E27FC236}">
                  <a16:creationId xmlns:a16="http://schemas.microsoft.com/office/drawing/2014/main" id="{E58DF1CD-55A4-030A-BFBB-6A240393DD63}"/>
                </a:ext>
              </a:extLst>
            </p:cNvPr>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64" name="Google Shape;14033;p27">
              <a:extLst>
                <a:ext uri="{FF2B5EF4-FFF2-40B4-BE49-F238E27FC236}">
                  <a16:creationId xmlns:a16="http://schemas.microsoft.com/office/drawing/2014/main" id="{091FA67E-1E8E-B735-EDD2-139EB4D7887C}"/>
                </a:ext>
              </a:extLst>
            </p:cNvPr>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65" name="Google Shape;14034;p27">
              <a:extLst>
                <a:ext uri="{FF2B5EF4-FFF2-40B4-BE49-F238E27FC236}">
                  <a16:creationId xmlns:a16="http://schemas.microsoft.com/office/drawing/2014/main" id="{FB6038A1-6E22-A0A4-2F8C-5226E02F20D3}"/>
                </a:ext>
              </a:extLst>
            </p:cNvPr>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66" name="Google Shape;14035;p27">
              <a:extLst>
                <a:ext uri="{FF2B5EF4-FFF2-40B4-BE49-F238E27FC236}">
                  <a16:creationId xmlns:a16="http://schemas.microsoft.com/office/drawing/2014/main" id="{399F81DF-F509-84BD-FEC9-44D6DD43A43E}"/>
                </a:ext>
              </a:extLst>
            </p:cNvPr>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167" name="Google Shape;14036;p27">
            <a:extLst>
              <a:ext uri="{FF2B5EF4-FFF2-40B4-BE49-F238E27FC236}">
                <a16:creationId xmlns:a16="http://schemas.microsoft.com/office/drawing/2014/main" id="{92F75E19-5EB8-C59D-8645-AAEC80D91A0C}"/>
              </a:ext>
            </a:extLst>
          </p:cNvPr>
          <p:cNvGrpSpPr/>
          <p:nvPr/>
        </p:nvGrpSpPr>
        <p:grpSpPr>
          <a:xfrm>
            <a:off x="3562406" y="4583720"/>
            <a:ext cx="736316" cy="710604"/>
            <a:chOff x="2684388" y="2369483"/>
            <a:chExt cx="307850" cy="297100"/>
          </a:xfrm>
        </p:grpSpPr>
        <p:sp>
          <p:nvSpPr>
            <p:cNvPr id="168" name="Google Shape;14037;p27">
              <a:extLst>
                <a:ext uri="{FF2B5EF4-FFF2-40B4-BE49-F238E27FC236}">
                  <a16:creationId xmlns:a16="http://schemas.microsoft.com/office/drawing/2014/main" id="{23042564-62E0-35C4-D901-02331374559B}"/>
                </a:ext>
              </a:extLst>
            </p:cNvPr>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69" name="Google Shape;14038;p27">
              <a:extLst>
                <a:ext uri="{FF2B5EF4-FFF2-40B4-BE49-F238E27FC236}">
                  <a16:creationId xmlns:a16="http://schemas.microsoft.com/office/drawing/2014/main" id="{CDB017CE-C2D7-4CEF-1517-1A9452CABFA1}"/>
                </a:ext>
              </a:extLst>
            </p:cNvPr>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70" name="Google Shape;14039;p27">
              <a:extLst>
                <a:ext uri="{FF2B5EF4-FFF2-40B4-BE49-F238E27FC236}">
                  <a16:creationId xmlns:a16="http://schemas.microsoft.com/office/drawing/2014/main" id="{E4D8DB5C-ED17-B991-D284-9DEDFD404497}"/>
                </a:ext>
              </a:extLst>
            </p:cNvPr>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71" name="Google Shape;14040;p27">
              <a:extLst>
                <a:ext uri="{FF2B5EF4-FFF2-40B4-BE49-F238E27FC236}">
                  <a16:creationId xmlns:a16="http://schemas.microsoft.com/office/drawing/2014/main" id="{218BABC9-145A-2989-7373-F3D951A62AC7}"/>
                </a:ext>
              </a:extLst>
            </p:cNvPr>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sp>
        <p:nvSpPr>
          <p:cNvPr id="172" name="Google Shape;14041;p27">
            <a:extLst>
              <a:ext uri="{FF2B5EF4-FFF2-40B4-BE49-F238E27FC236}">
                <a16:creationId xmlns:a16="http://schemas.microsoft.com/office/drawing/2014/main" id="{E884BE5E-6D41-9846-91C4-29DF20ABFF34}"/>
              </a:ext>
            </a:extLst>
          </p:cNvPr>
          <p:cNvSpPr/>
          <p:nvPr/>
        </p:nvSpPr>
        <p:spPr>
          <a:xfrm>
            <a:off x="2085627" y="4584853"/>
            <a:ext cx="712038" cy="710842"/>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nvGrpSpPr>
          <p:cNvPr id="173" name="Google Shape;14042;p27">
            <a:extLst>
              <a:ext uri="{FF2B5EF4-FFF2-40B4-BE49-F238E27FC236}">
                <a16:creationId xmlns:a16="http://schemas.microsoft.com/office/drawing/2014/main" id="{64FBB9C6-7EE6-2C22-F91F-51314CB13ED0}"/>
              </a:ext>
            </a:extLst>
          </p:cNvPr>
          <p:cNvGrpSpPr/>
          <p:nvPr/>
        </p:nvGrpSpPr>
        <p:grpSpPr>
          <a:xfrm>
            <a:off x="2082813" y="5671631"/>
            <a:ext cx="713534" cy="713474"/>
            <a:chOff x="2193213" y="2824333"/>
            <a:chExt cx="298325" cy="298300"/>
          </a:xfrm>
        </p:grpSpPr>
        <p:sp>
          <p:nvSpPr>
            <p:cNvPr id="174" name="Google Shape;14043;p27">
              <a:extLst>
                <a:ext uri="{FF2B5EF4-FFF2-40B4-BE49-F238E27FC236}">
                  <a16:creationId xmlns:a16="http://schemas.microsoft.com/office/drawing/2014/main" id="{BB55EBE7-E1C9-47C4-BCDC-C448BD3D6259}"/>
                </a:ext>
              </a:extLst>
            </p:cNvPr>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75" name="Google Shape;14044;p27">
              <a:extLst>
                <a:ext uri="{FF2B5EF4-FFF2-40B4-BE49-F238E27FC236}">
                  <a16:creationId xmlns:a16="http://schemas.microsoft.com/office/drawing/2014/main" id="{D6C25C3E-6E86-18CD-37B8-6E5344BACC55}"/>
                </a:ext>
              </a:extLst>
            </p:cNvPr>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76" name="Google Shape;14045;p27">
              <a:extLst>
                <a:ext uri="{FF2B5EF4-FFF2-40B4-BE49-F238E27FC236}">
                  <a16:creationId xmlns:a16="http://schemas.microsoft.com/office/drawing/2014/main" id="{A9E804D6-4285-5253-19A1-86FE594B1DFB}"/>
                </a:ext>
              </a:extLst>
            </p:cNvPr>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77" name="Google Shape;14046;p27">
              <a:extLst>
                <a:ext uri="{FF2B5EF4-FFF2-40B4-BE49-F238E27FC236}">
                  <a16:creationId xmlns:a16="http://schemas.microsoft.com/office/drawing/2014/main" id="{C440AE0C-02A7-EA17-A845-A4A79E28106F}"/>
                </a:ext>
              </a:extLst>
            </p:cNvPr>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78" name="Google Shape;14047;p27">
              <a:extLst>
                <a:ext uri="{FF2B5EF4-FFF2-40B4-BE49-F238E27FC236}">
                  <a16:creationId xmlns:a16="http://schemas.microsoft.com/office/drawing/2014/main" id="{D67168BC-44C4-189F-8CC7-C3740811FDFE}"/>
                </a:ext>
              </a:extLst>
            </p:cNvPr>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79" name="Google Shape;14048;p27">
              <a:extLst>
                <a:ext uri="{FF2B5EF4-FFF2-40B4-BE49-F238E27FC236}">
                  <a16:creationId xmlns:a16="http://schemas.microsoft.com/office/drawing/2014/main" id="{B1FC1BAB-37C7-4D8F-DDC4-2E3DD941B073}"/>
                </a:ext>
              </a:extLst>
            </p:cNvPr>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80" name="Google Shape;14049;p27">
              <a:extLst>
                <a:ext uri="{FF2B5EF4-FFF2-40B4-BE49-F238E27FC236}">
                  <a16:creationId xmlns:a16="http://schemas.microsoft.com/office/drawing/2014/main" id="{910D946E-F521-E0D0-7503-A2820DC66012}"/>
                </a:ext>
              </a:extLst>
            </p:cNvPr>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81" name="Google Shape;14050;p27">
              <a:extLst>
                <a:ext uri="{FF2B5EF4-FFF2-40B4-BE49-F238E27FC236}">
                  <a16:creationId xmlns:a16="http://schemas.microsoft.com/office/drawing/2014/main" id="{9E7017CC-F4D0-6B07-5976-0A65F51C4D3D}"/>
                </a:ext>
              </a:extLst>
            </p:cNvPr>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82" name="Google Shape;14051;p27">
              <a:extLst>
                <a:ext uri="{FF2B5EF4-FFF2-40B4-BE49-F238E27FC236}">
                  <a16:creationId xmlns:a16="http://schemas.microsoft.com/office/drawing/2014/main" id="{49DCAB9A-3744-3452-062E-21D0199B54A4}"/>
                </a:ext>
              </a:extLst>
            </p:cNvPr>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83" name="Google Shape;14052;p27">
              <a:extLst>
                <a:ext uri="{FF2B5EF4-FFF2-40B4-BE49-F238E27FC236}">
                  <a16:creationId xmlns:a16="http://schemas.microsoft.com/office/drawing/2014/main" id="{2081A74E-804F-8337-7838-3FC84C4D7E00}"/>
                </a:ext>
              </a:extLst>
            </p:cNvPr>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84" name="Google Shape;14053;p27">
              <a:extLst>
                <a:ext uri="{FF2B5EF4-FFF2-40B4-BE49-F238E27FC236}">
                  <a16:creationId xmlns:a16="http://schemas.microsoft.com/office/drawing/2014/main" id="{92901F42-B52B-43F3-12F8-520BA4E5C4A1}"/>
                </a:ext>
              </a:extLst>
            </p:cNvPr>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85" name="Google Shape;14054;p27">
              <a:extLst>
                <a:ext uri="{FF2B5EF4-FFF2-40B4-BE49-F238E27FC236}">
                  <a16:creationId xmlns:a16="http://schemas.microsoft.com/office/drawing/2014/main" id="{F9057907-F2FA-1E38-E6B6-416725373F58}"/>
                </a:ext>
              </a:extLst>
            </p:cNvPr>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86" name="Google Shape;14055;p27">
              <a:extLst>
                <a:ext uri="{FF2B5EF4-FFF2-40B4-BE49-F238E27FC236}">
                  <a16:creationId xmlns:a16="http://schemas.microsoft.com/office/drawing/2014/main" id="{0A074D9B-4DFB-C54E-2B56-0A0602B33D8C}"/>
                </a:ext>
              </a:extLst>
            </p:cNvPr>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87" name="Google Shape;14056;p27">
              <a:extLst>
                <a:ext uri="{FF2B5EF4-FFF2-40B4-BE49-F238E27FC236}">
                  <a16:creationId xmlns:a16="http://schemas.microsoft.com/office/drawing/2014/main" id="{810FEDEA-DF3F-905E-357F-706742CF4457}"/>
                </a:ext>
              </a:extLst>
            </p:cNvPr>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88" name="Google Shape;14057;p27">
              <a:extLst>
                <a:ext uri="{FF2B5EF4-FFF2-40B4-BE49-F238E27FC236}">
                  <a16:creationId xmlns:a16="http://schemas.microsoft.com/office/drawing/2014/main" id="{1FFF3E6D-94DB-1B8D-9B31-D01CD21F9570}"/>
                </a:ext>
              </a:extLst>
            </p:cNvPr>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89" name="Google Shape;14058;p27">
              <a:extLst>
                <a:ext uri="{FF2B5EF4-FFF2-40B4-BE49-F238E27FC236}">
                  <a16:creationId xmlns:a16="http://schemas.microsoft.com/office/drawing/2014/main" id="{F1B9F148-4274-A921-C5A3-DB153608E10A}"/>
                </a:ext>
              </a:extLst>
            </p:cNvPr>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sp>
        <p:nvSpPr>
          <p:cNvPr id="190" name="Google Shape;14059;p27">
            <a:extLst>
              <a:ext uri="{FF2B5EF4-FFF2-40B4-BE49-F238E27FC236}">
                <a16:creationId xmlns:a16="http://schemas.microsoft.com/office/drawing/2014/main" id="{71E19FEC-629C-9B07-7E1B-C21599DD8E74}"/>
              </a:ext>
            </a:extLst>
          </p:cNvPr>
          <p:cNvSpPr/>
          <p:nvPr/>
        </p:nvSpPr>
        <p:spPr>
          <a:xfrm>
            <a:off x="3550974" y="5668684"/>
            <a:ext cx="723460" cy="709228"/>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nvGrpSpPr>
          <p:cNvPr id="191" name="Google Shape;14060;p27">
            <a:extLst>
              <a:ext uri="{FF2B5EF4-FFF2-40B4-BE49-F238E27FC236}">
                <a16:creationId xmlns:a16="http://schemas.microsoft.com/office/drawing/2014/main" id="{53CD912E-0C3B-E3ED-811E-F1184B9912D2}"/>
              </a:ext>
            </a:extLst>
          </p:cNvPr>
          <p:cNvGrpSpPr/>
          <p:nvPr/>
        </p:nvGrpSpPr>
        <p:grpSpPr>
          <a:xfrm>
            <a:off x="5086187" y="5673005"/>
            <a:ext cx="712038" cy="713474"/>
            <a:chOff x="3194038" y="2824908"/>
            <a:chExt cx="297700" cy="298300"/>
          </a:xfrm>
        </p:grpSpPr>
        <p:sp>
          <p:nvSpPr>
            <p:cNvPr id="192" name="Google Shape;14061;p27">
              <a:extLst>
                <a:ext uri="{FF2B5EF4-FFF2-40B4-BE49-F238E27FC236}">
                  <a16:creationId xmlns:a16="http://schemas.microsoft.com/office/drawing/2014/main" id="{991A46E8-2F52-9356-F884-AC4EFC54FC20}"/>
                </a:ext>
              </a:extLst>
            </p:cNvPr>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93" name="Google Shape;14062;p27">
              <a:extLst>
                <a:ext uri="{FF2B5EF4-FFF2-40B4-BE49-F238E27FC236}">
                  <a16:creationId xmlns:a16="http://schemas.microsoft.com/office/drawing/2014/main" id="{8E0B413C-F506-94A8-6BBC-4105A56F4E60}"/>
                </a:ext>
              </a:extLst>
            </p:cNvPr>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94" name="Google Shape;14063;p27">
              <a:extLst>
                <a:ext uri="{FF2B5EF4-FFF2-40B4-BE49-F238E27FC236}">
                  <a16:creationId xmlns:a16="http://schemas.microsoft.com/office/drawing/2014/main" id="{12E5371C-750D-F43F-6E56-9A345C29012B}"/>
                </a:ext>
              </a:extLst>
            </p:cNvPr>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95" name="Google Shape;14064;p27">
              <a:extLst>
                <a:ext uri="{FF2B5EF4-FFF2-40B4-BE49-F238E27FC236}">
                  <a16:creationId xmlns:a16="http://schemas.microsoft.com/office/drawing/2014/main" id="{0F43D5FD-2D31-4EC8-4F62-07211C321300}"/>
                </a:ext>
              </a:extLst>
            </p:cNvPr>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96" name="Google Shape;14065;p27">
              <a:extLst>
                <a:ext uri="{FF2B5EF4-FFF2-40B4-BE49-F238E27FC236}">
                  <a16:creationId xmlns:a16="http://schemas.microsoft.com/office/drawing/2014/main" id="{6894074E-7A68-6F4A-EA19-E910E4D39650}"/>
                </a:ext>
              </a:extLst>
            </p:cNvPr>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97" name="Google Shape;14066;p27">
              <a:extLst>
                <a:ext uri="{FF2B5EF4-FFF2-40B4-BE49-F238E27FC236}">
                  <a16:creationId xmlns:a16="http://schemas.microsoft.com/office/drawing/2014/main" id="{0B541866-A29B-508E-02DF-34C81E2CFD3E}"/>
                </a:ext>
              </a:extLst>
            </p:cNvPr>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98" name="Google Shape;14067;p27">
              <a:extLst>
                <a:ext uri="{FF2B5EF4-FFF2-40B4-BE49-F238E27FC236}">
                  <a16:creationId xmlns:a16="http://schemas.microsoft.com/office/drawing/2014/main" id="{29CDDD41-CBC0-FB49-7F0E-4AFF1A86CE4E}"/>
                </a:ext>
              </a:extLst>
            </p:cNvPr>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199" name="Google Shape;14068;p27">
              <a:extLst>
                <a:ext uri="{FF2B5EF4-FFF2-40B4-BE49-F238E27FC236}">
                  <a16:creationId xmlns:a16="http://schemas.microsoft.com/office/drawing/2014/main" id="{F482157F-8AC8-F8DB-2D32-0A7E956FD529}"/>
                </a:ext>
              </a:extLst>
            </p:cNvPr>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200" name="Google Shape;14069;p27">
            <a:extLst>
              <a:ext uri="{FF2B5EF4-FFF2-40B4-BE49-F238E27FC236}">
                <a16:creationId xmlns:a16="http://schemas.microsoft.com/office/drawing/2014/main" id="{129A1AFB-CDB0-3F83-2FAF-463642490283}"/>
              </a:ext>
            </a:extLst>
          </p:cNvPr>
          <p:cNvGrpSpPr/>
          <p:nvPr/>
        </p:nvGrpSpPr>
        <p:grpSpPr>
          <a:xfrm>
            <a:off x="6467477" y="5672646"/>
            <a:ext cx="740562" cy="713892"/>
            <a:chOff x="3644113" y="2824758"/>
            <a:chExt cx="309625" cy="298475"/>
          </a:xfrm>
        </p:grpSpPr>
        <p:sp>
          <p:nvSpPr>
            <p:cNvPr id="201" name="Google Shape;14070;p27">
              <a:extLst>
                <a:ext uri="{FF2B5EF4-FFF2-40B4-BE49-F238E27FC236}">
                  <a16:creationId xmlns:a16="http://schemas.microsoft.com/office/drawing/2014/main" id="{46639D8B-DF9A-6267-63C6-09B971C26A8D}"/>
                </a:ext>
              </a:extLst>
            </p:cNvPr>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02" name="Google Shape;14071;p27">
              <a:extLst>
                <a:ext uri="{FF2B5EF4-FFF2-40B4-BE49-F238E27FC236}">
                  <a16:creationId xmlns:a16="http://schemas.microsoft.com/office/drawing/2014/main" id="{8E25AB99-362D-7345-44FB-08EA305338FF}"/>
                </a:ext>
              </a:extLst>
            </p:cNvPr>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03" name="Google Shape;14072;p27">
              <a:extLst>
                <a:ext uri="{FF2B5EF4-FFF2-40B4-BE49-F238E27FC236}">
                  <a16:creationId xmlns:a16="http://schemas.microsoft.com/office/drawing/2014/main" id="{A6259911-718E-CE4A-055E-52E00D40EE2A}"/>
                </a:ext>
              </a:extLst>
            </p:cNvPr>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204" name="Google Shape;14073;p27">
            <a:extLst>
              <a:ext uri="{FF2B5EF4-FFF2-40B4-BE49-F238E27FC236}">
                <a16:creationId xmlns:a16="http://schemas.microsoft.com/office/drawing/2014/main" id="{9E51EA14-E9FF-7C86-1AA5-6EC7C31F8DFF}"/>
              </a:ext>
            </a:extLst>
          </p:cNvPr>
          <p:cNvGrpSpPr/>
          <p:nvPr/>
        </p:nvGrpSpPr>
        <p:grpSpPr>
          <a:xfrm>
            <a:off x="8045371" y="5673004"/>
            <a:ext cx="712038" cy="704984"/>
            <a:chOff x="4176388" y="2824908"/>
            <a:chExt cx="297700" cy="294750"/>
          </a:xfrm>
        </p:grpSpPr>
        <p:sp>
          <p:nvSpPr>
            <p:cNvPr id="205" name="Google Shape;14074;p27">
              <a:extLst>
                <a:ext uri="{FF2B5EF4-FFF2-40B4-BE49-F238E27FC236}">
                  <a16:creationId xmlns:a16="http://schemas.microsoft.com/office/drawing/2014/main" id="{F260DF78-8047-E977-9DF0-D080DF971E7C}"/>
                </a:ext>
              </a:extLst>
            </p:cNvPr>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06" name="Google Shape;14075;p27">
              <a:extLst>
                <a:ext uri="{FF2B5EF4-FFF2-40B4-BE49-F238E27FC236}">
                  <a16:creationId xmlns:a16="http://schemas.microsoft.com/office/drawing/2014/main" id="{E80774E9-3117-ED9F-0A7B-A54F7375F486}"/>
                </a:ext>
              </a:extLst>
            </p:cNvPr>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07" name="Google Shape;14076;p27">
              <a:extLst>
                <a:ext uri="{FF2B5EF4-FFF2-40B4-BE49-F238E27FC236}">
                  <a16:creationId xmlns:a16="http://schemas.microsoft.com/office/drawing/2014/main" id="{9141514A-A7FA-F2A7-2793-D77375AD4012}"/>
                </a:ext>
              </a:extLst>
            </p:cNvPr>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08" name="Google Shape;14077;p27">
              <a:extLst>
                <a:ext uri="{FF2B5EF4-FFF2-40B4-BE49-F238E27FC236}">
                  <a16:creationId xmlns:a16="http://schemas.microsoft.com/office/drawing/2014/main" id="{2CC463DD-3491-77E2-E4B5-5F8A2411A612}"/>
                </a:ext>
              </a:extLst>
            </p:cNvPr>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09" name="Google Shape;14078;p27">
              <a:extLst>
                <a:ext uri="{FF2B5EF4-FFF2-40B4-BE49-F238E27FC236}">
                  <a16:creationId xmlns:a16="http://schemas.microsoft.com/office/drawing/2014/main" id="{91E50B56-BC89-45A3-1380-74E08EEDB289}"/>
                </a:ext>
              </a:extLst>
            </p:cNvPr>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10" name="Google Shape;14079;p27">
              <a:extLst>
                <a:ext uri="{FF2B5EF4-FFF2-40B4-BE49-F238E27FC236}">
                  <a16:creationId xmlns:a16="http://schemas.microsoft.com/office/drawing/2014/main" id="{5FC51186-518D-69A8-1A01-6DC622358F4D}"/>
                </a:ext>
              </a:extLst>
            </p:cNvPr>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11" name="Google Shape;14080;p27">
              <a:extLst>
                <a:ext uri="{FF2B5EF4-FFF2-40B4-BE49-F238E27FC236}">
                  <a16:creationId xmlns:a16="http://schemas.microsoft.com/office/drawing/2014/main" id="{CE720D74-0ECB-0441-70A9-B0387C2CA98E}"/>
                </a:ext>
              </a:extLst>
            </p:cNvPr>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12" name="Google Shape;14081;p27">
              <a:extLst>
                <a:ext uri="{FF2B5EF4-FFF2-40B4-BE49-F238E27FC236}">
                  <a16:creationId xmlns:a16="http://schemas.microsoft.com/office/drawing/2014/main" id="{0DD6BC2E-7FBB-8F9D-FABF-084CD9A0E3D3}"/>
                </a:ext>
              </a:extLst>
            </p:cNvPr>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13" name="Google Shape;14082;p27">
              <a:extLst>
                <a:ext uri="{FF2B5EF4-FFF2-40B4-BE49-F238E27FC236}">
                  <a16:creationId xmlns:a16="http://schemas.microsoft.com/office/drawing/2014/main" id="{C930EFDF-08C0-6B9F-6F48-CED6DEAFC969}"/>
                </a:ext>
              </a:extLst>
            </p:cNvPr>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14" name="Google Shape;14083;p27">
              <a:extLst>
                <a:ext uri="{FF2B5EF4-FFF2-40B4-BE49-F238E27FC236}">
                  <a16:creationId xmlns:a16="http://schemas.microsoft.com/office/drawing/2014/main" id="{F5F8E8DD-4E0E-3BB6-C125-722DF481EB52}"/>
                </a:ext>
              </a:extLst>
            </p:cNvPr>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15" name="Google Shape;14084;p27">
              <a:extLst>
                <a:ext uri="{FF2B5EF4-FFF2-40B4-BE49-F238E27FC236}">
                  <a16:creationId xmlns:a16="http://schemas.microsoft.com/office/drawing/2014/main" id="{666CBC53-2186-09B1-098C-1E30A67CBA9A}"/>
                </a:ext>
              </a:extLst>
            </p:cNvPr>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16" name="Google Shape;14085;p27">
              <a:extLst>
                <a:ext uri="{FF2B5EF4-FFF2-40B4-BE49-F238E27FC236}">
                  <a16:creationId xmlns:a16="http://schemas.microsoft.com/office/drawing/2014/main" id="{AF61B0A4-4A11-97DF-C75D-A89CDFD2180E}"/>
                </a:ext>
              </a:extLst>
            </p:cNvPr>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17" name="Google Shape;14086;p27">
              <a:extLst>
                <a:ext uri="{FF2B5EF4-FFF2-40B4-BE49-F238E27FC236}">
                  <a16:creationId xmlns:a16="http://schemas.microsoft.com/office/drawing/2014/main" id="{0F8D8FD3-A557-F740-EE7B-EB9E5BB1AA02}"/>
                </a:ext>
              </a:extLst>
            </p:cNvPr>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18" name="Google Shape;14087;p27">
              <a:extLst>
                <a:ext uri="{FF2B5EF4-FFF2-40B4-BE49-F238E27FC236}">
                  <a16:creationId xmlns:a16="http://schemas.microsoft.com/office/drawing/2014/main" id="{E1BA4D76-8CE8-7B68-B539-B4B47961F456}"/>
                </a:ext>
              </a:extLst>
            </p:cNvPr>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19" name="Google Shape;14088;p27">
              <a:extLst>
                <a:ext uri="{FF2B5EF4-FFF2-40B4-BE49-F238E27FC236}">
                  <a16:creationId xmlns:a16="http://schemas.microsoft.com/office/drawing/2014/main" id="{4B8D51BE-D37F-57C9-B0FD-0243C669E9FF}"/>
                </a:ext>
              </a:extLst>
            </p:cNvPr>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220" name="Google Shape;14089;p27">
            <a:extLst>
              <a:ext uri="{FF2B5EF4-FFF2-40B4-BE49-F238E27FC236}">
                <a16:creationId xmlns:a16="http://schemas.microsoft.com/office/drawing/2014/main" id="{43C380E2-3112-BB6F-865F-93F651DD8AFB}"/>
              </a:ext>
            </a:extLst>
          </p:cNvPr>
          <p:cNvGrpSpPr/>
          <p:nvPr/>
        </p:nvGrpSpPr>
        <p:grpSpPr>
          <a:xfrm>
            <a:off x="9539195" y="5667444"/>
            <a:ext cx="712038" cy="716224"/>
            <a:chOff x="4673513" y="2822583"/>
            <a:chExt cx="297700" cy="299450"/>
          </a:xfrm>
        </p:grpSpPr>
        <p:sp>
          <p:nvSpPr>
            <p:cNvPr id="221" name="Google Shape;14090;p27">
              <a:extLst>
                <a:ext uri="{FF2B5EF4-FFF2-40B4-BE49-F238E27FC236}">
                  <a16:creationId xmlns:a16="http://schemas.microsoft.com/office/drawing/2014/main" id="{D3055ABC-CA8B-2BF7-7E51-772C2E8D7FB0}"/>
                </a:ext>
              </a:extLst>
            </p:cNvPr>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22" name="Google Shape;14091;p27">
              <a:extLst>
                <a:ext uri="{FF2B5EF4-FFF2-40B4-BE49-F238E27FC236}">
                  <a16:creationId xmlns:a16="http://schemas.microsoft.com/office/drawing/2014/main" id="{EF4B3DE7-7F51-AEB5-F46E-57828C9364A1}"/>
                </a:ext>
              </a:extLst>
            </p:cNvPr>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223" name="Google Shape;14092;p27">
            <a:extLst>
              <a:ext uri="{FF2B5EF4-FFF2-40B4-BE49-F238E27FC236}">
                <a16:creationId xmlns:a16="http://schemas.microsoft.com/office/drawing/2014/main" id="{71161459-18D5-98A5-31BA-AD62EF6B5F87}"/>
              </a:ext>
            </a:extLst>
          </p:cNvPr>
          <p:cNvGrpSpPr/>
          <p:nvPr/>
        </p:nvGrpSpPr>
        <p:grpSpPr>
          <a:xfrm>
            <a:off x="11025903" y="5687297"/>
            <a:ext cx="714910" cy="676402"/>
            <a:chOff x="5167663" y="2830883"/>
            <a:chExt cx="298900" cy="282800"/>
          </a:xfrm>
        </p:grpSpPr>
        <p:sp>
          <p:nvSpPr>
            <p:cNvPr id="224" name="Google Shape;14093;p27">
              <a:extLst>
                <a:ext uri="{FF2B5EF4-FFF2-40B4-BE49-F238E27FC236}">
                  <a16:creationId xmlns:a16="http://schemas.microsoft.com/office/drawing/2014/main" id="{42C0AC3B-2AA3-63DF-2FBD-116C5DA6ED06}"/>
                </a:ext>
              </a:extLst>
            </p:cNvPr>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25" name="Google Shape;14094;p27">
              <a:extLst>
                <a:ext uri="{FF2B5EF4-FFF2-40B4-BE49-F238E27FC236}">
                  <a16:creationId xmlns:a16="http://schemas.microsoft.com/office/drawing/2014/main" id="{222AA031-4D80-4C2A-543D-9129F14C5A41}"/>
                </a:ext>
              </a:extLst>
            </p:cNvPr>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26" name="Google Shape;14095;p27">
              <a:extLst>
                <a:ext uri="{FF2B5EF4-FFF2-40B4-BE49-F238E27FC236}">
                  <a16:creationId xmlns:a16="http://schemas.microsoft.com/office/drawing/2014/main" id="{339F8BA4-3F3D-5C8E-BF82-FE41122EBD21}"/>
                </a:ext>
              </a:extLst>
            </p:cNvPr>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27" name="Google Shape;14096;p27">
              <a:extLst>
                <a:ext uri="{FF2B5EF4-FFF2-40B4-BE49-F238E27FC236}">
                  <a16:creationId xmlns:a16="http://schemas.microsoft.com/office/drawing/2014/main" id="{037BA1FE-76CC-181D-3A2F-C0FA0739EF28}"/>
                </a:ext>
              </a:extLst>
            </p:cNvPr>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228" name="Google Shape;14097;p27">
            <a:extLst>
              <a:ext uri="{FF2B5EF4-FFF2-40B4-BE49-F238E27FC236}">
                <a16:creationId xmlns:a16="http://schemas.microsoft.com/office/drawing/2014/main" id="{9338B83C-62A1-D167-4BCF-2BA91C2954E0}"/>
              </a:ext>
            </a:extLst>
          </p:cNvPr>
          <p:cNvGrpSpPr/>
          <p:nvPr/>
        </p:nvGrpSpPr>
        <p:grpSpPr>
          <a:xfrm>
            <a:off x="12592318" y="5671989"/>
            <a:ext cx="619536" cy="710246"/>
            <a:chOff x="5695138" y="2824483"/>
            <a:chExt cx="259025" cy="296950"/>
          </a:xfrm>
        </p:grpSpPr>
        <p:sp>
          <p:nvSpPr>
            <p:cNvPr id="229" name="Google Shape;14098;p27">
              <a:extLst>
                <a:ext uri="{FF2B5EF4-FFF2-40B4-BE49-F238E27FC236}">
                  <a16:creationId xmlns:a16="http://schemas.microsoft.com/office/drawing/2014/main" id="{D7526F41-3C04-0CC6-3C0B-0626FF731FC7}"/>
                </a:ext>
              </a:extLst>
            </p:cNvPr>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30" name="Google Shape;14099;p27">
              <a:extLst>
                <a:ext uri="{FF2B5EF4-FFF2-40B4-BE49-F238E27FC236}">
                  <a16:creationId xmlns:a16="http://schemas.microsoft.com/office/drawing/2014/main" id="{DEC82795-972B-71E1-763B-55DD8628C891}"/>
                </a:ext>
              </a:extLst>
            </p:cNvPr>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31" name="Google Shape;14100;p27">
              <a:extLst>
                <a:ext uri="{FF2B5EF4-FFF2-40B4-BE49-F238E27FC236}">
                  <a16:creationId xmlns:a16="http://schemas.microsoft.com/office/drawing/2014/main" id="{DB79570F-BC15-16BC-B7C6-7D16BDED927B}"/>
                </a:ext>
              </a:extLst>
            </p:cNvPr>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32" name="Google Shape;14101;p27">
              <a:extLst>
                <a:ext uri="{FF2B5EF4-FFF2-40B4-BE49-F238E27FC236}">
                  <a16:creationId xmlns:a16="http://schemas.microsoft.com/office/drawing/2014/main" id="{0951DDCA-192E-FFA8-E138-689F8BAB984D}"/>
                </a:ext>
              </a:extLst>
            </p:cNvPr>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sp>
        <p:nvSpPr>
          <p:cNvPr id="233" name="Google Shape;14102;p27">
            <a:extLst>
              <a:ext uri="{FF2B5EF4-FFF2-40B4-BE49-F238E27FC236}">
                <a16:creationId xmlns:a16="http://schemas.microsoft.com/office/drawing/2014/main" id="{E637A50B-856F-AFDD-BFA5-E38B0821A428}"/>
              </a:ext>
            </a:extLst>
          </p:cNvPr>
          <p:cNvSpPr/>
          <p:nvPr/>
        </p:nvSpPr>
        <p:spPr>
          <a:xfrm>
            <a:off x="13994851" y="5672930"/>
            <a:ext cx="712038" cy="710664"/>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34" name="Google Shape;14103;p27">
            <a:extLst>
              <a:ext uri="{FF2B5EF4-FFF2-40B4-BE49-F238E27FC236}">
                <a16:creationId xmlns:a16="http://schemas.microsoft.com/office/drawing/2014/main" id="{B05586EC-8618-4EE2-5C86-91C775EC2724}"/>
              </a:ext>
            </a:extLst>
          </p:cNvPr>
          <p:cNvSpPr/>
          <p:nvPr/>
        </p:nvSpPr>
        <p:spPr>
          <a:xfrm>
            <a:off x="15498647" y="5671555"/>
            <a:ext cx="682142" cy="712038"/>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nvGrpSpPr>
          <p:cNvPr id="235" name="Google Shape;14104;p27">
            <a:extLst>
              <a:ext uri="{FF2B5EF4-FFF2-40B4-BE49-F238E27FC236}">
                <a16:creationId xmlns:a16="http://schemas.microsoft.com/office/drawing/2014/main" id="{70274FB4-A9AE-05A1-3C3D-8D052C2DC686}"/>
              </a:ext>
            </a:extLst>
          </p:cNvPr>
          <p:cNvGrpSpPr/>
          <p:nvPr/>
        </p:nvGrpSpPr>
        <p:grpSpPr>
          <a:xfrm>
            <a:off x="15503068" y="6842116"/>
            <a:ext cx="702112" cy="710604"/>
            <a:chOff x="6657238" y="3313708"/>
            <a:chExt cx="293550" cy="297100"/>
          </a:xfrm>
        </p:grpSpPr>
        <p:sp>
          <p:nvSpPr>
            <p:cNvPr id="236" name="Google Shape;14105;p27">
              <a:extLst>
                <a:ext uri="{FF2B5EF4-FFF2-40B4-BE49-F238E27FC236}">
                  <a16:creationId xmlns:a16="http://schemas.microsoft.com/office/drawing/2014/main" id="{64E3F5DC-0307-4181-A279-3B0BCFAE33A6}"/>
                </a:ext>
              </a:extLst>
            </p:cNvPr>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37" name="Google Shape;14106;p27">
              <a:extLst>
                <a:ext uri="{FF2B5EF4-FFF2-40B4-BE49-F238E27FC236}">
                  <a16:creationId xmlns:a16="http://schemas.microsoft.com/office/drawing/2014/main" id="{58867CE1-184C-E815-EA99-C43980031268}"/>
                </a:ext>
              </a:extLst>
            </p:cNvPr>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38" name="Google Shape;14107;p27">
              <a:extLst>
                <a:ext uri="{FF2B5EF4-FFF2-40B4-BE49-F238E27FC236}">
                  <a16:creationId xmlns:a16="http://schemas.microsoft.com/office/drawing/2014/main" id="{96675C7C-B99D-88D1-E960-E1D6CA3A241C}"/>
                </a:ext>
              </a:extLst>
            </p:cNvPr>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39" name="Google Shape;14108;p27">
              <a:extLst>
                <a:ext uri="{FF2B5EF4-FFF2-40B4-BE49-F238E27FC236}">
                  <a16:creationId xmlns:a16="http://schemas.microsoft.com/office/drawing/2014/main" id="{B36A7CF3-ADE1-DE1A-D7C1-6E2CD82DE491}"/>
                </a:ext>
              </a:extLst>
            </p:cNvPr>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40" name="Google Shape;14109;p27">
              <a:extLst>
                <a:ext uri="{FF2B5EF4-FFF2-40B4-BE49-F238E27FC236}">
                  <a16:creationId xmlns:a16="http://schemas.microsoft.com/office/drawing/2014/main" id="{5347D629-BB93-A677-A997-6540B3191D1C}"/>
                </a:ext>
              </a:extLst>
            </p:cNvPr>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41" name="Google Shape;14110;p27">
              <a:extLst>
                <a:ext uri="{FF2B5EF4-FFF2-40B4-BE49-F238E27FC236}">
                  <a16:creationId xmlns:a16="http://schemas.microsoft.com/office/drawing/2014/main" id="{DE9D1B50-4FDF-94ED-3171-7D93F6CF2FEA}"/>
                </a:ext>
              </a:extLst>
            </p:cNvPr>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42" name="Google Shape;14111;p27">
              <a:extLst>
                <a:ext uri="{FF2B5EF4-FFF2-40B4-BE49-F238E27FC236}">
                  <a16:creationId xmlns:a16="http://schemas.microsoft.com/office/drawing/2014/main" id="{B5586E60-0804-3953-15D3-FDBF0BA45E52}"/>
                </a:ext>
              </a:extLst>
            </p:cNvPr>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43" name="Google Shape;14112;p27">
              <a:extLst>
                <a:ext uri="{FF2B5EF4-FFF2-40B4-BE49-F238E27FC236}">
                  <a16:creationId xmlns:a16="http://schemas.microsoft.com/office/drawing/2014/main" id="{3B929159-16DF-47A0-E528-260D59A51535}"/>
                </a:ext>
              </a:extLst>
            </p:cNvPr>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44" name="Google Shape;14113;p27">
              <a:extLst>
                <a:ext uri="{FF2B5EF4-FFF2-40B4-BE49-F238E27FC236}">
                  <a16:creationId xmlns:a16="http://schemas.microsoft.com/office/drawing/2014/main" id="{24822E48-F56C-52CA-35BC-53566F40E31E}"/>
                </a:ext>
              </a:extLst>
            </p:cNvPr>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45" name="Google Shape;14114;p27">
              <a:extLst>
                <a:ext uri="{FF2B5EF4-FFF2-40B4-BE49-F238E27FC236}">
                  <a16:creationId xmlns:a16="http://schemas.microsoft.com/office/drawing/2014/main" id="{A1262DE5-5BF1-148A-7488-89D9EBB7CCB6}"/>
                </a:ext>
              </a:extLst>
            </p:cNvPr>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46" name="Google Shape;14115;p27">
              <a:extLst>
                <a:ext uri="{FF2B5EF4-FFF2-40B4-BE49-F238E27FC236}">
                  <a16:creationId xmlns:a16="http://schemas.microsoft.com/office/drawing/2014/main" id="{DD4B1481-6C06-C3FE-E8B1-958B76F58797}"/>
                </a:ext>
              </a:extLst>
            </p:cNvPr>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47" name="Google Shape;14116;p27">
              <a:extLst>
                <a:ext uri="{FF2B5EF4-FFF2-40B4-BE49-F238E27FC236}">
                  <a16:creationId xmlns:a16="http://schemas.microsoft.com/office/drawing/2014/main" id="{1ED2BFF0-9049-2823-C6CB-1F197C4CE59F}"/>
                </a:ext>
              </a:extLst>
            </p:cNvPr>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48" name="Google Shape;14117;p27">
              <a:extLst>
                <a:ext uri="{FF2B5EF4-FFF2-40B4-BE49-F238E27FC236}">
                  <a16:creationId xmlns:a16="http://schemas.microsoft.com/office/drawing/2014/main" id="{C8450ED4-C9F0-0C93-D0E5-91ABD19DCCF9}"/>
                </a:ext>
              </a:extLst>
            </p:cNvPr>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49" name="Google Shape;14118;p27">
              <a:extLst>
                <a:ext uri="{FF2B5EF4-FFF2-40B4-BE49-F238E27FC236}">
                  <a16:creationId xmlns:a16="http://schemas.microsoft.com/office/drawing/2014/main" id="{3BD389F7-8319-40D0-1BE6-8F23A589DA77}"/>
                </a:ext>
              </a:extLst>
            </p:cNvPr>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50" name="Google Shape;14119;p27">
              <a:extLst>
                <a:ext uri="{FF2B5EF4-FFF2-40B4-BE49-F238E27FC236}">
                  <a16:creationId xmlns:a16="http://schemas.microsoft.com/office/drawing/2014/main" id="{D9800CBE-226D-FF89-9424-4D25C270A87A}"/>
                </a:ext>
              </a:extLst>
            </p:cNvPr>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51" name="Google Shape;14120;p27">
              <a:extLst>
                <a:ext uri="{FF2B5EF4-FFF2-40B4-BE49-F238E27FC236}">
                  <a16:creationId xmlns:a16="http://schemas.microsoft.com/office/drawing/2014/main" id="{27337547-42C4-AAF1-72A6-63639A6552A4}"/>
                </a:ext>
              </a:extLst>
            </p:cNvPr>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sp>
        <p:nvSpPr>
          <p:cNvPr id="252" name="Google Shape;14121;p27">
            <a:extLst>
              <a:ext uri="{FF2B5EF4-FFF2-40B4-BE49-F238E27FC236}">
                <a16:creationId xmlns:a16="http://schemas.microsoft.com/office/drawing/2014/main" id="{5A83252A-D4EB-6539-322E-95D5158C9AAA}"/>
              </a:ext>
            </a:extLst>
          </p:cNvPr>
          <p:cNvSpPr/>
          <p:nvPr/>
        </p:nvSpPr>
        <p:spPr>
          <a:xfrm>
            <a:off x="14252624" y="7148177"/>
            <a:ext cx="207968" cy="21406"/>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53" name="Google Shape;14122;p27">
            <a:extLst>
              <a:ext uri="{FF2B5EF4-FFF2-40B4-BE49-F238E27FC236}">
                <a16:creationId xmlns:a16="http://schemas.microsoft.com/office/drawing/2014/main" id="{C11A251E-9C1C-D939-FB81-AC5B74D803D8}"/>
              </a:ext>
            </a:extLst>
          </p:cNvPr>
          <p:cNvSpPr/>
          <p:nvPr/>
        </p:nvSpPr>
        <p:spPr>
          <a:xfrm>
            <a:off x="14252624" y="7200855"/>
            <a:ext cx="207968" cy="21466"/>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54" name="Google Shape;14123;p27">
            <a:extLst>
              <a:ext uri="{FF2B5EF4-FFF2-40B4-BE49-F238E27FC236}">
                <a16:creationId xmlns:a16="http://schemas.microsoft.com/office/drawing/2014/main" id="{4B538266-8C8F-7387-BC60-D15E178CA9A6}"/>
              </a:ext>
            </a:extLst>
          </p:cNvPr>
          <p:cNvSpPr/>
          <p:nvPr/>
        </p:nvSpPr>
        <p:spPr>
          <a:xfrm>
            <a:off x="14299623" y="7250725"/>
            <a:ext cx="113970" cy="21406"/>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55" name="Google Shape;14124;p27">
            <a:extLst>
              <a:ext uri="{FF2B5EF4-FFF2-40B4-BE49-F238E27FC236}">
                <a16:creationId xmlns:a16="http://schemas.microsoft.com/office/drawing/2014/main" id="{D00821FC-B890-487E-A61D-F3F27632CF39}"/>
              </a:ext>
            </a:extLst>
          </p:cNvPr>
          <p:cNvSpPr/>
          <p:nvPr/>
        </p:nvSpPr>
        <p:spPr>
          <a:xfrm>
            <a:off x="14014823" y="6844900"/>
            <a:ext cx="675026" cy="710604"/>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nvGrpSpPr>
          <p:cNvPr id="256" name="Google Shape;14125;p27">
            <a:extLst>
              <a:ext uri="{FF2B5EF4-FFF2-40B4-BE49-F238E27FC236}">
                <a16:creationId xmlns:a16="http://schemas.microsoft.com/office/drawing/2014/main" id="{A14099BB-85FF-152F-447B-399CF038E8CE}"/>
              </a:ext>
            </a:extLst>
          </p:cNvPr>
          <p:cNvGrpSpPr/>
          <p:nvPr/>
        </p:nvGrpSpPr>
        <p:grpSpPr>
          <a:xfrm>
            <a:off x="12546755" y="6844986"/>
            <a:ext cx="712038" cy="710604"/>
            <a:chOff x="5676088" y="3314908"/>
            <a:chExt cx="297700" cy="297100"/>
          </a:xfrm>
        </p:grpSpPr>
        <p:sp>
          <p:nvSpPr>
            <p:cNvPr id="257" name="Google Shape;14126;p27">
              <a:extLst>
                <a:ext uri="{FF2B5EF4-FFF2-40B4-BE49-F238E27FC236}">
                  <a16:creationId xmlns:a16="http://schemas.microsoft.com/office/drawing/2014/main" id="{6F97833C-5834-CD98-2432-93F4B2A07B3A}"/>
                </a:ext>
              </a:extLst>
            </p:cNvPr>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58" name="Google Shape;14127;p27">
              <a:extLst>
                <a:ext uri="{FF2B5EF4-FFF2-40B4-BE49-F238E27FC236}">
                  <a16:creationId xmlns:a16="http://schemas.microsoft.com/office/drawing/2014/main" id="{606CDD02-3117-1C02-3A17-8EAE7C101ABC}"/>
                </a:ext>
              </a:extLst>
            </p:cNvPr>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259" name="Google Shape;14128;p27">
            <a:extLst>
              <a:ext uri="{FF2B5EF4-FFF2-40B4-BE49-F238E27FC236}">
                <a16:creationId xmlns:a16="http://schemas.microsoft.com/office/drawing/2014/main" id="{9D60DDA5-EDFE-AF38-44A8-B20667E594C0}"/>
              </a:ext>
            </a:extLst>
          </p:cNvPr>
          <p:cNvGrpSpPr/>
          <p:nvPr/>
        </p:nvGrpSpPr>
        <p:grpSpPr>
          <a:xfrm>
            <a:off x="11027279" y="6840682"/>
            <a:ext cx="712098" cy="710664"/>
            <a:chOff x="5168238" y="3313108"/>
            <a:chExt cx="297725" cy="297125"/>
          </a:xfrm>
        </p:grpSpPr>
        <p:sp>
          <p:nvSpPr>
            <p:cNvPr id="260" name="Google Shape;14129;p27">
              <a:extLst>
                <a:ext uri="{FF2B5EF4-FFF2-40B4-BE49-F238E27FC236}">
                  <a16:creationId xmlns:a16="http://schemas.microsoft.com/office/drawing/2014/main" id="{49967B16-FC97-EBE7-9AD8-0BAC2D16E133}"/>
                </a:ext>
              </a:extLst>
            </p:cNvPr>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61" name="Google Shape;14130;p27">
              <a:extLst>
                <a:ext uri="{FF2B5EF4-FFF2-40B4-BE49-F238E27FC236}">
                  <a16:creationId xmlns:a16="http://schemas.microsoft.com/office/drawing/2014/main" id="{1D221675-A19A-04AC-4C96-611E0F3B2190}"/>
                </a:ext>
              </a:extLst>
            </p:cNvPr>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62" name="Google Shape;14131;p27">
              <a:extLst>
                <a:ext uri="{FF2B5EF4-FFF2-40B4-BE49-F238E27FC236}">
                  <a16:creationId xmlns:a16="http://schemas.microsoft.com/office/drawing/2014/main" id="{7603857E-5D62-362A-2C00-5E4A9161119D}"/>
                </a:ext>
              </a:extLst>
            </p:cNvPr>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63" name="Google Shape;14132;p27">
              <a:extLst>
                <a:ext uri="{FF2B5EF4-FFF2-40B4-BE49-F238E27FC236}">
                  <a16:creationId xmlns:a16="http://schemas.microsoft.com/office/drawing/2014/main" id="{ED32769B-F169-5F84-F6A2-652CE9E27B40}"/>
                </a:ext>
              </a:extLst>
            </p:cNvPr>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64" name="Google Shape;14133;p27">
              <a:extLst>
                <a:ext uri="{FF2B5EF4-FFF2-40B4-BE49-F238E27FC236}">
                  <a16:creationId xmlns:a16="http://schemas.microsoft.com/office/drawing/2014/main" id="{854285CB-5AFF-D6ED-205E-5EBEF8F28AE6}"/>
                </a:ext>
              </a:extLst>
            </p:cNvPr>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sp>
        <p:nvSpPr>
          <p:cNvPr id="265" name="Google Shape;14134;p27">
            <a:extLst>
              <a:ext uri="{FF2B5EF4-FFF2-40B4-BE49-F238E27FC236}">
                <a16:creationId xmlns:a16="http://schemas.microsoft.com/office/drawing/2014/main" id="{96CD3615-3447-293E-01C8-DFE662B4BB51}"/>
              </a:ext>
            </a:extLst>
          </p:cNvPr>
          <p:cNvSpPr/>
          <p:nvPr/>
        </p:nvSpPr>
        <p:spPr>
          <a:xfrm>
            <a:off x="9520535" y="6839158"/>
            <a:ext cx="732010" cy="71156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nvGrpSpPr>
          <p:cNvPr id="266" name="Google Shape;14135;p27">
            <a:extLst>
              <a:ext uri="{FF2B5EF4-FFF2-40B4-BE49-F238E27FC236}">
                <a16:creationId xmlns:a16="http://schemas.microsoft.com/office/drawing/2014/main" id="{BEC7EB8E-2954-B7FE-A196-892FFEB86A25}"/>
              </a:ext>
            </a:extLst>
          </p:cNvPr>
          <p:cNvGrpSpPr/>
          <p:nvPr/>
        </p:nvGrpSpPr>
        <p:grpSpPr>
          <a:xfrm>
            <a:off x="8048182" y="6842116"/>
            <a:ext cx="702112" cy="710604"/>
            <a:chOff x="4177563" y="3313708"/>
            <a:chExt cx="293550" cy="297100"/>
          </a:xfrm>
        </p:grpSpPr>
        <p:sp>
          <p:nvSpPr>
            <p:cNvPr id="267" name="Google Shape;14136;p27">
              <a:extLst>
                <a:ext uri="{FF2B5EF4-FFF2-40B4-BE49-F238E27FC236}">
                  <a16:creationId xmlns:a16="http://schemas.microsoft.com/office/drawing/2014/main" id="{9B4C2E79-373C-3D52-C6C7-C8C8770E6CE4}"/>
                </a:ext>
              </a:extLst>
            </p:cNvPr>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68" name="Google Shape;14137;p27">
              <a:extLst>
                <a:ext uri="{FF2B5EF4-FFF2-40B4-BE49-F238E27FC236}">
                  <a16:creationId xmlns:a16="http://schemas.microsoft.com/office/drawing/2014/main" id="{2B7F27DD-D052-D8E7-6E3D-F3F6CEA54ED5}"/>
                </a:ext>
              </a:extLst>
            </p:cNvPr>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69" name="Google Shape;14138;p27">
              <a:extLst>
                <a:ext uri="{FF2B5EF4-FFF2-40B4-BE49-F238E27FC236}">
                  <a16:creationId xmlns:a16="http://schemas.microsoft.com/office/drawing/2014/main" id="{CCCBB61B-09B5-1DD3-C75F-7D172DE90C64}"/>
                </a:ext>
              </a:extLst>
            </p:cNvPr>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70" name="Google Shape;14139;p27">
              <a:extLst>
                <a:ext uri="{FF2B5EF4-FFF2-40B4-BE49-F238E27FC236}">
                  <a16:creationId xmlns:a16="http://schemas.microsoft.com/office/drawing/2014/main" id="{481612CC-93B2-F00E-995F-C85DEEE0EA50}"/>
                </a:ext>
              </a:extLst>
            </p:cNvPr>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71" name="Google Shape;14140;p27">
              <a:extLst>
                <a:ext uri="{FF2B5EF4-FFF2-40B4-BE49-F238E27FC236}">
                  <a16:creationId xmlns:a16="http://schemas.microsoft.com/office/drawing/2014/main" id="{57C2192F-EF93-94B8-6FF7-5B06E1D4B4DF}"/>
                </a:ext>
              </a:extLst>
            </p:cNvPr>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72" name="Google Shape;14141;p27">
              <a:extLst>
                <a:ext uri="{FF2B5EF4-FFF2-40B4-BE49-F238E27FC236}">
                  <a16:creationId xmlns:a16="http://schemas.microsoft.com/office/drawing/2014/main" id="{856D792C-A22B-D50C-041C-4ED2432849C7}"/>
                </a:ext>
              </a:extLst>
            </p:cNvPr>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73" name="Google Shape;14142;p27">
              <a:extLst>
                <a:ext uri="{FF2B5EF4-FFF2-40B4-BE49-F238E27FC236}">
                  <a16:creationId xmlns:a16="http://schemas.microsoft.com/office/drawing/2014/main" id="{C6A0894F-BA59-DC31-F8B5-BF9F3D548391}"/>
                </a:ext>
              </a:extLst>
            </p:cNvPr>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74" name="Google Shape;14143;p27">
              <a:extLst>
                <a:ext uri="{FF2B5EF4-FFF2-40B4-BE49-F238E27FC236}">
                  <a16:creationId xmlns:a16="http://schemas.microsoft.com/office/drawing/2014/main" id="{D1344DBC-4CD0-602C-98A2-CA229F0F4CA1}"/>
                </a:ext>
              </a:extLst>
            </p:cNvPr>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75" name="Google Shape;14144;p27">
              <a:extLst>
                <a:ext uri="{FF2B5EF4-FFF2-40B4-BE49-F238E27FC236}">
                  <a16:creationId xmlns:a16="http://schemas.microsoft.com/office/drawing/2014/main" id="{80123C10-18FE-8EE1-2086-C50ED5820FC3}"/>
                </a:ext>
              </a:extLst>
            </p:cNvPr>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76" name="Google Shape;14145;p27">
              <a:extLst>
                <a:ext uri="{FF2B5EF4-FFF2-40B4-BE49-F238E27FC236}">
                  <a16:creationId xmlns:a16="http://schemas.microsoft.com/office/drawing/2014/main" id="{1CA69D86-FEB7-63CE-30D9-99EA7B04238D}"/>
                </a:ext>
              </a:extLst>
            </p:cNvPr>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77" name="Google Shape;14146;p27">
              <a:extLst>
                <a:ext uri="{FF2B5EF4-FFF2-40B4-BE49-F238E27FC236}">
                  <a16:creationId xmlns:a16="http://schemas.microsoft.com/office/drawing/2014/main" id="{9EC1E566-D5E0-3B0C-609E-708C0157D9D1}"/>
                </a:ext>
              </a:extLst>
            </p:cNvPr>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78" name="Google Shape;14147;p27">
              <a:extLst>
                <a:ext uri="{FF2B5EF4-FFF2-40B4-BE49-F238E27FC236}">
                  <a16:creationId xmlns:a16="http://schemas.microsoft.com/office/drawing/2014/main" id="{F69F9DC3-0E3A-8D7E-E9B5-F5B4D2ED7EEB}"/>
                </a:ext>
              </a:extLst>
            </p:cNvPr>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79" name="Google Shape;14148;p27">
              <a:extLst>
                <a:ext uri="{FF2B5EF4-FFF2-40B4-BE49-F238E27FC236}">
                  <a16:creationId xmlns:a16="http://schemas.microsoft.com/office/drawing/2014/main" id="{F209115D-7FA1-93A1-8049-B4BA7534D85C}"/>
                </a:ext>
              </a:extLst>
            </p:cNvPr>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sp>
        <p:nvSpPr>
          <p:cNvPr id="280" name="Google Shape;14149;p27">
            <a:extLst>
              <a:ext uri="{FF2B5EF4-FFF2-40B4-BE49-F238E27FC236}">
                <a16:creationId xmlns:a16="http://schemas.microsoft.com/office/drawing/2014/main" id="{006C1C9F-FA79-C661-B537-83B34B9A394E}"/>
              </a:ext>
            </a:extLst>
          </p:cNvPr>
          <p:cNvSpPr/>
          <p:nvPr/>
        </p:nvSpPr>
        <p:spPr>
          <a:xfrm>
            <a:off x="6495903" y="6841791"/>
            <a:ext cx="712038" cy="712278"/>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nvGrpSpPr>
          <p:cNvPr id="281" name="Google Shape;14150;p27">
            <a:extLst>
              <a:ext uri="{FF2B5EF4-FFF2-40B4-BE49-F238E27FC236}">
                <a16:creationId xmlns:a16="http://schemas.microsoft.com/office/drawing/2014/main" id="{BF775396-0F49-B5E4-139D-70ADCABDF969}"/>
              </a:ext>
            </a:extLst>
          </p:cNvPr>
          <p:cNvGrpSpPr/>
          <p:nvPr/>
        </p:nvGrpSpPr>
        <p:grpSpPr>
          <a:xfrm>
            <a:off x="5086186" y="6842116"/>
            <a:ext cx="709168" cy="709228"/>
            <a:chOff x="3194038" y="3313708"/>
            <a:chExt cx="296500" cy="296525"/>
          </a:xfrm>
        </p:grpSpPr>
        <p:sp>
          <p:nvSpPr>
            <p:cNvPr id="282" name="Google Shape;14151;p27">
              <a:extLst>
                <a:ext uri="{FF2B5EF4-FFF2-40B4-BE49-F238E27FC236}">
                  <a16:creationId xmlns:a16="http://schemas.microsoft.com/office/drawing/2014/main" id="{EDB8BEB6-5838-C439-D283-AE4F788184D6}"/>
                </a:ext>
              </a:extLst>
            </p:cNvPr>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83" name="Google Shape;14152;p27">
              <a:extLst>
                <a:ext uri="{FF2B5EF4-FFF2-40B4-BE49-F238E27FC236}">
                  <a16:creationId xmlns:a16="http://schemas.microsoft.com/office/drawing/2014/main" id="{688DB368-3155-6130-7E04-E73DC6C5FCA7}"/>
                </a:ext>
              </a:extLst>
            </p:cNvPr>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84" name="Google Shape;14153;p27">
              <a:extLst>
                <a:ext uri="{FF2B5EF4-FFF2-40B4-BE49-F238E27FC236}">
                  <a16:creationId xmlns:a16="http://schemas.microsoft.com/office/drawing/2014/main" id="{1C56955C-F3D3-B8C6-BAB4-6825F5F30E3A}"/>
                </a:ext>
              </a:extLst>
            </p:cNvPr>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85" name="Google Shape;14154;p27">
              <a:extLst>
                <a:ext uri="{FF2B5EF4-FFF2-40B4-BE49-F238E27FC236}">
                  <a16:creationId xmlns:a16="http://schemas.microsoft.com/office/drawing/2014/main" id="{160D352B-29DB-3A6E-00A3-F389B09BA84A}"/>
                </a:ext>
              </a:extLst>
            </p:cNvPr>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86" name="Google Shape;14155;p27">
              <a:extLst>
                <a:ext uri="{FF2B5EF4-FFF2-40B4-BE49-F238E27FC236}">
                  <a16:creationId xmlns:a16="http://schemas.microsoft.com/office/drawing/2014/main" id="{25694053-CD70-793B-1C47-D370BAB6832D}"/>
                </a:ext>
              </a:extLst>
            </p:cNvPr>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87" name="Google Shape;14156;p27">
              <a:extLst>
                <a:ext uri="{FF2B5EF4-FFF2-40B4-BE49-F238E27FC236}">
                  <a16:creationId xmlns:a16="http://schemas.microsoft.com/office/drawing/2014/main" id="{A5B40823-B09C-D637-B4C6-ED42D7C4E8AB}"/>
                </a:ext>
              </a:extLst>
            </p:cNvPr>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88" name="Google Shape;14157;p27">
              <a:extLst>
                <a:ext uri="{FF2B5EF4-FFF2-40B4-BE49-F238E27FC236}">
                  <a16:creationId xmlns:a16="http://schemas.microsoft.com/office/drawing/2014/main" id="{819694F2-6671-1DBD-730F-47CA11E67F88}"/>
                </a:ext>
              </a:extLst>
            </p:cNvPr>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89" name="Google Shape;14158;p27">
              <a:extLst>
                <a:ext uri="{FF2B5EF4-FFF2-40B4-BE49-F238E27FC236}">
                  <a16:creationId xmlns:a16="http://schemas.microsoft.com/office/drawing/2014/main" id="{9EA0AE83-3096-81D5-2DAD-D048E7E8214F}"/>
                </a:ext>
              </a:extLst>
            </p:cNvPr>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90" name="Google Shape;14159;p27">
              <a:extLst>
                <a:ext uri="{FF2B5EF4-FFF2-40B4-BE49-F238E27FC236}">
                  <a16:creationId xmlns:a16="http://schemas.microsoft.com/office/drawing/2014/main" id="{4A8DC0A4-3F1A-38F3-AF30-CCB176562F77}"/>
                </a:ext>
              </a:extLst>
            </p:cNvPr>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91" name="Google Shape;14160;p27">
              <a:extLst>
                <a:ext uri="{FF2B5EF4-FFF2-40B4-BE49-F238E27FC236}">
                  <a16:creationId xmlns:a16="http://schemas.microsoft.com/office/drawing/2014/main" id="{F5774CDE-6C33-250A-0786-0E6351444722}"/>
                </a:ext>
              </a:extLst>
            </p:cNvPr>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292" name="Google Shape;14161;p27">
            <a:extLst>
              <a:ext uri="{FF2B5EF4-FFF2-40B4-BE49-F238E27FC236}">
                <a16:creationId xmlns:a16="http://schemas.microsoft.com/office/drawing/2014/main" id="{7C8A6F8D-F7D2-D7AA-6C21-DEF58B117F85}"/>
              </a:ext>
            </a:extLst>
          </p:cNvPr>
          <p:cNvGrpSpPr/>
          <p:nvPr/>
        </p:nvGrpSpPr>
        <p:grpSpPr>
          <a:xfrm>
            <a:off x="3556725" y="6861491"/>
            <a:ext cx="719154" cy="676102"/>
            <a:chOff x="2682013" y="3321808"/>
            <a:chExt cx="300675" cy="282675"/>
          </a:xfrm>
        </p:grpSpPr>
        <p:sp>
          <p:nvSpPr>
            <p:cNvPr id="293" name="Google Shape;14162;p27">
              <a:extLst>
                <a:ext uri="{FF2B5EF4-FFF2-40B4-BE49-F238E27FC236}">
                  <a16:creationId xmlns:a16="http://schemas.microsoft.com/office/drawing/2014/main" id="{ED417C0A-B49B-287A-3F8F-C0D59A62E9D4}"/>
                </a:ext>
              </a:extLst>
            </p:cNvPr>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94" name="Google Shape;14163;p27">
              <a:extLst>
                <a:ext uri="{FF2B5EF4-FFF2-40B4-BE49-F238E27FC236}">
                  <a16:creationId xmlns:a16="http://schemas.microsoft.com/office/drawing/2014/main" id="{CB303C04-66CA-9E0F-BF14-2D42DAC23F60}"/>
                </a:ext>
              </a:extLst>
            </p:cNvPr>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95" name="Google Shape;14164;p27">
              <a:extLst>
                <a:ext uri="{FF2B5EF4-FFF2-40B4-BE49-F238E27FC236}">
                  <a16:creationId xmlns:a16="http://schemas.microsoft.com/office/drawing/2014/main" id="{BC8C7AB8-0A50-AF4C-7A6D-AAAD347026A2}"/>
                </a:ext>
              </a:extLst>
            </p:cNvPr>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296" name="Google Shape;14165;p27">
            <a:extLst>
              <a:ext uri="{FF2B5EF4-FFF2-40B4-BE49-F238E27FC236}">
                <a16:creationId xmlns:a16="http://schemas.microsoft.com/office/drawing/2014/main" id="{C4C283BA-1860-5237-DE39-BACBD5534233}"/>
              </a:ext>
            </a:extLst>
          </p:cNvPr>
          <p:cNvGrpSpPr/>
          <p:nvPr/>
        </p:nvGrpSpPr>
        <p:grpSpPr>
          <a:xfrm>
            <a:off x="2182493" y="6840683"/>
            <a:ext cx="582522" cy="713474"/>
            <a:chOff x="2234888" y="3313108"/>
            <a:chExt cx="243550" cy="298300"/>
          </a:xfrm>
        </p:grpSpPr>
        <p:sp>
          <p:nvSpPr>
            <p:cNvPr id="297" name="Google Shape;14166;p27">
              <a:extLst>
                <a:ext uri="{FF2B5EF4-FFF2-40B4-BE49-F238E27FC236}">
                  <a16:creationId xmlns:a16="http://schemas.microsoft.com/office/drawing/2014/main" id="{51C23B86-A416-066B-3120-EC832089BC34}"/>
                </a:ext>
              </a:extLst>
            </p:cNvPr>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98" name="Google Shape;14167;p27">
              <a:extLst>
                <a:ext uri="{FF2B5EF4-FFF2-40B4-BE49-F238E27FC236}">
                  <a16:creationId xmlns:a16="http://schemas.microsoft.com/office/drawing/2014/main" id="{576C0AEB-2CE2-085C-DD56-EB7C26A288B4}"/>
                </a:ext>
              </a:extLst>
            </p:cNvPr>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299" name="Google Shape;14168;p27">
              <a:extLst>
                <a:ext uri="{FF2B5EF4-FFF2-40B4-BE49-F238E27FC236}">
                  <a16:creationId xmlns:a16="http://schemas.microsoft.com/office/drawing/2014/main" id="{D3D921B2-B1B0-3BB1-1850-2F13D3BF0984}"/>
                </a:ext>
              </a:extLst>
            </p:cNvPr>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00" name="Google Shape;14169;p27">
              <a:extLst>
                <a:ext uri="{FF2B5EF4-FFF2-40B4-BE49-F238E27FC236}">
                  <a16:creationId xmlns:a16="http://schemas.microsoft.com/office/drawing/2014/main" id="{67C46831-F628-08DE-2995-A750A8DE490B}"/>
                </a:ext>
              </a:extLst>
            </p:cNvPr>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01" name="Google Shape;14170;p27">
              <a:extLst>
                <a:ext uri="{FF2B5EF4-FFF2-40B4-BE49-F238E27FC236}">
                  <a16:creationId xmlns:a16="http://schemas.microsoft.com/office/drawing/2014/main" id="{95CCE627-C3FB-F89C-0D35-E7DFD68FAD12}"/>
                </a:ext>
              </a:extLst>
            </p:cNvPr>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02" name="Google Shape;14171;p27">
              <a:extLst>
                <a:ext uri="{FF2B5EF4-FFF2-40B4-BE49-F238E27FC236}">
                  <a16:creationId xmlns:a16="http://schemas.microsoft.com/office/drawing/2014/main" id="{AFE3451E-F8AF-2E51-B653-1AD62254A3FE}"/>
                </a:ext>
              </a:extLst>
            </p:cNvPr>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03" name="Google Shape;14172;p27">
              <a:extLst>
                <a:ext uri="{FF2B5EF4-FFF2-40B4-BE49-F238E27FC236}">
                  <a16:creationId xmlns:a16="http://schemas.microsoft.com/office/drawing/2014/main" id="{627EAE02-0FB1-93EF-49D7-0331B2FF525B}"/>
                </a:ext>
              </a:extLst>
            </p:cNvPr>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04" name="Google Shape;14173;p27">
              <a:extLst>
                <a:ext uri="{FF2B5EF4-FFF2-40B4-BE49-F238E27FC236}">
                  <a16:creationId xmlns:a16="http://schemas.microsoft.com/office/drawing/2014/main" id="{3A1AF646-2D6B-813F-5513-7F55291104C2}"/>
                </a:ext>
              </a:extLst>
            </p:cNvPr>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305" name="Google Shape;14174;p27">
            <a:extLst>
              <a:ext uri="{FF2B5EF4-FFF2-40B4-BE49-F238E27FC236}">
                <a16:creationId xmlns:a16="http://schemas.microsoft.com/office/drawing/2014/main" id="{292EF409-F501-77E7-15C4-08475A2586F1}"/>
              </a:ext>
            </a:extLst>
          </p:cNvPr>
          <p:cNvGrpSpPr/>
          <p:nvPr/>
        </p:nvGrpSpPr>
        <p:grpSpPr>
          <a:xfrm>
            <a:off x="2117017" y="7978461"/>
            <a:ext cx="714910" cy="712038"/>
            <a:chOff x="2207513" y="3788808"/>
            <a:chExt cx="298900" cy="297700"/>
          </a:xfrm>
        </p:grpSpPr>
        <p:sp>
          <p:nvSpPr>
            <p:cNvPr id="306" name="Google Shape;14175;p27">
              <a:extLst>
                <a:ext uri="{FF2B5EF4-FFF2-40B4-BE49-F238E27FC236}">
                  <a16:creationId xmlns:a16="http://schemas.microsoft.com/office/drawing/2014/main" id="{6D25753E-FCDF-F500-B789-2FFD0B01502C}"/>
                </a:ext>
              </a:extLst>
            </p:cNvPr>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07" name="Google Shape;14176;p27">
              <a:extLst>
                <a:ext uri="{FF2B5EF4-FFF2-40B4-BE49-F238E27FC236}">
                  <a16:creationId xmlns:a16="http://schemas.microsoft.com/office/drawing/2014/main" id="{6F6A2ED2-C00B-3ED9-D6EC-1F1B32DBA1E3}"/>
                </a:ext>
              </a:extLst>
            </p:cNvPr>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08" name="Google Shape;14177;p27">
              <a:extLst>
                <a:ext uri="{FF2B5EF4-FFF2-40B4-BE49-F238E27FC236}">
                  <a16:creationId xmlns:a16="http://schemas.microsoft.com/office/drawing/2014/main" id="{4B14019C-0DD3-E6EF-6246-DBBA97C39B07}"/>
                </a:ext>
              </a:extLst>
            </p:cNvPr>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09" name="Google Shape;14178;p27">
              <a:extLst>
                <a:ext uri="{FF2B5EF4-FFF2-40B4-BE49-F238E27FC236}">
                  <a16:creationId xmlns:a16="http://schemas.microsoft.com/office/drawing/2014/main" id="{1D4BF15E-71C9-D4C8-531A-7D20CDA3D160}"/>
                </a:ext>
              </a:extLst>
            </p:cNvPr>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10" name="Google Shape;14179;p27">
              <a:extLst>
                <a:ext uri="{FF2B5EF4-FFF2-40B4-BE49-F238E27FC236}">
                  <a16:creationId xmlns:a16="http://schemas.microsoft.com/office/drawing/2014/main" id="{D3711582-7E56-6971-6840-AE064E806FE8}"/>
                </a:ext>
              </a:extLst>
            </p:cNvPr>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11" name="Google Shape;14180;p27">
              <a:extLst>
                <a:ext uri="{FF2B5EF4-FFF2-40B4-BE49-F238E27FC236}">
                  <a16:creationId xmlns:a16="http://schemas.microsoft.com/office/drawing/2014/main" id="{F4319943-E5FE-5ED1-2020-7A67A71973FB}"/>
                </a:ext>
              </a:extLst>
            </p:cNvPr>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312" name="Google Shape;14181;p27">
            <a:extLst>
              <a:ext uri="{FF2B5EF4-FFF2-40B4-BE49-F238E27FC236}">
                <a16:creationId xmlns:a16="http://schemas.microsoft.com/office/drawing/2014/main" id="{C530E5CA-A452-2386-4E06-1B972EB8846B}"/>
              </a:ext>
            </a:extLst>
          </p:cNvPr>
          <p:cNvGrpSpPr/>
          <p:nvPr/>
        </p:nvGrpSpPr>
        <p:grpSpPr>
          <a:xfrm>
            <a:off x="3563841" y="7980972"/>
            <a:ext cx="707794" cy="708092"/>
            <a:chOff x="2684988" y="3789858"/>
            <a:chExt cx="295925" cy="296050"/>
          </a:xfrm>
        </p:grpSpPr>
        <p:sp>
          <p:nvSpPr>
            <p:cNvPr id="313" name="Google Shape;14182;p27">
              <a:extLst>
                <a:ext uri="{FF2B5EF4-FFF2-40B4-BE49-F238E27FC236}">
                  <a16:creationId xmlns:a16="http://schemas.microsoft.com/office/drawing/2014/main" id="{2A7A8814-E396-0026-DC91-4FB6C6AF8E1F}"/>
                </a:ext>
              </a:extLst>
            </p:cNvPr>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14" name="Google Shape;14183;p27">
              <a:extLst>
                <a:ext uri="{FF2B5EF4-FFF2-40B4-BE49-F238E27FC236}">
                  <a16:creationId xmlns:a16="http://schemas.microsoft.com/office/drawing/2014/main" id="{4B08293F-1742-E16A-1380-ED324B8175BE}"/>
                </a:ext>
              </a:extLst>
            </p:cNvPr>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15" name="Google Shape;14184;p27">
              <a:extLst>
                <a:ext uri="{FF2B5EF4-FFF2-40B4-BE49-F238E27FC236}">
                  <a16:creationId xmlns:a16="http://schemas.microsoft.com/office/drawing/2014/main" id="{58D89D7A-F42D-C46C-4125-5A032EC7BA25}"/>
                </a:ext>
              </a:extLst>
            </p:cNvPr>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16" name="Google Shape;14185;p27">
              <a:extLst>
                <a:ext uri="{FF2B5EF4-FFF2-40B4-BE49-F238E27FC236}">
                  <a16:creationId xmlns:a16="http://schemas.microsoft.com/office/drawing/2014/main" id="{68BC4C35-8CF9-BC1C-33E1-05E125F167D3}"/>
                </a:ext>
              </a:extLst>
            </p:cNvPr>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17" name="Google Shape;14186;p27">
              <a:extLst>
                <a:ext uri="{FF2B5EF4-FFF2-40B4-BE49-F238E27FC236}">
                  <a16:creationId xmlns:a16="http://schemas.microsoft.com/office/drawing/2014/main" id="{B90C918C-D4A0-21FC-0150-C744E86E8D47}"/>
                </a:ext>
              </a:extLst>
            </p:cNvPr>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18" name="Google Shape;14187;p27">
              <a:extLst>
                <a:ext uri="{FF2B5EF4-FFF2-40B4-BE49-F238E27FC236}">
                  <a16:creationId xmlns:a16="http://schemas.microsoft.com/office/drawing/2014/main" id="{95E660DB-A084-B25F-BC47-2EAEF23146C3}"/>
                </a:ext>
              </a:extLst>
            </p:cNvPr>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19" name="Google Shape;14188;p27">
              <a:extLst>
                <a:ext uri="{FF2B5EF4-FFF2-40B4-BE49-F238E27FC236}">
                  <a16:creationId xmlns:a16="http://schemas.microsoft.com/office/drawing/2014/main" id="{B3C21ADB-A015-44C1-638D-B040368557B6}"/>
                </a:ext>
              </a:extLst>
            </p:cNvPr>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20" name="Google Shape;14189;p27">
              <a:extLst>
                <a:ext uri="{FF2B5EF4-FFF2-40B4-BE49-F238E27FC236}">
                  <a16:creationId xmlns:a16="http://schemas.microsoft.com/office/drawing/2014/main" id="{67507910-5BB0-21E8-8BDC-E16AB0A2A8C3}"/>
                </a:ext>
              </a:extLst>
            </p:cNvPr>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21" name="Google Shape;14190;p27">
              <a:extLst>
                <a:ext uri="{FF2B5EF4-FFF2-40B4-BE49-F238E27FC236}">
                  <a16:creationId xmlns:a16="http://schemas.microsoft.com/office/drawing/2014/main" id="{C97C9303-E8C8-03D6-36A5-AE2874F11076}"/>
                </a:ext>
              </a:extLst>
            </p:cNvPr>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22" name="Google Shape;14191;p27">
              <a:extLst>
                <a:ext uri="{FF2B5EF4-FFF2-40B4-BE49-F238E27FC236}">
                  <a16:creationId xmlns:a16="http://schemas.microsoft.com/office/drawing/2014/main" id="{A82CB3F0-5DE5-617B-6159-008B04E2E160}"/>
                </a:ext>
              </a:extLst>
            </p:cNvPr>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23" name="Google Shape;14192;p27">
              <a:extLst>
                <a:ext uri="{FF2B5EF4-FFF2-40B4-BE49-F238E27FC236}">
                  <a16:creationId xmlns:a16="http://schemas.microsoft.com/office/drawing/2014/main" id="{89278647-CD7A-3BB4-9D27-B675A19B3E01}"/>
                </a:ext>
              </a:extLst>
            </p:cNvPr>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24" name="Google Shape;14193;p27">
              <a:extLst>
                <a:ext uri="{FF2B5EF4-FFF2-40B4-BE49-F238E27FC236}">
                  <a16:creationId xmlns:a16="http://schemas.microsoft.com/office/drawing/2014/main" id="{9ADC2CC1-5587-42B1-8D92-AB4F88EB09D5}"/>
                </a:ext>
              </a:extLst>
            </p:cNvPr>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325" name="Google Shape;14194;p27">
            <a:extLst>
              <a:ext uri="{FF2B5EF4-FFF2-40B4-BE49-F238E27FC236}">
                <a16:creationId xmlns:a16="http://schemas.microsoft.com/office/drawing/2014/main" id="{BE42E305-DEA5-F792-9302-4BE08ADF10C1}"/>
              </a:ext>
            </a:extLst>
          </p:cNvPr>
          <p:cNvGrpSpPr/>
          <p:nvPr/>
        </p:nvGrpSpPr>
        <p:grpSpPr>
          <a:xfrm>
            <a:off x="5088997" y="8009675"/>
            <a:ext cx="712038" cy="653798"/>
            <a:chOff x="3195213" y="3801858"/>
            <a:chExt cx="297700" cy="273350"/>
          </a:xfrm>
        </p:grpSpPr>
        <p:sp>
          <p:nvSpPr>
            <p:cNvPr id="326" name="Google Shape;14195;p27">
              <a:extLst>
                <a:ext uri="{FF2B5EF4-FFF2-40B4-BE49-F238E27FC236}">
                  <a16:creationId xmlns:a16="http://schemas.microsoft.com/office/drawing/2014/main" id="{23691F51-F4F3-32B4-ED09-A9AE485C16D8}"/>
                </a:ext>
              </a:extLst>
            </p:cNvPr>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27" name="Google Shape;14196;p27">
              <a:extLst>
                <a:ext uri="{FF2B5EF4-FFF2-40B4-BE49-F238E27FC236}">
                  <a16:creationId xmlns:a16="http://schemas.microsoft.com/office/drawing/2014/main" id="{82D2604A-015B-AE82-84DC-CA6ED8041DF8}"/>
                </a:ext>
              </a:extLst>
            </p:cNvPr>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28" name="Google Shape;14197;p27">
              <a:extLst>
                <a:ext uri="{FF2B5EF4-FFF2-40B4-BE49-F238E27FC236}">
                  <a16:creationId xmlns:a16="http://schemas.microsoft.com/office/drawing/2014/main" id="{16CF243A-96E9-6706-50AB-C224F30BD675}"/>
                </a:ext>
              </a:extLst>
            </p:cNvPr>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29" name="Google Shape;14198;p27">
              <a:extLst>
                <a:ext uri="{FF2B5EF4-FFF2-40B4-BE49-F238E27FC236}">
                  <a16:creationId xmlns:a16="http://schemas.microsoft.com/office/drawing/2014/main" id="{9125F50E-4746-A368-FF9A-2692AEE7DB0C}"/>
                </a:ext>
              </a:extLst>
            </p:cNvPr>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30" name="Google Shape;14199;p27">
              <a:extLst>
                <a:ext uri="{FF2B5EF4-FFF2-40B4-BE49-F238E27FC236}">
                  <a16:creationId xmlns:a16="http://schemas.microsoft.com/office/drawing/2014/main" id="{48B31B92-0CEC-997E-1ADE-712C935F9765}"/>
                </a:ext>
              </a:extLst>
            </p:cNvPr>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31" name="Google Shape;14200;p27">
              <a:extLst>
                <a:ext uri="{FF2B5EF4-FFF2-40B4-BE49-F238E27FC236}">
                  <a16:creationId xmlns:a16="http://schemas.microsoft.com/office/drawing/2014/main" id="{8B356906-CE7C-FB8F-6D0C-DAC3B83A582E}"/>
                </a:ext>
              </a:extLst>
            </p:cNvPr>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32" name="Google Shape;14201;p27">
              <a:extLst>
                <a:ext uri="{FF2B5EF4-FFF2-40B4-BE49-F238E27FC236}">
                  <a16:creationId xmlns:a16="http://schemas.microsoft.com/office/drawing/2014/main" id="{A87A02DF-BC26-A4DC-4E44-877701882740}"/>
                </a:ext>
              </a:extLst>
            </p:cNvPr>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333" name="Google Shape;14202;p27">
            <a:extLst>
              <a:ext uri="{FF2B5EF4-FFF2-40B4-BE49-F238E27FC236}">
                <a16:creationId xmlns:a16="http://schemas.microsoft.com/office/drawing/2014/main" id="{1B5B1F04-EB27-E287-55E4-C707A7A640EA}"/>
              </a:ext>
            </a:extLst>
          </p:cNvPr>
          <p:cNvGrpSpPr/>
          <p:nvPr/>
        </p:nvGrpSpPr>
        <p:grpSpPr>
          <a:xfrm>
            <a:off x="6495999" y="7982527"/>
            <a:ext cx="712038" cy="712278"/>
            <a:chOff x="3656038" y="3790508"/>
            <a:chExt cx="297700" cy="297800"/>
          </a:xfrm>
        </p:grpSpPr>
        <p:sp>
          <p:nvSpPr>
            <p:cNvPr id="334" name="Google Shape;14203;p27">
              <a:extLst>
                <a:ext uri="{FF2B5EF4-FFF2-40B4-BE49-F238E27FC236}">
                  <a16:creationId xmlns:a16="http://schemas.microsoft.com/office/drawing/2014/main" id="{71A072C1-8AD3-976B-FCD5-9BD4AD0935BF}"/>
                </a:ext>
              </a:extLst>
            </p:cNvPr>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35" name="Google Shape;14204;p27">
              <a:extLst>
                <a:ext uri="{FF2B5EF4-FFF2-40B4-BE49-F238E27FC236}">
                  <a16:creationId xmlns:a16="http://schemas.microsoft.com/office/drawing/2014/main" id="{14F12918-E48F-BE0E-D85F-34EEFAAE79D4}"/>
                </a:ext>
              </a:extLst>
            </p:cNvPr>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36" name="Google Shape;14205;p27">
              <a:extLst>
                <a:ext uri="{FF2B5EF4-FFF2-40B4-BE49-F238E27FC236}">
                  <a16:creationId xmlns:a16="http://schemas.microsoft.com/office/drawing/2014/main" id="{576E9464-7618-9E93-E6E1-86C838D847EF}"/>
                </a:ext>
              </a:extLst>
            </p:cNvPr>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37" name="Google Shape;14206;p27">
              <a:extLst>
                <a:ext uri="{FF2B5EF4-FFF2-40B4-BE49-F238E27FC236}">
                  <a16:creationId xmlns:a16="http://schemas.microsoft.com/office/drawing/2014/main" id="{AEF48FD2-9939-7D83-40D3-F7D66FA84425}"/>
                </a:ext>
              </a:extLst>
            </p:cNvPr>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38" name="Google Shape;14207;p27">
              <a:extLst>
                <a:ext uri="{FF2B5EF4-FFF2-40B4-BE49-F238E27FC236}">
                  <a16:creationId xmlns:a16="http://schemas.microsoft.com/office/drawing/2014/main" id="{4E908EB7-52BF-E961-0AE2-8B187854795D}"/>
                </a:ext>
              </a:extLst>
            </p:cNvPr>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339" name="Google Shape;14208;p27">
            <a:extLst>
              <a:ext uri="{FF2B5EF4-FFF2-40B4-BE49-F238E27FC236}">
                <a16:creationId xmlns:a16="http://schemas.microsoft.com/office/drawing/2014/main" id="{F8B69E68-0F40-5FCE-AB43-E30218D74C48}"/>
              </a:ext>
            </a:extLst>
          </p:cNvPr>
          <p:cNvGrpSpPr/>
          <p:nvPr/>
        </p:nvGrpSpPr>
        <p:grpSpPr>
          <a:xfrm>
            <a:off x="8062302" y="7979797"/>
            <a:ext cx="710660" cy="706358"/>
            <a:chOff x="3688251" y="4146473"/>
            <a:chExt cx="355330" cy="353179"/>
          </a:xfrm>
        </p:grpSpPr>
        <p:sp>
          <p:nvSpPr>
            <p:cNvPr id="340" name="Google Shape;14209;p27">
              <a:extLst>
                <a:ext uri="{FF2B5EF4-FFF2-40B4-BE49-F238E27FC236}">
                  <a16:creationId xmlns:a16="http://schemas.microsoft.com/office/drawing/2014/main" id="{9D3A780B-8DB9-6534-9DC0-A24C8C321F1C}"/>
                </a:ext>
              </a:extLst>
            </p:cNvPr>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41" name="Google Shape;14210;p27">
              <a:extLst>
                <a:ext uri="{FF2B5EF4-FFF2-40B4-BE49-F238E27FC236}">
                  <a16:creationId xmlns:a16="http://schemas.microsoft.com/office/drawing/2014/main" id="{3267DE5A-5F05-E3AB-8F2F-F539954505E5}"/>
                </a:ext>
              </a:extLst>
            </p:cNvPr>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342" name="Google Shape;14211;p27">
            <a:extLst>
              <a:ext uri="{FF2B5EF4-FFF2-40B4-BE49-F238E27FC236}">
                <a16:creationId xmlns:a16="http://schemas.microsoft.com/office/drawing/2014/main" id="{E6A84107-7A4E-057D-085E-0543332894CC}"/>
              </a:ext>
            </a:extLst>
          </p:cNvPr>
          <p:cNvGrpSpPr/>
          <p:nvPr/>
        </p:nvGrpSpPr>
        <p:grpSpPr>
          <a:xfrm>
            <a:off x="9539195" y="7979897"/>
            <a:ext cx="712038" cy="712038"/>
            <a:chOff x="4673513" y="3789408"/>
            <a:chExt cx="297700" cy="297700"/>
          </a:xfrm>
        </p:grpSpPr>
        <p:sp>
          <p:nvSpPr>
            <p:cNvPr id="343" name="Google Shape;14212;p27">
              <a:extLst>
                <a:ext uri="{FF2B5EF4-FFF2-40B4-BE49-F238E27FC236}">
                  <a16:creationId xmlns:a16="http://schemas.microsoft.com/office/drawing/2014/main" id="{89AA7CEE-7D29-1E82-D392-24E72AEF92DB}"/>
                </a:ext>
              </a:extLst>
            </p:cNvPr>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44" name="Google Shape;14213;p27">
              <a:extLst>
                <a:ext uri="{FF2B5EF4-FFF2-40B4-BE49-F238E27FC236}">
                  <a16:creationId xmlns:a16="http://schemas.microsoft.com/office/drawing/2014/main" id="{9395E2D8-0373-0C03-D3CD-0103DE29450E}"/>
                </a:ext>
              </a:extLst>
            </p:cNvPr>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45" name="Google Shape;14214;p27">
              <a:extLst>
                <a:ext uri="{FF2B5EF4-FFF2-40B4-BE49-F238E27FC236}">
                  <a16:creationId xmlns:a16="http://schemas.microsoft.com/office/drawing/2014/main" id="{E9A1F2B3-BB9A-C3F9-8670-919C077FA3A4}"/>
                </a:ext>
              </a:extLst>
            </p:cNvPr>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346" name="Google Shape;14215;p27">
            <a:extLst>
              <a:ext uri="{FF2B5EF4-FFF2-40B4-BE49-F238E27FC236}">
                <a16:creationId xmlns:a16="http://schemas.microsoft.com/office/drawing/2014/main" id="{A9208DEC-58A4-2D1A-039F-60C6146B128F}"/>
              </a:ext>
            </a:extLst>
          </p:cNvPr>
          <p:cNvGrpSpPr/>
          <p:nvPr/>
        </p:nvGrpSpPr>
        <p:grpSpPr>
          <a:xfrm>
            <a:off x="11044379" y="7979897"/>
            <a:ext cx="712038" cy="706358"/>
            <a:chOff x="5175388" y="3789408"/>
            <a:chExt cx="297700" cy="295325"/>
          </a:xfrm>
        </p:grpSpPr>
        <p:sp>
          <p:nvSpPr>
            <p:cNvPr id="347" name="Google Shape;14216;p27">
              <a:extLst>
                <a:ext uri="{FF2B5EF4-FFF2-40B4-BE49-F238E27FC236}">
                  <a16:creationId xmlns:a16="http://schemas.microsoft.com/office/drawing/2014/main" id="{653547DD-D29E-D95C-7DD7-06DEA1E84846}"/>
                </a:ext>
              </a:extLst>
            </p:cNvPr>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48" name="Google Shape;14217;p27">
              <a:extLst>
                <a:ext uri="{FF2B5EF4-FFF2-40B4-BE49-F238E27FC236}">
                  <a16:creationId xmlns:a16="http://schemas.microsoft.com/office/drawing/2014/main" id="{061DC7B4-5762-0541-D3E9-8456BE7FCA33}"/>
                </a:ext>
              </a:extLst>
            </p:cNvPr>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49" name="Google Shape;14218;p27">
              <a:extLst>
                <a:ext uri="{FF2B5EF4-FFF2-40B4-BE49-F238E27FC236}">
                  <a16:creationId xmlns:a16="http://schemas.microsoft.com/office/drawing/2014/main" id="{90227096-A3F9-DDDD-8BB5-7F9ECD6EC929}"/>
                </a:ext>
              </a:extLst>
            </p:cNvPr>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350" name="Google Shape;14219;p27">
            <a:extLst>
              <a:ext uri="{FF2B5EF4-FFF2-40B4-BE49-F238E27FC236}">
                <a16:creationId xmlns:a16="http://schemas.microsoft.com/office/drawing/2014/main" id="{ADCAB341-DB23-EC41-D6E5-0E77CF5EE379}"/>
              </a:ext>
            </a:extLst>
          </p:cNvPr>
          <p:cNvGrpSpPr/>
          <p:nvPr/>
        </p:nvGrpSpPr>
        <p:grpSpPr>
          <a:xfrm>
            <a:off x="12546754" y="7978460"/>
            <a:ext cx="729140" cy="711500"/>
            <a:chOff x="5676088" y="3788808"/>
            <a:chExt cx="304850" cy="297475"/>
          </a:xfrm>
        </p:grpSpPr>
        <p:sp>
          <p:nvSpPr>
            <p:cNvPr id="351" name="Google Shape;14220;p27">
              <a:extLst>
                <a:ext uri="{FF2B5EF4-FFF2-40B4-BE49-F238E27FC236}">
                  <a16:creationId xmlns:a16="http://schemas.microsoft.com/office/drawing/2014/main" id="{0E787A9E-8F4A-1DE9-C413-D73B82821DAF}"/>
                </a:ext>
              </a:extLst>
            </p:cNvPr>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52" name="Google Shape;14221;p27">
              <a:extLst>
                <a:ext uri="{FF2B5EF4-FFF2-40B4-BE49-F238E27FC236}">
                  <a16:creationId xmlns:a16="http://schemas.microsoft.com/office/drawing/2014/main" id="{333F55B9-1D9B-3FFA-31C8-7E2EF9FEF5A5}"/>
                </a:ext>
              </a:extLst>
            </p:cNvPr>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53" name="Google Shape;14222;p27">
              <a:extLst>
                <a:ext uri="{FF2B5EF4-FFF2-40B4-BE49-F238E27FC236}">
                  <a16:creationId xmlns:a16="http://schemas.microsoft.com/office/drawing/2014/main" id="{D0896238-BEB1-538D-4215-6AAEE8151A6C}"/>
                </a:ext>
              </a:extLst>
            </p:cNvPr>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54" name="Google Shape;14223;p27">
              <a:extLst>
                <a:ext uri="{FF2B5EF4-FFF2-40B4-BE49-F238E27FC236}">
                  <a16:creationId xmlns:a16="http://schemas.microsoft.com/office/drawing/2014/main" id="{CC49AE51-E5CA-6271-6575-DB74976D2AC1}"/>
                </a:ext>
              </a:extLst>
            </p:cNvPr>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55" name="Google Shape;14224;p27">
              <a:extLst>
                <a:ext uri="{FF2B5EF4-FFF2-40B4-BE49-F238E27FC236}">
                  <a16:creationId xmlns:a16="http://schemas.microsoft.com/office/drawing/2014/main" id="{A01C5C1C-0613-3BB4-8FCE-F8147F8D07C8}"/>
                </a:ext>
              </a:extLst>
            </p:cNvPr>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56" name="Google Shape;14225;p27">
              <a:extLst>
                <a:ext uri="{FF2B5EF4-FFF2-40B4-BE49-F238E27FC236}">
                  <a16:creationId xmlns:a16="http://schemas.microsoft.com/office/drawing/2014/main" id="{3764CDFA-D4F9-FC8E-5FC8-DAC3EDD736AC}"/>
                </a:ext>
              </a:extLst>
            </p:cNvPr>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357" name="Google Shape;14226;p27">
            <a:extLst>
              <a:ext uri="{FF2B5EF4-FFF2-40B4-BE49-F238E27FC236}">
                <a16:creationId xmlns:a16="http://schemas.microsoft.com/office/drawing/2014/main" id="{BF3A1993-EB60-407C-6A68-D25D45A72558}"/>
              </a:ext>
            </a:extLst>
          </p:cNvPr>
          <p:cNvGrpSpPr/>
          <p:nvPr/>
        </p:nvGrpSpPr>
        <p:grpSpPr>
          <a:xfrm>
            <a:off x="13995015" y="7979897"/>
            <a:ext cx="712038" cy="713474"/>
            <a:chOff x="6154163" y="3789408"/>
            <a:chExt cx="297700" cy="298300"/>
          </a:xfrm>
        </p:grpSpPr>
        <p:sp>
          <p:nvSpPr>
            <p:cNvPr id="358" name="Google Shape;14227;p27">
              <a:extLst>
                <a:ext uri="{FF2B5EF4-FFF2-40B4-BE49-F238E27FC236}">
                  <a16:creationId xmlns:a16="http://schemas.microsoft.com/office/drawing/2014/main" id="{9E49B823-D43F-DA13-B09B-079AA87AFFC5}"/>
                </a:ext>
              </a:extLst>
            </p:cNvPr>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59" name="Google Shape;14228;p27">
              <a:extLst>
                <a:ext uri="{FF2B5EF4-FFF2-40B4-BE49-F238E27FC236}">
                  <a16:creationId xmlns:a16="http://schemas.microsoft.com/office/drawing/2014/main" id="{9B917F28-2298-AA38-D737-A405331DB36F}"/>
                </a:ext>
              </a:extLst>
            </p:cNvPr>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60" name="Google Shape;14229;p27">
              <a:extLst>
                <a:ext uri="{FF2B5EF4-FFF2-40B4-BE49-F238E27FC236}">
                  <a16:creationId xmlns:a16="http://schemas.microsoft.com/office/drawing/2014/main" id="{7ADF9CA3-0A14-627C-E62B-6941B247E503}"/>
                </a:ext>
              </a:extLst>
            </p:cNvPr>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61" name="Google Shape;14230;p27">
              <a:extLst>
                <a:ext uri="{FF2B5EF4-FFF2-40B4-BE49-F238E27FC236}">
                  <a16:creationId xmlns:a16="http://schemas.microsoft.com/office/drawing/2014/main" id="{C2AFBAEB-AF5C-EC8F-E361-44C42660F6AC}"/>
                </a:ext>
              </a:extLst>
            </p:cNvPr>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62" name="Google Shape;14231;p27">
              <a:extLst>
                <a:ext uri="{FF2B5EF4-FFF2-40B4-BE49-F238E27FC236}">
                  <a16:creationId xmlns:a16="http://schemas.microsoft.com/office/drawing/2014/main" id="{270484DA-D5C1-E62B-6473-8784E2E7D9DC}"/>
                </a:ext>
              </a:extLst>
            </p:cNvPr>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63" name="Google Shape;14232;p27">
              <a:extLst>
                <a:ext uri="{FF2B5EF4-FFF2-40B4-BE49-F238E27FC236}">
                  <a16:creationId xmlns:a16="http://schemas.microsoft.com/office/drawing/2014/main" id="{24F400ED-3C2B-32FB-960A-171B73B91856}"/>
                </a:ext>
              </a:extLst>
            </p:cNvPr>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64" name="Google Shape;14233;p27">
              <a:extLst>
                <a:ext uri="{FF2B5EF4-FFF2-40B4-BE49-F238E27FC236}">
                  <a16:creationId xmlns:a16="http://schemas.microsoft.com/office/drawing/2014/main" id="{0B80060F-D13D-35D8-49D0-276131FFD456}"/>
                </a:ext>
              </a:extLst>
            </p:cNvPr>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65" name="Google Shape;14234;p27">
              <a:extLst>
                <a:ext uri="{FF2B5EF4-FFF2-40B4-BE49-F238E27FC236}">
                  <a16:creationId xmlns:a16="http://schemas.microsoft.com/office/drawing/2014/main" id="{8F78A898-7CBD-50F5-2B06-DBBCB6C55868}"/>
                </a:ext>
              </a:extLst>
            </p:cNvPr>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66" name="Google Shape;14235;p27">
              <a:extLst>
                <a:ext uri="{FF2B5EF4-FFF2-40B4-BE49-F238E27FC236}">
                  <a16:creationId xmlns:a16="http://schemas.microsoft.com/office/drawing/2014/main" id="{6C405199-D09E-B259-D470-2B99B7068638}"/>
                </a:ext>
              </a:extLst>
            </p:cNvPr>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67" name="Google Shape;14236;p27">
              <a:extLst>
                <a:ext uri="{FF2B5EF4-FFF2-40B4-BE49-F238E27FC236}">
                  <a16:creationId xmlns:a16="http://schemas.microsoft.com/office/drawing/2014/main" id="{AB9B60CD-E9F9-B9E5-F006-25B5360CDEBE}"/>
                </a:ext>
              </a:extLst>
            </p:cNvPr>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68" name="Google Shape;14237;p27">
              <a:extLst>
                <a:ext uri="{FF2B5EF4-FFF2-40B4-BE49-F238E27FC236}">
                  <a16:creationId xmlns:a16="http://schemas.microsoft.com/office/drawing/2014/main" id="{CC3E1023-DA72-7A6D-CF9A-30EC51C5E68D}"/>
                </a:ext>
              </a:extLst>
            </p:cNvPr>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69" name="Google Shape;14238;p27">
              <a:extLst>
                <a:ext uri="{FF2B5EF4-FFF2-40B4-BE49-F238E27FC236}">
                  <a16:creationId xmlns:a16="http://schemas.microsoft.com/office/drawing/2014/main" id="{23E7E0A4-DD81-F6CB-A9B6-F06A590727E7}"/>
                </a:ext>
              </a:extLst>
            </p:cNvPr>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70" name="Google Shape;14239;p27">
              <a:extLst>
                <a:ext uri="{FF2B5EF4-FFF2-40B4-BE49-F238E27FC236}">
                  <a16:creationId xmlns:a16="http://schemas.microsoft.com/office/drawing/2014/main" id="{2DC1800B-1326-541D-1A57-AFB0AE4D0702}"/>
                </a:ext>
              </a:extLst>
            </p:cNvPr>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71" name="Google Shape;14240;p27">
              <a:extLst>
                <a:ext uri="{FF2B5EF4-FFF2-40B4-BE49-F238E27FC236}">
                  <a16:creationId xmlns:a16="http://schemas.microsoft.com/office/drawing/2014/main" id="{4CF5255A-8A86-6D44-2767-190E2997643D}"/>
                </a:ext>
              </a:extLst>
            </p:cNvPr>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72" name="Google Shape;14241;p27">
              <a:extLst>
                <a:ext uri="{FF2B5EF4-FFF2-40B4-BE49-F238E27FC236}">
                  <a16:creationId xmlns:a16="http://schemas.microsoft.com/office/drawing/2014/main" id="{75E002B6-370A-4F62-C959-F01D3329C329}"/>
                </a:ext>
              </a:extLst>
            </p:cNvPr>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73" name="Google Shape;14242;p27">
              <a:extLst>
                <a:ext uri="{FF2B5EF4-FFF2-40B4-BE49-F238E27FC236}">
                  <a16:creationId xmlns:a16="http://schemas.microsoft.com/office/drawing/2014/main" id="{6E51585E-63B8-D9C9-22EF-DD0825D7D1A5}"/>
                </a:ext>
              </a:extLst>
            </p:cNvPr>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374" name="Google Shape;14243;p27">
            <a:extLst>
              <a:ext uri="{FF2B5EF4-FFF2-40B4-BE49-F238E27FC236}">
                <a16:creationId xmlns:a16="http://schemas.microsoft.com/office/drawing/2014/main" id="{DCCBF91C-0953-1E53-896D-8E067810F581}"/>
              </a:ext>
            </a:extLst>
          </p:cNvPr>
          <p:cNvGrpSpPr/>
          <p:nvPr/>
        </p:nvGrpSpPr>
        <p:grpSpPr>
          <a:xfrm>
            <a:off x="15481721" y="7985219"/>
            <a:ext cx="712098" cy="706718"/>
            <a:chOff x="6648313" y="3791633"/>
            <a:chExt cx="297725" cy="295475"/>
          </a:xfrm>
        </p:grpSpPr>
        <p:sp>
          <p:nvSpPr>
            <p:cNvPr id="375" name="Google Shape;14244;p27">
              <a:extLst>
                <a:ext uri="{FF2B5EF4-FFF2-40B4-BE49-F238E27FC236}">
                  <a16:creationId xmlns:a16="http://schemas.microsoft.com/office/drawing/2014/main" id="{0B882773-CAAC-2E65-B0C5-D5D816F3ED13}"/>
                </a:ext>
              </a:extLst>
            </p:cNvPr>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76" name="Google Shape;14245;p27">
              <a:extLst>
                <a:ext uri="{FF2B5EF4-FFF2-40B4-BE49-F238E27FC236}">
                  <a16:creationId xmlns:a16="http://schemas.microsoft.com/office/drawing/2014/main" id="{3A476790-CD2F-050F-E917-731C0C27EBBF}"/>
                </a:ext>
              </a:extLst>
            </p:cNvPr>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77" name="Google Shape;14246;p27">
              <a:extLst>
                <a:ext uri="{FF2B5EF4-FFF2-40B4-BE49-F238E27FC236}">
                  <a16:creationId xmlns:a16="http://schemas.microsoft.com/office/drawing/2014/main" id="{93F52EF5-3756-5F93-AF5E-B3491AA42FAA}"/>
                </a:ext>
              </a:extLst>
            </p:cNvPr>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78" name="Google Shape;14247;p27">
              <a:extLst>
                <a:ext uri="{FF2B5EF4-FFF2-40B4-BE49-F238E27FC236}">
                  <a16:creationId xmlns:a16="http://schemas.microsoft.com/office/drawing/2014/main" id="{36A54B2F-6840-4EE4-CC67-3DDE3FF40520}"/>
                </a:ext>
              </a:extLst>
            </p:cNvPr>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79" name="Google Shape;14248;p27">
              <a:extLst>
                <a:ext uri="{FF2B5EF4-FFF2-40B4-BE49-F238E27FC236}">
                  <a16:creationId xmlns:a16="http://schemas.microsoft.com/office/drawing/2014/main" id="{76388973-E88C-2DBC-8E98-1E90657AB364}"/>
                </a:ext>
              </a:extLst>
            </p:cNvPr>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grpSp>
        <p:nvGrpSpPr>
          <p:cNvPr id="380" name="Google Shape;14249;p27">
            <a:extLst>
              <a:ext uri="{FF2B5EF4-FFF2-40B4-BE49-F238E27FC236}">
                <a16:creationId xmlns:a16="http://schemas.microsoft.com/office/drawing/2014/main" id="{633547FC-215F-FFB6-F092-61CF2A314336}"/>
              </a:ext>
            </a:extLst>
          </p:cNvPr>
          <p:cNvGrpSpPr/>
          <p:nvPr/>
        </p:nvGrpSpPr>
        <p:grpSpPr>
          <a:xfrm>
            <a:off x="8046746" y="3535632"/>
            <a:ext cx="716344" cy="710664"/>
            <a:chOff x="4176963" y="1931283"/>
            <a:chExt cx="299500" cy="297125"/>
          </a:xfrm>
        </p:grpSpPr>
        <p:sp>
          <p:nvSpPr>
            <p:cNvPr id="381" name="Google Shape;14250;p27">
              <a:extLst>
                <a:ext uri="{FF2B5EF4-FFF2-40B4-BE49-F238E27FC236}">
                  <a16:creationId xmlns:a16="http://schemas.microsoft.com/office/drawing/2014/main" id="{C254090F-63AE-5F68-C666-72B709462E45}"/>
                </a:ext>
              </a:extLst>
            </p:cNvPr>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82" name="Google Shape;14251;p27">
              <a:extLst>
                <a:ext uri="{FF2B5EF4-FFF2-40B4-BE49-F238E27FC236}">
                  <a16:creationId xmlns:a16="http://schemas.microsoft.com/office/drawing/2014/main" id="{C1FB35BF-D96B-94F0-9512-940F42DC39E9}"/>
                </a:ext>
              </a:extLst>
            </p:cNvPr>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83" name="Google Shape;14252;p27">
              <a:extLst>
                <a:ext uri="{FF2B5EF4-FFF2-40B4-BE49-F238E27FC236}">
                  <a16:creationId xmlns:a16="http://schemas.microsoft.com/office/drawing/2014/main" id="{C443B01F-C066-9528-7C0D-138F78F6B0A9}"/>
                </a:ext>
              </a:extLst>
            </p:cNvPr>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84" name="Google Shape;14253;p27">
              <a:extLst>
                <a:ext uri="{FF2B5EF4-FFF2-40B4-BE49-F238E27FC236}">
                  <a16:creationId xmlns:a16="http://schemas.microsoft.com/office/drawing/2014/main" id="{84FD1E80-A2F8-AD6F-B970-6603F1E02384}"/>
                </a:ext>
              </a:extLst>
            </p:cNvPr>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85" name="Google Shape;14254;p27">
              <a:extLst>
                <a:ext uri="{FF2B5EF4-FFF2-40B4-BE49-F238E27FC236}">
                  <a16:creationId xmlns:a16="http://schemas.microsoft.com/office/drawing/2014/main" id="{15C6E420-4F08-206F-F907-ED7DEF35B6EF}"/>
                </a:ext>
              </a:extLst>
            </p:cNvPr>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sp>
          <p:nvSpPr>
            <p:cNvPr id="386" name="Google Shape;14255;p27">
              <a:extLst>
                <a:ext uri="{FF2B5EF4-FFF2-40B4-BE49-F238E27FC236}">
                  <a16:creationId xmlns:a16="http://schemas.microsoft.com/office/drawing/2014/main" id="{AF672A04-BC93-536A-9150-467B64FDCA1C}"/>
                </a:ext>
              </a:extLst>
            </p:cNvPr>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5EBDC2"/>
                </a:solidFill>
                <a:cs typeface="B Nazanin" panose="00000700000000000000" pitchFamily="2" charset="-78"/>
                <a:sym typeface="Arial"/>
              </a:endParaRPr>
            </a:p>
          </p:txBody>
        </p:sp>
      </p:grpSp>
      <p:sp>
        <p:nvSpPr>
          <p:cNvPr id="387" name="Google Shape;14256;p27">
            <a:extLst>
              <a:ext uri="{FF2B5EF4-FFF2-40B4-BE49-F238E27FC236}">
                <a16:creationId xmlns:a16="http://schemas.microsoft.com/office/drawing/2014/main" id="{8AFACC4C-1461-C50D-BBFA-2EBA0B998AF1}"/>
              </a:ext>
            </a:extLst>
          </p:cNvPr>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solidFill>
                  <a:srgbClr val="5EBDC2"/>
                </a:solidFill>
                <a:cs typeface="B Nazanin" panose="00000700000000000000" pitchFamily="2" charset="-78"/>
                <a:sym typeface="Arial"/>
              </a:rPr>
              <a:t>عناصر اینفوگرافیک</a:t>
            </a:r>
            <a:endParaRPr sz="3200" kern="0" dirty="0">
              <a:solidFill>
                <a:srgbClr val="5EBDC2"/>
              </a:solidFill>
              <a:cs typeface="B Nazanin" panose="00000700000000000000" pitchFamily="2" charset="-78"/>
              <a:sym typeface="Arial"/>
            </a:endParaRPr>
          </a:p>
        </p:txBody>
      </p:sp>
      <p:sp>
        <p:nvSpPr>
          <p:cNvPr id="388" name="Google Shape;14257;p27">
            <a:extLst>
              <a:ext uri="{FF2B5EF4-FFF2-40B4-BE49-F238E27FC236}">
                <a16:creationId xmlns:a16="http://schemas.microsoft.com/office/drawing/2014/main" id="{3A724EDE-A674-953C-9147-D84EF7EC438A}"/>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a:solidFill>
                  <a:srgbClr val="5EBDC2"/>
                </a:solidFill>
                <a:cs typeface="B Nazanin" panose="00000700000000000000" pitchFamily="2" charset="-78"/>
              </a:rPr>
              <a:t>نمادهای برتر</a:t>
            </a:r>
            <a:endParaRPr lang="fa-IR" dirty="0">
              <a:solidFill>
                <a:srgbClr val="5EBDC2"/>
              </a:solidFill>
              <a:cs typeface="B Nazanin" panose="00000700000000000000" pitchFamily="2" charset="-78"/>
            </a:endParaRPr>
          </a:p>
        </p:txBody>
      </p:sp>
    </p:spTree>
    <p:extLst>
      <p:ext uri="{BB962C8B-B14F-4D97-AF65-F5344CB8AC3E}">
        <p14:creationId xmlns:p14="http://schemas.microsoft.com/office/powerpoint/2010/main" val="7163168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30640" y="4861995"/>
            <a:ext cx="7066080" cy="2810898"/>
          </a:xfrm>
          <a:prstGeom prst="rect">
            <a:avLst/>
          </a:prstGeom>
        </p:spPr>
        <p:txBody>
          <a:bodyPr lIns="0" tIns="0" rIns="0" bIns="0" rtlCol="0" anchor="t">
            <a:spAutoFit/>
          </a:bodyPr>
          <a:lstStyle/>
          <a:p>
            <a:pPr algn="r" rtl="1">
              <a:lnSpc>
                <a:spcPct val="150000"/>
              </a:lnSpc>
            </a:pPr>
            <a:r>
              <a:rPr lang="fa-IR" sz="4175" spc="-1" dirty="0">
                <a:solidFill>
                  <a:srgbClr val="7F7F7F"/>
                </a:solidFill>
                <a:latin typeface="Zilla Slab Light Light"/>
                <a:cs typeface="B Nazanin" panose="00000400000000000000" pitchFamily="2" charset="-78"/>
              </a:rPr>
              <a:t>نقل قول ها معمولاً به عنوان وسیله ای برای الهام و فراخوانی افکار فلسفی از خواننده چاپ می شوند.</a:t>
            </a:r>
            <a:endParaRPr lang="en-US" sz="4175" spc="-1" dirty="0">
              <a:solidFill>
                <a:srgbClr val="7F7F7F"/>
              </a:solidFill>
              <a:latin typeface="Zilla Slab Light Light"/>
              <a:cs typeface="B Nazanin" panose="00000400000000000000" pitchFamily="2" charset="-78"/>
            </a:endParaRPr>
          </a:p>
        </p:txBody>
      </p:sp>
      <p:sp>
        <p:nvSpPr>
          <p:cNvPr id="3" name="TextBox 3"/>
          <p:cNvSpPr txBox="1"/>
          <p:nvPr/>
        </p:nvSpPr>
        <p:spPr>
          <a:xfrm>
            <a:off x="17251200" y="9267840"/>
            <a:ext cx="868320" cy="927360"/>
          </a:xfrm>
          <a:prstGeom prst="rect">
            <a:avLst/>
          </a:prstGeom>
        </p:spPr>
        <p:txBody>
          <a:bodyPr lIns="0" tIns="0" rIns="0" bIns="0" rtlCol="0" anchor="t">
            <a:spAutoFit/>
          </a:bodyPr>
          <a:lstStyle/>
          <a:p>
            <a:pPr algn="r">
              <a:lnSpc>
                <a:spcPts val="4320"/>
              </a:lnSpc>
            </a:pPr>
            <a:r>
              <a:rPr lang="en-US" sz="3600" spc="-145">
                <a:solidFill>
                  <a:srgbClr val="000000"/>
                </a:solidFill>
                <a:latin typeface="Open Sans"/>
              </a:rPr>
              <a:t>4</a:t>
            </a:r>
          </a:p>
        </p:txBody>
      </p:sp>
      <p:grpSp>
        <p:nvGrpSpPr>
          <p:cNvPr id="4" name="Group 4"/>
          <p:cNvGrpSpPr/>
          <p:nvPr/>
        </p:nvGrpSpPr>
        <p:grpSpPr>
          <a:xfrm rot="-5400000">
            <a:off x="12960720" y="4959360"/>
            <a:ext cx="10286640" cy="367200"/>
            <a:chOff x="0" y="0"/>
            <a:chExt cx="13715520" cy="489600"/>
          </a:xfrm>
        </p:grpSpPr>
        <p:sp>
          <p:nvSpPr>
            <p:cNvPr id="5" name="Freeform 5"/>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7F7F7F"/>
            </a:solidFill>
          </p:spPr>
        </p:sp>
      </p:grpSp>
      <p:grpSp>
        <p:nvGrpSpPr>
          <p:cNvPr id="6" name="Group 6"/>
          <p:cNvGrpSpPr/>
          <p:nvPr/>
        </p:nvGrpSpPr>
        <p:grpSpPr>
          <a:xfrm rot="-5400000">
            <a:off x="15888960" y="8406720"/>
            <a:ext cx="3391920" cy="367200"/>
            <a:chOff x="0" y="0"/>
            <a:chExt cx="4522560" cy="489600"/>
          </a:xfrm>
        </p:grpSpPr>
        <p:sp>
          <p:nvSpPr>
            <p:cNvPr id="7" name="Freeform 7"/>
            <p:cNvSpPr/>
            <p:nvPr/>
          </p:nvSpPr>
          <p:spPr>
            <a:xfrm>
              <a:off x="0" y="0"/>
              <a:ext cx="4522597" cy="489585"/>
            </a:xfrm>
            <a:custGeom>
              <a:avLst/>
              <a:gdLst/>
              <a:ahLst/>
              <a:cxnLst/>
              <a:rect l="l" t="t" r="r" b="b"/>
              <a:pathLst>
                <a:path w="4522597" h="489585">
                  <a:moveTo>
                    <a:pt x="0" y="0"/>
                  </a:moveTo>
                  <a:lnTo>
                    <a:pt x="4522597" y="0"/>
                  </a:lnTo>
                  <a:lnTo>
                    <a:pt x="4522597" y="489585"/>
                  </a:lnTo>
                  <a:lnTo>
                    <a:pt x="0" y="489585"/>
                  </a:lnTo>
                  <a:close/>
                </a:path>
              </a:pathLst>
            </a:custGeom>
            <a:solidFill>
              <a:srgbClr val="AECDE6"/>
            </a:solidFill>
          </p:spPr>
        </p:sp>
      </p:grpSp>
      <p:grpSp>
        <p:nvGrpSpPr>
          <p:cNvPr id="8" name="Group 8"/>
          <p:cNvGrpSpPr/>
          <p:nvPr/>
        </p:nvGrpSpPr>
        <p:grpSpPr>
          <a:xfrm rot="-5400000">
            <a:off x="16259040" y="9352800"/>
            <a:ext cx="1500480" cy="367200"/>
            <a:chOff x="0" y="0"/>
            <a:chExt cx="2000640" cy="489600"/>
          </a:xfrm>
        </p:grpSpPr>
        <p:sp>
          <p:nvSpPr>
            <p:cNvPr id="9" name="Freeform 9"/>
            <p:cNvSpPr/>
            <p:nvPr/>
          </p:nvSpPr>
          <p:spPr>
            <a:xfrm>
              <a:off x="0" y="0"/>
              <a:ext cx="2000631" cy="489585"/>
            </a:xfrm>
            <a:custGeom>
              <a:avLst/>
              <a:gdLst/>
              <a:ahLst/>
              <a:cxnLst/>
              <a:rect l="l" t="t" r="r" b="b"/>
              <a:pathLst>
                <a:path w="2000631" h="489585">
                  <a:moveTo>
                    <a:pt x="0" y="0"/>
                  </a:moveTo>
                  <a:lnTo>
                    <a:pt x="2000631" y="0"/>
                  </a:lnTo>
                  <a:lnTo>
                    <a:pt x="2000631" y="489585"/>
                  </a:lnTo>
                  <a:lnTo>
                    <a:pt x="0" y="489585"/>
                  </a:lnTo>
                  <a:close/>
                </a:path>
              </a:pathLst>
            </a:custGeom>
            <a:solidFill>
              <a:srgbClr val="E8F0D8"/>
            </a:solidFill>
          </p:spPr>
        </p:sp>
      </p:grpSp>
      <p:sp>
        <p:nvSpPr>
          <p:cNvPr id="10" name="TextBox 10"/>
          <p:cNvSpPr txBox="1"/>
          <p:nvPr/>
        </p:nvSpPr>
        <p:spPr>
          <a:xfrm>
            <a:off x="1164960" y="2599920"/>
            <a:ext cx="1456560" cy="1124640"/>
          </a:xfrm>
          <a:prstGeom prst="rect">
            <a:avLst/>
          </a:prstGeom>
        </p:spPr>
        <p:txBody>
          <a:bodyPr lIns="0" tIns="0" rIns="0" bIns="0" rtlCol="0" anchor="t">
            <a:spAutoFit/>
          </a:bodyPr>
          <a:lstStyle/>
          <a:p>
            <a:pPr algn="ctr">
              <a:lnSpc>
                <a:spcPts val="23039"/>
              </a:lnSpc>
            </a:pPr>
            <a:r>
              <a:rPr lang="en-US" sz="19200" spc="282">
                <a:solidFill>
                  <a:srgbClr val="101631"/>
                </a:solidFill>
                <a:latin typeface="Montserrat Bold"/>
              </a:rPr>
              <a:t>“</a:t>
            </a:r>
          </a:p>
        </p:txBody>
      </p:sp>
      <p:sp>
        <p:nvSpPr>
          <p:cNvPr id="11" name="Freeform 11"/>
          <p:cNvSpPr/>
          <p:nvPr/>
        </p:nvSpPr>
        <p:spPr>
          <a:xfrm>
            <a:off x="9329040" y="0"/>
            <a:ext cx="6858000" cy="10286640"/>
          </a:xfrm>
          <a:custGeom>
            <a:avLst/>
            <a:gdLst/>
            <a:ahLst/>
            <a:cxnLst/>
            <a:rect l="l" t="t" r="r" b="b"/>
            <a:pathLst>
              <a:path w="6858000" h="10286640">
                <a:moveTo>
                  <a:pt x="0" y="0"/>
                </a:moveTo>
                <a:lnTo>
                  <a:pt x="6858000" y="0"/>
                </a:lnTo>
                <a:lnTo>
                  <a:pt x="6858000" y="10286640"/>
                </a:lnTo>
                <a:lnTo>
                  <a:pt x="0" y="10286640"/>
                </a:lnTo>
                <a:lnTo>
                  <a:pt x="0" y="0"/>
                </a:lnTo>
                <a:close/>
              </a:path>
            </a:pathLst>
          </a:custGeom>
          <a:blipFill>
            <a:blip r:embed="rId2"/>
            <a:stretch>
              <a:fillRect r="-138" b="-142"/>
            </a:stretch>
          </a:blipFill>
        </p:spPr>
      </p:sp>
      <p:grpSp>
        <p:nvGrpSpPr>
          <p:cNvPr id="12" name="Group 12"/>
          <p:cNvGrpSpPr/>
          <p:nvPr/>
        </p:nvGrpSpPr>
        <p:grpSpPr>
          <a:xfrm rot="5400000">
            <a:off x="-4980240" y="4959360"/>
            <a:ext cx="10286640" cy="367200"/>
            <a:chOff x="0" y="0"/>
            <a:chExt cx="13715520" cy="489600"/>
          </a:xfrm>
        </p:grpSpPr>
        <p:sp>
          <p:nvSpPr>
            <p:cNvPr id="13" name="Freeform 13"/>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7F7F7F"/>
            </a:solidFill>
          </p:spPr>
        </p:sp>
      </p:grpSp>
      <p:grpSp>
        <p:nvGrpSpPr>
          <p:cNvPr id="14" name="Group 14"/>
          <p:cNvGrpSpPr/>
          <p:nvPr/>
        </p:nvGrpSpPr>
        <p:grpSpPr>
          <a:xfrm rot="5400000">
            <a:off x="-1013760" y="1512000"/>
            <a:ext cx="3391920" cy="367200"/>
            <a:chOff x="0" y="0"/>
            <a:chExt cx="4522560" cy="489600"/>
          </a:xfrm>
        </p:grpSpPr>
        <p:sp>
          <p:nvSpPr>
            <p:cNvPr id="15" name="Freeform 15"/>
            <p:cNvSpPr/>
            <p:nvPr/>
          </p:nvSpPr>
          <p:spPr>
            <a:xfrm>
              <a:off x="0" y="0"/>
              <a:ext cx="4522597" cy="489585"/>
            </a:xfrm>
            <a:custGeom>
              <a:avLst/>
              <a:gdLst/>
              <a:ahLst/>
              <a:cxnLst/>
              <a:rect l="l" t="t" r="r" b="b"/>
              <a:pathLst>
                <a:path w="4522597" h="489585">
                  <a:moveTo>
                    <a:pt x="0" y="0"/>
                  </a:moveTo>
                  <a:lnTo>
                    <a:pt x="4522597" y="0"/>
                  </a:lnTo>
                  <a:lnTo>
                    <a:pt x="4522597" y="489585"/>
                  </a:lnTo>
                  <a:lnTo>
                    <a:pt x="0" y="489585"/>
                  </a:lnTo>
                  <a:close/>
                </a:path>
              </a:pathLst>
            </a:custGeom>
            <a:solidFill>
              <a:srgbClr val="AECDE6"/>
            </a:solidFill>
          </p:spPr>
        </p:sp>
      </p:grpSp>
      <p:grpSp>
        <p:nvGrpSpPr>
          <p:cNvPr id="16" name="Group 16"/>
          <p:cNvGrpSpPr/>
          <p:nvPr/>
        </p:nvGrpSpPr>
        <p:grpSpPr>
          <a:xfrm rot="5400000">
            <a:off x="506160" y="566640"/>
            <a:ext cx="1500480" cy="367200"/>
            <a:chOff x="0" y="0"/>
            <a:chExt cx="2000640" cy="489600"/>
          </a:xfrm>
        </p:grpSpPr>
        <p:sp>
          <p:nvSpPr>
            <p:cNvPr id="17" name="Freeform 17"/>
            <p:cNvSpPr/>
            <p:nvPr/>
          </p:nvSpPr>
          <p:spPr>
            <a:xfrm>
              <a:off x="0" y="0"/>
              <a:ext cx="2000631" cy="489585"/>
            </a:xfrm>
            <a:custGeom>
              <a:avLst/>
              <a:gdLst/>
              <a:ahLst/>
              <a:cxnLst/>
              <a:rect l="l" t="t" r="r" b="b"/>
              <a:pathLst>
                <a:path w="2000631" h="489585">
                  <a:moveTo>
                    <a:pt x="0" y="0"/>
                  </a:moveTo>
                  <a:lnTo>
                    <a:pt x="2000631" y="0"/>
                  </a:lnTo>
                  <a:lnTo>
                    <a:pt x="2000631" y="489585"/>
                  </a:lnTo>
                  <a:lnTo>
                    <a:pt x="0" y="489585"/>
                  </a:lnTo>
                  <a:close/>
                </a:path>
              </a:pathLst>
            </a:custGeom>
            <a:solidFill>
              <a:srgbClr val="E8F0D8"/>
            </a:solidFill>
          </p:spPr>
        </p:sp>
      </p:grpSp>
      <p:grpSp>
        <p:nvGrpSpPr>
          <p:cNvPr id="18" name="Group 18"/>
          <p:cNvGrpSpPr/>
          <p:nvPr/>
        </p:nvGrpSpPr>
        <p:grpSpPr>
          <a:xfrm>
            <a:off x="3656160" y="2257200"/>
            <a:ext cx="2362320" cy="1800720"/>
            <a:chOff x="0" y="0"/>
            <a:chExt cx="3149760" cy="2400960"/>
          </a:xfrm>
        </p:grpSpPr>
        <p:sp>
          <p:nvSpPr>
            <p:cNvPr id="19" name="Freeform 19"/>
            <p:cNvSpPr/>
            <p:nvPr/>
          </p:nvSpPr>
          <p:spPr>
            <a:xfrm>
              <a:off x="-2540" y="-254"/>
              <a:ext cx="3153283" cy="2401697"/>
            </a:xfrm>
            <a:custGeom>
              <a:avLst/>
              <a:gdLst/>
              <a:ahLst/>
              <a:cxnLst/>
              <a:rect l="l" t="t" r="r" b="b"/>
              <a:pathLst>
                <a:path w="3153283" h="2401697">
                  <a:moveTo>
                    <a:pt x="1567688" y="2400935"/>
                  </a:moveTo>
                  <a:cubicBezTo>
                    <a:pt x="1178560" y="2400935"/>
                    <a:pt x="789559" y="2401697"/>
                    <a:pt x="400685" y="2400681"/>
                  </a:cubicBezTo>
                  <a:cubicBezTo>
                    <a:pt x="149225" y="2399919"/>
                    <a:pt x="14605" y="2288413"/>
                    <a:pt x="10033" y="2035683"/>
                  </a:cubicBezTo>
                  <a:cubicBezTo>
                    <a:pt x="0" y="1486027"/>
                    <a:pt x="0" y="935990"/>
                    <a:pt x="10414" y="386334"/>
                  </a:cubicBezTo>
                  <a:cubicBezTo>
                    <a:pt x="15494" y="119380"/>
                    <a:pt x="156718" y="1524"/>
                    <a:pt x="426339" y="1016"/>
                  </a:cubicBezTo>
                  <a:cubicBezTo>
                    <a:pt x="1191768" y="0"/>
                    <a:pt x="1957070" y="0"/>
                    <a:pt x="2722499" y="1016"/>
                  </a:cubicBezTo>
                  <a:cubicBezTo>
                    <a:pt x="3007487" y="1524"/>
                    <a:pt x="3147187" y="134874"/>
                    <a:pt x="3149473" y="418592"/>
                  </a:cubicBezTo>
                  <a:cubicBezTo>
                    <a:pt x="3153283" y="938784"/>
                    <a:pt x="3153283" y="1458976"/>
                    <a:pt x="3149473" y="1979295"/>
                  </a:cubicBezTo>
                  <a:cubicBezTo>
                    <a:pt x="3147187" y="2282571"/>
                    <a:pt x="3023235" y="2400427"/>
                    <a:pt x="2722245" y="2400681"/>
                  </a:cubicBezTo>
                  <a:cubicBezTo>
                    <a:pt x="2337435" y="2401189"/>
                    <a:pt x="1952752" y="2400681"/>
                    <a:pt x="1567942" y="2400681"/>
                  </a:cubicBezTo>
                  <a:close/>
                  <a:moveTo>
                    <a:pt x="236474" y="1621917"/>
                  </a:moveTo>
                  <a:cubicBezTo>
                    <a:pt x="451612" y="1439291"/>
                    <a:pt x="642620" y="1280795"/>
                    <a:pt x="828675" y="1116965"/>
                  </a:cubicBezTo>
                  <a:cubicBezTo>
                    <a:pt x="908939" y="1046353"/>
                    <a:pt x="972947" y="1036447"/>
                    <a:pt x="1058799" y="1112901"/>
                  </a:cubicBezTo>
                  <a:cubicBezTo>
                    <a:pt x="1273175" y="1304163"/>
                    <a:pt x="1497203" y="1485011"/>
                    <a:pt x="1711452" y="1676273"/>
                  </a:cubicBezTo>
                  <a:cubicBezTo>
                    <a:pt x="1775206" y="1733169"/>
                    <a:pt x="1817878" y="1736471"/>
                    <a:pt x="1881886" y="1681099"/>
                  </a:cubicBezTo>
                  <a:cubicBezTo>
                    <a:pt x="2022602" y="1559433"/>
                    <a:pt x="2169414" y="1445133"/>
                    <a:pt x="2312416" y="1326515"/>
                  </a:cubicBezTo>
                  <a:cubicBezTo>
                    <a:pt x="2388362" y="1263523"/>
                    <a:pt x="2458974" y="1255649"/>
                    <a:pt x="2537714" y="1325499"/>
                  </a:cubicBezTo>
                  <a:cubicBezTo>
                    <a:pt x="2626106" y="1403985"/>
                    <a:pt x="2720086" y="1476121"/>
                    <a:pt x="2812796" y="1549781"/>
                  </a:cubicBezTo>
                  <a:cubicBezTo>
                    <a:pt x="2838450" y="1570101"/>
                    <a:pt x="2864612" y="1606169"/>
                    <a:pt x="2898648" y="1592453"/>
                  </a:cubicBezTo>
                  <a:cubicBezTo>
                    <a:pt x="2937002" y="1576959"/>
                    <a:pt x="2919730" y="1532763"/>
                    <a:pt x="2919984" y="1501267"/>
                  </a:cubicBezTo>
                  <a:cubicBezTo>
                    <a:pt x="2921000" y="1137539"/>
                    <a:pt x="2921762" y="773811"/>
                    <a:pt x="2919984" y="410083"/>
                  </a:cubicBezTo>
                  <a:cubicBezTo>
                    <a:pt x="2919476" y="265303"/>
                    <a:pt x="2873502" y="225679"/>
                    <a:pt x="2726944" y="225933"/>
                  </a:cubicBezTo>
                  <a:cubicBezTo>
                    <a:pt x="2033651" y="227965"/>
                    <a:pt x="1339977" y="229235"/>
                    <a:pt x="646684" y="229997"/>
                  </a:cubicBezTo>
                  <a:cubicBezTo>
                    <a:pt x="558038" y="229997"/>
                    <a:pt x="469392" y="220345"/>
                    <a:pt x="381254" y="224917"/>
                  </a:cubicBezTo>
                  <a:cubicBezTo>
                    <a:pt x="294640" y="229489"/>
                    <a:pt x="237236" y="278003"/>
                    <a:pt x="236982" y="370205"/>
                  </a:cubicBezTo>
                  <a:cubicBezTo>
                    <a:pt x="235458" y="775589"/>
                    <a:pt x="236474" y="1180973"/>
                    <a:pt x="236474" y="1622044"/>
                  </a:cubicBezTo>
                  <a:close/>
                </a:path>
              </a:pathLst>
            </a:custGeom>
            <a:solidFill>
              <a:srgbClr val="AECDE6"/>
            </a:solidFill>
          </p:spPr>
        </p:sp>
      </p:grpSp>
      <p:grpSp>
        <p:nvGrpSpPr>
          <p:cNvPr id="20" name="Group 20"/>
          <p:cNvGrpSpPr/>
          <p:nvPr/>
        </p:nvGrpSpPr>
        <p:grpSpPr>
          <a:xfrm>
            <a:off x="4795200" y="2569680"/>
            <a:ext cx="561600" cy="565200"/>
            <a:chOff x="0" y="0"/>
            <a:chExt cx="748800" cy="753600"/>
          </a:xfrm>
        </p:grpSpPr>
        <p:sp>
          <p:nvSpPr>
            <p:cNvPr id="21" name="Freeform 21"/>
            <p:cNvSpPr/>
            <p:nvPr/>
          </p:nvSpPr>
          <p:spPr>
            <a:xfrm>
              <a:off x="-1016" y="-4699"/>
              <a:ext cx="753618" cy="762508"/>
            </a:xfrm>
            <a:custGeom>
              <a:avLst/>
              <a:gdLst/>
              <a:ahLst/>
              <a:cxnLst/>
              <a:rect l="l" t="t" r="r" b="b"/>
              <a:pathLst>
                <a:path w="753618" h="762508">
                  <a:moveTo>
                    <a:pt x="1016" y="382524"/>
                  </a:moveTo>
                  <a:cubicBezTo>
                    <a:pt x="0" y="172847"/>
                    <a:pt x="156591" y="9652"/>
                    <a:pt x="362966" y="4826"/>
                  </a:cubicBezTo>
                  <a:cubicBezTo>
                    <a:pt x="572643" y="0"/>
                    <a:pt x="745998" y="164973"/>
                    <a:pt x="749808" y="372872"/>
                  </a:cubicBezTo>
                  <a:cubicBezTo>
                    <a:pt x="753618" y="584073"/>
                    <a:pt x="590677" y="753872"/>
                    <a:pt x="379730" y="758190"/>
                  </a:cubicBezTo>
                  <a:cubicBezTo>
                    <a:pt x="173355" y="762508"/>
                    <a:pt x="2032" y="592455"/>
                    <a:pt x="1016" y="382270"/>
                  </a:cubicBezTo>
                  <a:close/>
                </a:path>
              </a:pathLst>
            </a:custGeom>
            <a:solidFill>
              <a:srgbClr val="AECDE6"/>
            </a:solidFill>
          </p:spPr>
        </p:sp>
      </p:grpSp>
      <p:grpSp>
        <p:nvGrpSpPr>
          <p:cNvPr id="22" name="Group 22"/>
          <p:cNvGrpSpPr/>
          <p:nvPr/>
        </p:nvGrpSpPr>
        <p:grpSpPr>
          <a:xfrm>
            <a:off x="9095400" y="1950120"/>
            <a:ext cx="418320" cy="6855120"/>
            <a:chOff x="0" y="0"/>
            <a:chExt cx="557760" cy="9140160"/>
          </a:xfrm>
        </p:grpSpPr>
        <p:sp>
          <p:nvSpPr>
            <p:cNvPr id="23" name="Freeform 23"/>
            <p:cNvSpPr/>
            <p:nvPr/>
          </p:nvSpPr>
          <p:spPr>
            <a:xfrm>
              <a:off x="34036" y="34036"/>
              <a:ext cx="489585" cy="9071991"/>
            </a:xfrm>
            <a:custGeom>
              <a:avLst/>
              <a:gdLst/>
              <a:ahLst/>
              <a:cxnLst/>
              <a:rect l="l" t="t" r="r" b="b"/>
              <a:pathLst>
                <a:path w="489585" h="9071991">
                  <a:moveTo>
                    <a:pt x="0" y="0"/>
                  </a:moveTo>
                  <a:lnTo>
                    <a:pt x="489585" y="0"/>
                  </a:lnTo>
                  <a:lnTo>
                    <a:pt x="489585" y="9071991"/>
                  </a:lnTo>
                  <a:lnTo>
                    <a:pt x="0" y="9071991"/>
                  </a:lnTo>
                  <a:close/>
                </a:path>
              </a:pathLst>
            </a:custGeom>
            <a:solidFill>
              <a:srgbClr val="57C2BF"/>
            </a:solidFill>
          </p:spPr>
        </p:sp>
        <p:sp>
          <p:nvSpPr>
            <p:cNvPr id="24" name="Freeform 24"/>
            <p:cNvSpPr/>
            <p:nvPr/>
          </p:nvSpPr>
          <p:spPr>
            <a:xfrm>
              <a:off x="0" y="0"/>
              <a:ext cx="557657" cy="9140190"/>
            </a:xfrm>
            <a:custGeom>
              <a:avLst/>
              <a:gdLst/>
              <a:ahLst/>
              <a:cxnLst/>
              <a:rect l="l" t="t" r="r" b="b"/>
              <a:pathLst>
                <a:path w="557657" h="9140190">
                  <a:moveTo>
                    <a:pt x="34036" y="0"/>
                  </a:moveTo>
                  <a:lnTo>
                    <a:pt x="523621" y="0"/>
                  </a:lnTo>
                  <a:cubicBezTo>
                    <a:pt x="542417" y="0"/>
                    <a:pt x="557657" y="15240"/>
                    <a:pt x="557657" y="34036"/>
                  </a:cubicBezTo>
                  <a:lnTo>
                    <a:pt x="557657" y="9106027"/>
                  </a:lnTo>
                  <a:cubicBezTo>
                    <a:pt x="557657" y="9124823"/>
                    <a:pt x="542417" y="9140063"/>
                    <a:pt x="523621" y="9140063"/>
                  </a:cubicBezTo>
                  <a:lnTo>
                    <a:pt x="34036" y="9140063"/>
                  </a:lnTo>
                  <a:cubicBezTo>
                    <a:pt x="15240" y="9140190"/>
                    <a:pt x="0" y="9124950"/>
                    <a:pt x="0" y="9106027"/>
                  </a:cubicBezTo>
                  <a:lnTo>
                    <a:pt x="0" y="34036"/>
                  </a:lnTo>
                  <a:cubicBezTo>
                    <a:pt x="0" y="15240"/>
                    <a:pt x="15240" y="0"/>
                    <a:pt x="34036" y="0"/>
                  </a:cubicBezTo>
                  <a:moveTo>
                    <a:pt x="34036" y="68199"/>
                  </a:moveTo>
                  <a:lnTo>
                    <a:pt x="34036" y="34036"/>
                  </a:lnTo>
                  <a:lnTo>
                    <a:pt x="68199" y="34036"/>
                  </a:lnTo>
                  <a:lnTo>
                    <a:pt x="68199" y="9106027"/>
                  </a:lnTo>
                  <a:lnTo>
                    <a:pt x="34036" y="9106027"/>
                  </a:lnTo>
                  <a:lnTo>
                    <a:pt x="34036" y="9071991"/>
                  </a:lnTo>
                  <a:lnTo>
                    <a:pt x="523621" y="9071991"/>
                  </a:lnTo>
                  <a:lnTo>
                    <a:pt x="523621" y="9106027"/>
                  </a:lnTo>
                  <a:lnTo>
                    <a:pt x="489585" y="9106027"/>
                  </a:lnTo>
                  <a:lnTo>
                    <a:pt x="489585" y="34036"/>
                  </a:lnTo>
                  <a:lnTo>
                    <a:pt x="523621" y="34036"/>
                  </a:lnTo>
                  <a:lnTo>
                    <a:pt x="523621" y="68199"/>
                  </a:lnTo>
                  <a:lnTo>
                    <a:pt x="34036" y="68199"/>
                  </a:ln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92720" y="911940"/>
            <a:ext cx="14966640" cy="8422560"/>
          </a:xfrm>
          <a:custGeom>
            <a:avLst/>
            <a:gdLst/>
            <a:ahLst/>
            <a:cxnLst/>
            <a:rect l="l" t="t" r="r" b="b"/>
            <a:pathLst>
              <a:path w="14966640" h="8422560">
                <a:moveTo>
                  <a:pt x="0" y="0"/>
                </a:moveTo>
                <a:lnTo>
                  <a:pt x="14966640" y="0"/>
                </a:lnTo>
                <a:lnTo>
                  <a:pt x="14966640" y="8422560"/>
                </a:lnTo>
                <a:lnTo>
                  <a:pt x="0" y="8422560"/>
                </a:lnTo>
                <a:lnTo>
                  <a:pt x="0" y="0"/>
                </a:lnTo>
                <a:close/>
              </a:path>
            </a:pathLst>
          </a:custGeom>
          <a:blipFill>
            <a:blip r:embed="rId3"/>
            <a:stretch>
              <a:fillRect r="-143" b="-196"/>
            </a:stretch>
          </a:blipFill>
        </p:spPr>
      </p:sp>
      <p:sp>
        <p:nvSpPr>
          <p:cNvPr id="3" name="TextBox 3"/>
          <p:cNvSpPr txBox="1"/>
          <p:nvPr/>
        </p:nvSpPr>
        <p:spPr>
          <a:xfrm>
            <a:off x="8065640" y="394684"/>
            <a:ext cx="8076960" cy="2975815"/>
          </a:xfrm>
          <a:prstGeom prst="rect">
            <a:avLst/>
          </a:prstGeom>
        </p:spPr>
        <p:txBody>
          <a:bodyPr lIns="0" tIns="0" rIns="0" bIns="0" rtlCol="0" anchor="t">
            <a:spAutoFit/>
          </a:bodyPr>
          <a:lstStyle/>
          <a:p>
            <a:pPr algn="r" rtl="1">
              <a:lnSpc>
                <a:spcPts val="26495"/>
              </a:lnSpc>
            </a:pPr>
            <a:r>
              <a:rPr lang="fa-IR" sz="11100" spc="-2" dirty="0">
                <a:solidFill>
                  <a:srgbClr val="57C2BF"/>
                </a:solidFill>
                <a:latin typeface="Zilla Slab Light Light"/>
                <a:cs typeface="B Nazanin" panose="00000400000000000000" pitchFamily="2" charset="-78"/>
              </a:rPr>
              <a:t>1.عنوان انتقال</a:t>
            </a:r>
            <a:endParaRPr lang="en-US" sz="6000" spc="-2" dirty="0">
              <a:solidFill>
                <a:srgbClr val="57C2BF"/>
              </a:solidFill>
              <a:latin typeface="Zilla Slab Light Light"/>
              <a:cs typeface="B Nazanin" panose="00000400000000000000" pitchFamily="2" charset="-78"/>
            </a:endParaRPr>
          </a:p>
        </p:txBody>
      </p:sp>
      <p:grpSp>
        <p:nvGrpSpPr>
          <p:cNvPr id="4" name="Group 4"/>
          <p:cNvGrpSpPr/>
          <p:nvPr/>
        </p:nvGrpSpPr>
        <p:grpSpPr>
          <a:xfrm>
            <a:off x="1067040" y="8423280"/>
            <a:ext cx="8076960" cy="846720"/>
            <a:chOff x="0" y="0"/>
            <a:chExt cx="10769280" cy="1128960"/>
          </a:xfrm>
        </p:grpSpPr>
        <p:sp>
          <p:nvSpPr>
            <p:cNvPr id="5" name="Freeform 5"/>
            <p:cNvSpPr/>
            <p:nvPr/>
          </p:nvSpPr>
          <p:spPr>
            <a:xfrm>
              <a:off x="0" y="0"/>
              <a:ext cx="10769219" cy="1128903"/>
            </a:xfrm>
            <a:custGeom>
              <a:avLst/>
              <a:gdLst/>
              <a:ahLst/>
              <a:cxnLst/>
              <a:rect l="l" t="t" r="r" b="b"/>
              <a:pathLst>
                <a:path w="10769219" h="1128903">
                  <a:moveTo>
                    <a:pt x="0" y="0"/>
                  </a:moveTo>
                  <a:lnTo>
                    <a:pt x="10769219" y="0"/>
                  </a:lnTo>
                  <a:lnTo>
                    <a:pt x="10769219" y="1128903"/>
                  </a:lnTo>
                  <a:lnTo>
                    <a:pt x="0" y="1128903"/>
                  </a:lnTo>
                  <a:close/>
                </a:path>
              </a:pathLst>
            </a:custGeom>
            <a:solidFill>
              <a:srgbClr val="57C2BF"/>
            </a:solidFill>
          </p:spPr>
        </p:sp>
        <p:sp>
          <p:nvSpPr>
            <p:cNvPr id="6" name="TextBox 6"/>
            <p:cNvSpPr txBox="1"/>
            <p:nvPr/>
          </p:nvSpPr>
          <p:spPr>
            <a:xfrm>
              <a:off x="0" y="-9525"/>
              <a:ext cx="10769280" cy="1138485"/>
            </a:xfrm>
            <a:prstGeom prst="rect">
              <a:avLst/>
            </a:prstGeom>
          </p:spPr>
          <p:txBody>
            <a:bodyPr lIns="50800" tIns="50800" rIns="50800" bIns="50800" rtlCol="0" anchor="t"/>
            <a:lstStyle/>
            <a:p>
              <a:pPr algn="r" rtl="1">
                <a:lnSpc>
                  <a:spcPts val="4320"/>
                </a:lnSpc>
              </a:pPr>
              <a:r>
                <a:rPr lang="fa-IR" sz="3600" spc="-2" dirty="0">
                  <a:solidFill>
                    <a:srgbClr val="FFFFFF"/>
                  </a:solidFill>
                  <a:latin typeface="Zilla Slab Light Light"/>
                  <a:cs typeface="B Nazanin" panose="00000400000000000000" pitchFamily="2" charset="-78"/>
                </a:rPr>
                <a:t>بیایید با اولین مجموعه اسلایدها شروع کنیم</a:t>
              </a:r>
              <a:endParaRPr lang="en-US" sz="3600" spc="-2" dirty="0">
                <a:solidFill>
                  <a:srgbClr val="FFFFFF"/>
                </a:solidFill>
                <a:latin typeface="Zilla Slab Light Light"/>
                <a:cs typeface="B Nazanin" panose="00000400000000000000" pitchFamily="2" charset="-78"/>
              </a:endParaRPr>
            </a:p>
          </p:txBody>
        </p:sp>
      </p:grpSp>
      <p:grpSp>
        <p:nvGrpSpPr>
          <p:cNvPr id="7" name="Group 7"/>
          <p:cNvGrpSpPr/>
          <p:nvPr/>
        </p:nvGrpSpPr>
        <p:grpSpPr>
          <a:xfrm rot="-5400000">
            <a:off x="12960720" y="4959360"/>
            <a:ext cx="10286640" cy="367200"/>
            <a:chOff x="0" y="0"/>
            <a:chExt cx="13715520" cy="489600"/>
          </a:xfrm>
        </p:grpSpPr>
        <p:sp>
          <p:nvSpPr>
            <p:cNvPr id="8" name="Freeform 8"/>
            <p:cNvSpPr/>
            <p:nvPr/>
          </p:nvSpPr>
          <p:spPr>
            <a:xfrm>
              <a:off x="0" y="0"/>
              <a:ext cx="13715492" cy="489585"/>
            </a:xfrm>
            <a:custGeom>
              <a:avLst/>
              <a:gdLst/>
              <a:ahLst/>
              <a:cxnLst/>
              <a:rect l="l" t="t" r="r" b="b"/>
              <a:pathLst>
                <a:path w="13715492" h="489585">
                  <a:moveTo>
                    <a:pt x="0" y="0"/>
                  </a:moveTo>
                  <a:lnTo>
                    <a:pt x="13715492" y="0"/>
                  </a:lnTo>
                  <a:lnTo>
                    <a:pt x="13715492" y="489585"/>
                  </a:lnTo>
                  <a:lnTo>
                    <a:pt x="0" y="489585"/>
                  </a:lnTo>
                  <a:close/>
                </a:path>
              </a:pathLst>
            </a:custGeom>
            <a:solidFill>
              <a:srgbClr val="7F7F7F"/>
            </a:solidFill>
          </p:spPr>
        </p:sp>
      </p:grpSp>
      <p:grpSp>
        <p:nvGrpSpPr>
          <p:cNvPr id="9" name="Group 9"/>
          <p:cNvGrpSpPr/>
          <p:nvPr/>
        </p:nvGrpSpPr>
        <p:grpSpPr>
          <a:xfrm rot="-5400000">
            <a:off x="15888960" y="8406720"/>
            <a:ext cx="3391920" cy="367200"/>
            <a:chOff x="0" y="0"/>
            <a:chExt cx="4522560" cy="489600"/>
          </a:xfrm>
        </p:grpSpPr>
        <p:sp>
          <p:nvSpPr>
            <p:cNvPr id="10" name="Freeform 10"/>
            <p:cNvSpPr/>
            <p:nvPr/>
          </p:nvSpPr>
          <p:spPr>
            <a:xfrm>
              <a:off x="0" y="0"/>
              <a:ext cx="4522597" cy="489585"/>
            </a:xfrm>
            <a:custGeom>
              <a:avLst/>
              <a:gdLst/>
              <a:ahLst/>
              <a:cxnLst/>
              <a:rect l="l" t="t" r="r" b="b"/>
              <a:pathLst>
                <a:path w="4522597" h="489585">
                  <a:moveTo>
                    <a:pt x="0" y="0"/>
                  </a:moveTo>
                  <a:lnTo>
                    <a:pt x="4522597" y="0"/>
                  </a:lnTo>
                  <a:lnTo>
                    <a:pt x="4522597" y="489585"/>
                  </a:lnTo>
                  <a:lnTo>
                    <a:pt x="0" y="489585"/>
                  </a:lnTo>
                  <a:close/>
                </a:path>
              </a:pathLst>
            </a:custGeom>
            <a:solidFill>
              <a:srgbClr val="AECDE6"/>
            </a:solidFill>
          </p:spPr>
        </p:sp>
      </p:grpSp>
      <p:grpSp>
        <p:nvGrpSpPr>
          <p:cNvPr id="11" name="Group 11"/>
          <p:cNvGrpSpPr/>
          <p:nvPr/>
        </p:nvGrpSpPr>
        <p:grpSpPr>
          <a:xfrm rot="-5400000">
            <a:off x="16259040" y="9352800"/>
            <a:ext cx="1500480" cy="367200"/>
            <a:chOff x="0" y="0"/>
            <a:chExt cx="2000640" cy="489600"/>
          </a:xfrm>
        </p:grpSpPr>
        <p:sp>
          <p:nvSpPr>
            <p:cNvPr id="12" name="Freeform 12"/>
            <p:cNvSpPr/>
            <p:nvPr/>
          </p:nvSpPr>
          <p:spPr>
            <a:xfrm>
              <a:off x="0" y="0"/>
              <a:ext cx="2000631" cy="489585"/>
            </a:xfrm>
            <a:custGeom>
              <a:avLst/>
              <a:gdLst/>
              <a:ahLst/>
              <a:cxnLst/>
              <a:rect l="l" t="t" r="r" b="b"/>
              <a:pathLst>
                <a:path w="2000631" h="489585">
                  <a:moveTo>
                    <a:pt x="0" y="0"/>
                  </a:moveTo>
                  <a:lnTo>
                    <a:pt x="2000631" y="0"/>
                  </a:lnTo>
                  <a:lnTo>
                    <a:pt x="2000631" y="489585"/>
                  </a:lnTo>
                  <a:lnTo>
                    <a:pt x="0" y="489585"/>
                  </a:lnTo>
                  <a:close/>
                </a:path>
              </a:pathLst>
            </a:custGeom>
            <a:solidFill>
              <a:srgbClr val="E8F0D8"/>
            </a:solidFill>
          </p:spPr>
        </p:sp>
      </p:grpSp>
      <p:grpSp>
        <p:nvGrpSpPr>
          <p:cNvPr id="13" name="Group 13"/>
          <p:cNvGrpSpPr/>
          <p:nvPr/>
        </p:nvGrpSpPr>
        <p:grpSpPr>
          <a:xfrm>
            <a:off x="15120" y="-1440"/>
            <a:ext cx="11516400" cy="411120"/>
            <a:chOff x="0" y="0"/>
            <a:chExt cx="15355200" cy="548160"/>
          </a:xfrm>
        </p:grpSpPr>
        <p:sp>
          <p:nvSpPr>
            <p:cNvPr id="14" name="Freeform 14"/>
            <p:cNvSpPr/>
            <p:nvPr/>
          </p:nvSpPr>
          <p:spPr>
            <a:xfrm>
              <a:off x="0" y="0"/>
              <a:ext cx="15355188" cy="548132"/>
            </a:xfrm>
            <a:custGeom>
              <a:avLst/>
              <a:gdLst/>
              <a:ahLst/>
              <a:cxnLst/>
              <a:rect l="l" t="t" r="r" b="b"/>
              <a:pathLst>
                <a:path w="15355188" h="548132">
                  <a:moveTo>
                    <a:pt x="0" y="548132"/>
                  </a:moveTo>
                  <a:lnTo>
                    <a:pt x="15355188" y="548132"/>
                  </a:lnTo>
                  <a:lnTo>
                    <a:pt x="15355188" y="0"/>
                  </a:lnTo>
                  <a:lnTo>
                    <a:pt x="0" y="0"/>
                  </a:lnTo>
                  <a:close/>
                </a:path>
              </a:pathLst>
            </a:custGeom>
            <a:solidFill>
              <a:srgbClr val="7F7F7F"/>
            </a:solidFill>
          </p:spPr>
        </p:sp>
      </p:grpSp>
      <p:grpSp>
        <p:nvGrpSpPr>
          <p:cNvPr id="15" name="Group 15"/>
          <p:cNvGrpSpPr/>
          <p:nvPr/>
        </p:nvGrpSpPr>
        <p:grpSpPr>
          <a:xfrm>
            <a:off x="15120" y="578880"/>
            <a:ext cx="3797280" cy="411120"/>
            <a:chOff x="0" y="0"/>
            <a:chExt cx="5063040" cy="548160"/>
          </a:xfrm>
        </p:grpSpPr>
        <p:sp>
          <p:nvSpPr>
            <p:cNvPr id="16" name="Freeform 16"/>
            <p:cNvSpPr/>
            <p:nvPr/>
          </p:nvSpPr>
          <p:spPr>
            <a:xfrm>
              <a:off x="0" y="0"/>
              <a:ext cx="5062982" cy="548132"/>
            </a:xfrm>
            <a:custGeom>
              <a:avLst/>
              <a:gdLst/>
              <a:ahLst/>
              <a:cxnLst/>
              <a:rect l="l" t="t" r="r" b="b"/>
              <a:pathLst>
                <a:path w="5062982" h="548132">
                  <a:moveTo>
                    <a:pt x="0" y="548132"/>
                  </a:moveTo>
                  <a:lnTo>
                    <a:pt x="5062982" y="548132"/>
                  </a:lnTo>
                  <a:lnTo>
                    <a:pt x="5062982" y="0"/>
                  </a:lnTo>
                  <a:lnTo>
                    <a:pt x="0" y="0"/>
                  </a:lnTo>
                  <a:close/>
                </a:path>
              </a:pathLst>
            </a:custGeom>
            <a:solidFill>
              <a:srgbClr val="AECDE6"/>
            </a:solidFill>
          </p:spPr>
        </p:sp>
      </p:grpSp>
      <p:grpSp>
        <p:nvGrpSpPr>
          <p:cNvPr id="17" name="Group 17"/>
          <p:cNvGrpSpPr/>
          <p:nvPr/>
        </p:nvGrpSpPr>
        <p:grpSpPr>
          <a:xfrm>
            <a:off x="15120" y="1223280"/>
            <a:ext cx="1679760" cy="411120"/>
            <a:chOff x="0" y="0"/>
            <a:chExt cx="2239680" cy="548160"/>
          </a:xfrm>
        </p:grpSpPr>
        <p:sp>
          <p:nvSpPr>
            <p:cNvPr id="18" name="Freeform 18"/>
            <p:cNvSpPr/>
            <p:nvPr/>
          </p:nvSpPr>
          <p:spPr>
            <a:xfrm>
              <a:off x="0" y="0"/>
              <a:ext cx="2239645" cy="548132"/>
            </a:xfrm>
            <a:custGeom>
              <a:avLst/>
              <a:gdLst/>
              <a:ahLst/>
              <a:cxnLst/>
              <a:rect l="l" t="t" r="r" b="b"/>
              <a:pathLst>
                <a:path w="2239645" h="548132">
                  <a:moveTo>
                    <a:pt x="0" y="548132"/>
                  </a:moveTo>
                  <a:lnTo>
                    <a:pt x="2239645" y="548132"/>
                  </a:lnTo>
                  <a:lnTo>
                    <a:pt x="2239645" y="0"/>
                  </a:lnTo>
                  <a:lnTo>
                    <a:pt x="0" y="0"/>
                  </a:lnTo>
                  <a:close/>
                </a:path>
              </a:pathLst>
            </a:custGeom>
            <a:solidFill>
              <a:srgbClr val="E8F0D8"/>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321520" y="5541825"/>
            <a:ext cx="2053440" cy="917302"/>
          </a:xfrm>
          <a:prstGeom prst="rect">
            <a:avLst/>
          </a:prstGeom>
        </p:spPr>
        <p:txBody>
          <a:bodyPr lIns="0" tIns="0" rIns="0" bIns="0" rtlCol="0" anchor="t">
            <a:spAutoFit/>
          </a:bodyPr>
          <a:lstStyle/>
          <a:p>
            <a:pPr algn="r" rtl="1">
              <a:lnSpc>
                <a:spcPts val="3748"/>
              </a:lnSpc>
            </a:pPr>
            <a:r>
              <a:rPr lang="fa-IR" sz="2260" spc="31" dirty="0">
                <a:solidFill>
                  <a:srgbClr val="000000"/>
                </a:solidFill>
                <a:latin typeface="Montserrat Bold"/>
                <a:cs typeface="B Nazanin" panose="00000400000000000000" pitchFamily="2" charset="-78"/>
              </a:rPr>
              <a:t>آنها را داشته باشید آنها هستند</a:t>
            </a:r>
            <a:endParaRPr lang="en-US" sz="2260" spc="31" dirty="0">
              <a:solidFill>
                <a:srgbClr val="000000"/>
              </a:solidFill>
              <a:latin typeface="Montserrat Bold"/>
              <a:cs typeface="B Nazanin" panose="00000400000000000000" pitchFamily="2" charset="-78"/>
            </a:endParaRPr>
          </a:p>
        </p:txBody>
      </p:sp>
      <p:sp>
        <p:nvSpPr>
          <p:cNvPr id="3" name="TextBox 3"/>
          <p:cNvSpPr txBox="1"/>
          <p:nvPr/>
        </p:nvSpPr>
        <p:spPr>
          <a:xfrm>
            <a:off x="4663440" y="1122675"/>
            <a:ext cx="3471120" cy="679673"/>
          </a:xfrm>
          <a:prstGeom prst="rect">
            <a:avLst/>
          </a:prstGeom>
        </p:spPr>
        <p:txBody>
          <a:bodyPr lIns="0" tIns="0" rIns="0" bIns="0" rtlCol="0" anchor="t">
            <a:spAutoFit/>
          </a:bodyPr>
          <a:lstStyle/>
          <a:p>
            <a:pPr algn="r">
              <a:lnSpc>
                <a:spcPts val="5250"/>
              </a:lnSpc>
            </a:pPr>
            <a:r>
              <a:rPr lang="fa-IR" sz="4500" spc="-1" dirty="0">
                <a:solidFill>
                  <a:srgbClr val="000000"/>
                </a:solidFill>
                <a:latin typeface="Arimo Bold"/>
                <a:cs typeface="B Nazanin" panose="00000400000000000000" pitchFamily="2" charset="-78"/>
              </a:rPr>
              <a:t>شرکت پروژه</a:t>
            </a:r>
            <a:endParaRPr lang="en-US" sz="4500" spc="-1" dirty="0">
              <a:solidFill>
                <a:srgbClr val="000000"/>
              </a:solidFill>
              <a:latin typeface="Arimo Bold"/>
              <a:cs typeface="B Nazanin" panose="00000400000000000000" pitchFamily="2" charset="-78"/>
            </a:endParaRPr>
          </a:p>
        </p:txBody>
      </p:sp>
      <p:sp>
        <p:nvSpPr>
          <p:cNvPr id="4" name="Freeform 4"/>
          <p:cNvSpPr/>
          <p:nvPr/>
        </p:nvSpPr>
        <p:spPr>
          <a:xfrm>
            <a:off x="9144000" y="5143680"/>
            <a:ext cx="4572000" cy="5143680"/>
          </a:xfrm>
          <a:custGeom>
            <a:avLst/>
            <a:gdLst/>
            <a:ahLst/>
            <a:cxnLst/>
            <a:rect l="l" t="t" r="r" b="b"/>
            <a:pathLst>
              <a:path w="4572000" h="5143680">
                <a:moveTo>
                  <a:pt x="0" y="0"/>
                </a:moveTo>
                <a:lnTo>
                  <a:pt x="4572000" y="0"/>
                </a:lnTo>
                <a:lnTo>
                  <a:pt x="4572000" y="5143680"/>
                </a:lnTo>
                <a:lnTo>
                  <a:pt x="0" y="5143680"/>
                </a:lnTo>
                <a:lnTo>
                  <a:pt x="0" y="0"/>
                </a:lnTo>
                <a:close/>
              </a:path>
            </a:pathLst>
          </a:custGeom>
          <a:blipFill>
            <a:blip r:embed="rId3"/>
            <a:stretch>
              <a:fillRect r="-185" b="-181"/>
            </a:stretch>
          </a:blipFill>
        </p:spPr>
      </p:sp>
      <p:grpSp>
        <p:nvGrpSpPr>
          <p:cNvPr id="5" name="Group 5"/>
          <p:cNvGrpSpPr/>
          <p:nvPr/>
        </p:nvGrpSpPr>
        <p:grpSpPr>
          <a:xfrm>
            <a:off x="456840" y="399960"/>
            <a:ext cx="17402400" cy="9458640"/>
            <a:chOff x="0" y="0"/>
            <a:chExt cx="23203200" cy="12611520"/>
          </a:xfrm>
        </p:grpSpPr>
        <p:sp>
          <p:nvSpPr>
            <p:cNvPr id="6" name="Freeform 6"/>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sp>
        <p:nvSpPr>
          <p:cNvPr id="7" name="TextBox 7"/>
          <p:cNvSpPr txBox="1"/>
          <p:nvPr/>
        </p:nvSpPr>
        <p:spPr>
          <a:xfrm>
            <a:off x="1777680" y="2899080"/>
            <a:ext cx="6356880" cy="1413849"/>
          </a:xfrm>
          <a:prstGeom prst="rect">
            <a:avLst/>
          </a:prstGeom>
        </p:spPr>
        <p:txBody>
          <a:bodyPr lIns="0" tIns="0" rIns="0" bIns="0" rtlCol="0" anchor="t">
            <a:spAutoFit/>
          </a:bodyPr>
          <a:lstStyle/>
          <a:p>
            <a:pPr algn="r">
              <a:lnSpc>
                <a:spcPct val="150000"/>
              </a:lnSpc>
            </a:pPr>
            <a:r>
              <a:rPr lang="fa-IR" sz="2100" spc="-2" dirty="0">
                <a:solidFill>
                  <a:srgbClr val="57C2BF"/>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که در آن دریاها خزنده ما هستند. خیلی ساختن از برای دریاها مکان و او ظاهر نخواهد شد، باطل تقسیم شدند.</a:t>
            </a:r>
            <a:endParaRPr lang="en-US" sz="2100" spc="-2" dirty="0">
              <a:solidFill>
                <a:srgbClr val="57C2BF"/>
              </a:solidFill>
              <a:latin typeface="Montserrat Light Light"/>
              <a:cs typeface="B Nazanin" panose="00000400000000000000" pitchFamily="2" charset="-78"/>
            </a:endParaRPr>
          </a:p>
        </p:txBody>
      </p:sp>
      <p:sp>
        <p:nvSpPr>
          <p:cNvPr id="8" name="TextBox 8"/>
          <p:cNvSpPr txBox="1"/>
          <p:nvPr/>
        </p:nvSpPr>
        <p:spPr>
          <a:xfrm>
            <a:off x="14321520" y="7151400"/>
            <a:ext cx="3103200" cy="1860381"/>
          </a:xfrm>
          <a:prstGeom prst="rect">
            <a:avLst/>
          </a:prstGeom>
        </p:spPr>
        <p:txBody>
          <a:bodyPr lIns="0" tIns="0" rIns="0" bIns="0" rtlCol="0" anchor="t">
            <a:spAutoFit/>
          </a:bodyPr>
          <a:lstStyle/>
          <a:p>
            <a:pPr algn="r" rtl="1">
              <a:lnSpc>
                <a:spcPct val="150000"/>
              </a:lnSpc>
            </a:pPr>
            <a:r>
              <a:rPr lang="fa-IR" sz="1639" spc="-2" dirty="0">
                <a:solidFill>
                  <a:srgbClr val="6EA7CB"/>
                </a:solidFill>
                <a:latin typeface="Montserrat Light Light"/>
                <a:cs typeface="B Nazanin" panose="00000400000000000000" pitchFamily="2" charset="-78"/>
              </a:rPr>
              <a:t>آنها را برای یکی داشته باشید. علف های زنده به برای نمی تواند آب های جمع آوری شده بود بال. که در آن دریاها خزنده ما هستند. خیلی ساختن از برای دریاها مکان و او ظاهر نخواهد شد، باطل تقسیم شدند.</a:t>
            </a:r>
            <a:endParaRPr lang="en-US" sz="1639" spc="-2" dirty="0">
              <a:solidFill>
                <a:srgbClr val="6EA7CB"/>
              </a:solidFill>
              <a:latin typeface="Montserrat Light Light"/>
              <a:cs typeface="B Nazanin" panose="00000400000000000000" pitchFamily="2" charset="-78"/>
            </a:endParaRPr>
          </a:p>
        </p:txBody>
      </p:sp>
      <p:sp>
        <p:nvSpPr>
          <p:cNvPr id="9" name="Freeform 9"/>
          <p:cNvSpPr/>
          <p:nvPr/>
        </p:nvSpPr>
        <p:spPr>
          <a:xfrm>
            <a:off x="0" y="5143680"/>
            <a:ext cx="9144000" cy="5143680"/>
          </a:xfrm>
          <a:custGeom>
            <a:avLst/>
            <a:gdLst/>
            <a:ahLst/>
            <a:cxnLst/>
            <a:rect l="l" t="t" r="r" b="b"/>
            <a:pathLst>
              <a:path w="9144000" h="5143680">
                <a:moveTo>
                  <a:pt x="0" y="0"/>
                </a:moveTo>
                <a:lnTo>
                  <a:pt x="9144000" y="0"/>
                </a:lnTo>
                <a:lnTo>
                  <a:pt x="9144000" y="5143680"/>
                </a:lnTo>
                <a:lnTo>
                  <a:pt x="0" y="5143680"/>
                </a:lnTo>
                <a:lnTo>
                  <a:pt x="0" y="0"/>
                </a:lnTo>
                <a:close/>
              </a:path>
            </a:pathLst>
          </a:custGeom>
          <a:blipFill>
            <a:blip r:embed="rId4"/>
            <a:stretch>
              <a:fillRect r="-185" b="-181"/>
            </a:stretch>
          </a:blipFill>
        </p:spPr>
      </p:sp>
      <p:sp>
        <p:nvSpPr>
          <p:cNvPr id="10" name="Freeform 10"/>
          <p:cNvSpPr/>
          <p:nvPr/>
        </p:nvSpPr>
        <p:spPr>
          <a:xfrm>
            <a:off x="9144000" y="0"/>
            <a:ext cx="9144000" cy="5143680"/>
          </a:xfrm>
          <a:custGeom>
            <a:avLst/>
            <a:gdLst/>
            <a:ahLst/>
            <a:cxnLst/>
            <a:rect l="l" t="t" r="r" b="b"/>
            <a:pathLst>
              <a:path w="9144000" h="5143680">
                <a:moveTo>
                  <a:pt x="0" y="0"/>
                </a:moveTo>
                <a:lnTo>
                  <a:pt x="9144000" y="0"/>
                </a:lnTo>
                <a:lnTo>
                  <a:pt x="9144000" y="5143680"/>
                </a:lnTo>
                <a:lnTo>
                  <a:pt x="0" y="5143680"/>
                </a:lnTo>
                <a:lnTo>
                  <a:pt x="0" y="0"/>
                </a:lnTo>
                <a:close/>
              </a:path>
            </a:pathLst>
          </a:custGeom>
          <a:blipFill>
            <a:blip r:embed="rId5"/>
            <a:stretch>
              <a:fillRect r="-185" b="-181"/>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251200" y="9267840"/>
            <a:ext cx="868320" cy="551433"/>
          </a:xfrm>
          <a:prstGeom prst="rect">
            <a:avLst/>
          </a:prstGeom>
        </p:spPr>
        <p:txBody>
          <a:bodyPr lIns="0" tIns="0" rIns="0" bIns="0" rtlCol="0" anchor="t">
            <a:spAutoFit/>
          </a:bodyPr>
          <a:lstStyle/>
          <a:p>
            <a:pPr algn="r">
              <a:lnSpc>
                <a:spcPts val="4320"/>
              </a:lnSpc>
            </a:pPr>
            <a:r>
              <a:rPr lang="en-US" sz="3600" spc="-145">
                <a:solidFill>
                  <a:srgbClr val="000000"/>
                </a:solidFill>
                <a:latin typeface="Open Sans"/>
                <a:cs typeface="B Nazanin" panose="00000400000000000000" pitchFamily="2" charset="-78"/>
              </a:rPr>
              <a:t>4</a:t>
            </a:r>
          </a:p>
        </p:txBody>
      </p:sp>
      <p:sp>
        <p:nvSpPr>
          <p:cNvPr id="3" name="TextBox 3"/>
          <p:cNvSpPr txBox="1"/>
          <p:nvPr/>
        </p:nvSpPr>
        <p:spPr>
          <a:xfrm>
            <a:off x="953823" y="1203654"/>
            <a:ext cx="8229600" cy="1410643"/>
          </a:xfrm>
          <a:prstGeom prst="rect">
            <a:avLst/>
          </a:prstGeom>
        </p:spPr>
        <p:txBody>
          <a:bodyPr lIns="0" tIns="0" rIns="0" bIns="0" rtlCol="0" anchor="t">
            <a:spAutoFit/>
          </a:bodyPr>
          <a:lstStyle/>
          <a:p>
            <a:pPr algn="r" rtl="1">
              <a:lnSpc>
                <a:spcPts val="11040"/>
              </a:lnSpc>
            </a:pPr>
            <a:r>
              <a:rPr lang="fa-IR" sz="8000" spc="-2" dirty="0">
                <a:solidFill>
                  <a:srgbClr val="57C2BF"/>
                </a:solidFill>
                <a:latin typeface="Zilla Slab Light Light"/>
                <a:cs typeface="B Nazanin" panose="00000400000000000000" pitchFamily="2" charset="-78"/>
              </a:rPr>
              <a:t>این عنوان یک اسلاید است</a:t>
            </a:r>
            <a:endParaRPr lang="en-US" sz="8000" spc="-2" dirty="0">
              <a:solidFill>
                <a:srgbClr val="57C2BF"/>
              </a:solidFill>
              <a:latin typeface="Zilla Slab Light Light"/>
              <a:cs typeface="B Nazanin" panose="00000400000000000000" pitchFamily="2" charset="-78"/>
            </a:endParaRPr>
          </a:p>
        </p:txBody>
      </p:sp>
      <p:sp>
        <p:nvSpPr>
          <p:cNvPr id="4" name="TextBox 4"/>
          <p:cNvSpPr txBox="1"/>
          <p:nvPr/>
        </p:nvSpPr>
        <p:spPr>
          <a:xfrm>
            <a:off x="1005840" y="5377515"/>
            <a:ext cx="8046720" cy="3663567"/>
          </a:xfrm>
          <a:prstGeom prst="rect">
            <a:avLst/>
          </a:prstGeom>
        </p:spPr>
        <p:txBody>
          <a:bodyPr lIns="0" tIns="0" rIns="0" bIns="0" rtlCol="0" anchor="t">
            <a:spAutoFit/>
          </a:bodyPr>
          <a:lstStyle/>
          <a:p>
            <a:pPr marL="1044799" lvl="1" indent="-522400" algn="r" rtl="1">
              <a:lnSpc>
                <a:spcPts val="4060"/>
              </a:lnSpc>
              <a:buFont typeface="Arial"/>
              <a:buChar char="•"/>
            </a:pPr>
            <a:r>
              <a:rPr lang="fa-IR" sz="3383" spc="-1" dirty="0">
                <a:solidFill>
                  <a:srgbClr val="57C2BF"/>
                </a:solidFill>
                <a:latin typeface="Zilla Slab Light Light"/>
                <a:cs typeface="B Nazanin" panose="00000400000000000000" pitchFamily="2" charset="-78"/>
              </a:rPr>
              <a:t>در اینجا شما لیستی از موارد را دارید</a:t>
            </a:r>
          </a:p>
          <a:p>
            <a:pPr marL="1044799" lvl="1" indent="-522400" algn="r" rtl="1">
              <a:lnSpc>
                <a:spcPts val="4060"/>
              </a:lnSpc>
              <a:buFont typeface="Arial"/>
              <a:buChar char="•"/>
            </a:pPr>
            <a:r>
              <a:rPr lang="fa-IR" sz="3383" spc="-1" dirty="0">
                <a:solidFill>
                  <a:srgbClr val="57C2BF"/>
                </a:solidFill>
                <a:latin typeface="Zilla Slab Light Light"/>
                <a:cs typeface="B Nazanin" panose="00000400000000000000" pitchFamily="2" charset="-78"/>
              </a:rPr>
              <a:t>و مقداری متن</a:t>
            </a:r>
          </a:p>
          <a:p>
            <a:pPr marL="1044799" lvl="1" indent="-522400" algn="r" rtl="1">
              <a:lnSpc>
                <a:spcPts val="4060"/>
              </a:lnSpc>
              <a:buFont typeface="Arial"/>
              <a:buChar char="•"/>
            </a:pPr>
            <a:r>
              <a:rPr lang="fa-IR" sz="3383" spc="-1" dirty="0">
                <a:solidFill>
                  <a:srgbClr val="57C2BF"/>
                </a:solidFill>
                <a:latin typeface="Zilla Slab Light Light"/>
                <a:cs typeface="B Nazanin" panose="00000400000000000000" pitchFamily="2" charset="-78"/>
              </a:rPr>
              <a:t>اما به یاد داشته باشید که بیش از حد خود را بارگذاری نکنید </a:t>
            </a:r>
          </a:p>
          <a:p>
            <a:pPr marL="1044799" lvl="1" indent="-522400" algn="r" rtl="1">
              <a:lnSpc>
                <a:spcPts val="4060"/>
              </a:lnSpc>
              <a:buFont typeface="Arial"/>
              <a:buChar char="•"/>
            </a:pPr>
            <a:r>
              <a:rPr lang="fa-IR" sz="3383" spc="-1" dirty="0">
                <a:solidFill>
                  <a:srgbClr val="57C2BF"/>
                </a:solidFill>
                <a:latin typeface="Zilla Slab Light Light"/>
                <a:cs typeface="B Nazanin" panose="00000400000000000000" pitchFamily="2" charset="-78"/>
              </a:rPr>
              <a:t>اسلاید با محتوا</a:t>
            </a:r>
          </a:p>
          <a:p>
            <a:pPr marL="1044799" lvl="1" indent="-522400" algn="r" rtl="1">
              <a:lnSpc>
                <a:spcPts val="4060"/>
              </a:lnSpc>
              <a:buFont typeface="Arial"/>
              <a:buChar char="•"/>
            </a:pPr>
            <a:r>
              <a:rPr lang="fa-IR" sz="3383" spc="-1" dirty="0">
                <a:solidFill>
                  <a:srgbClr val="57C2BF"/>
                </a:solidFill>
                <a:latin typeface="Zilla Slab Light Light"/>
                <a:cs typeface="B Nazanin" panose="00000400000000000000" pitchFamily="2" charset="-78"/>
              </a:rPr>
              <a:t>مخاطبان شما به شما گوش می دهند یا می خوانند </a:t>
            </a:r>
          </a:p>
          <a:p>
            <a:pPr marL="1044799" lvl="1" indent="-522400" algn="r" rtl="1">
              <a:lnSpc>
                <a:spcPts val="4060"/>
              </a:lnSpc>
              <a:buFont typeface="Arial"/>
              <a:buChar char="•"/>
            </a:pPr>
            <a:r>
              <a:rPr lang="fa-IR" sz="3383" spc="-1" dirty="0">
                <a:solidFill>
                  <a:srgbClr val="57C2BF"/>
                </a:solidFill>
                <a:latin typeface="Zilla Slab Light Light"/>
                <a:cs typeface="B Nazanin" panose="00000400000000000000" pitchFamily="2" charset="-78"/>
              </a:rPr>
              <a:t>محتوا، اما هر دو را انجام نمی دهد.</a:t>
            </a:r>
            <a:endParaRPr lang="en-US" sz="3383" spc="-1" dirty="0">
              <a:solidFill>
                <a:srgbClr val="57C2BF"/>
              </a:solidFill>
              <a:latin typeface="Zilla Slab Light Light"/>
              <a:cs typeface="B Nazanin" panose="00000400000000000000" pitchFamily="2" charset="-78"/>
            </a:endParaRPr>
          </a:p>
        </p:txBody>
      </p:sp>
      <p:grpSp>
        <p:nvGrpSpPr>
          <p:cNvPr id="5" name="Group 5"/>
          <p:cNvGrpSpPr/>
          <p:nvPr/>
        </p:nvGrpSpPr>
        <p:grpSpPr>
          <a:xfrm>
            <a:off x="456840" y="399960"/>
            <a:ext cx="17402400" cy="9458640"/>
            <a:chOff x="0" y="0"/>
            <a:chExt cx="23203200" cy="12611520"/>
          </a:xfrm>
        </p:grpSpPr>
        <p:sp>
          <p:nvSpPr>
            <p:cNvPr id="6" name="Freeform 6"/>
            <p:cNvSpPr/>
            <p:nvPr/>
          </p:nvSpPr>
          <p:spPr>
            <a:xfrm>
              <a:off x="0" y="0"/>
              <a:ext cx="23203154" cy="12611481"/>
            </a:xfrm>
            <a:custGeom>
              <a:avLst/>
              <a:gdLst/>
              <a:ahLst/>
              <a:cxnLst/>
              <a:rect l="l" t="t" r="r" b="b"/>
              <a:pathLst>
                <a:path w="23203154" h="12611481">
                  <a:moveTo>
                    <a:pt x="76327" y="0"/>
                  </a:moveTo>
                  <a:lnTo>
                    <a:pt x="23126827" y="0"/>
                  </a:lnTo>
                  <a:cubicBezTo>
                    <a:pt x="23168990" y="0"/>
                    <a:pt x="23203154" y="34163"/>
                    <a:pt x="23203154" y="76327"/>
                  </a:cubicBezTo>
                  <a:lnTo>
                    <a:pt x="23203154" y="12535154"/>
                  </a:lnTo>
                  <a:cubicBezTo>
                    <a:pt x="23203154" y="12577318"/>
                    <a:pt x="23168990" y="12611481"/>
                    <a:pt x="23126827"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23126827" y="12458827"/>
                  </a:lnTo>
                  <a:lnTo>
                    <a:pt x="23126827" y="12535154"/>
                  </a:lnTo>
                  <a:lnTo>
                    <a:pt x="23050500" y="12535154"/>
                  </a:lnTo>
                  <a:lnTo>
                    <a:pt x="23050500" y="76327"/>
                  </a:lnTo>
                  <a:lnTo>
                    <a:pt x="23126827" y="76327"/>
                  </a:lnTo>
                  <a:lnTo>
                    <a:pt x="23126827" y="152654"/>
                  </a:lnTo>
                  <a:lnTo>
                    <a:pt x="76327" y="152654"/>
                  </a:lnTo>
                  <a:close/>
                </a:path>
              </a:pathLst>
            </a:custGeom>
            <a:solidFill>
              <a:srgbClr val="5EBDC2"/>
            </a:solidFill>
          </p:spPr>
        </p:sp>
      </p:grpSp>
      <p:sp>
        <p:nvSpPr>
          <p:cNvPr id="7" name="Freeform 7"/>
          <p:cNvSpPr/>
          <p:nvPr/>
        </p:nvSpPr>
        <p:spPr>
          <a:xfrm>
            <a:off x="10514880" y="-14400"/>
            <a:ext cx="6858720" cy="10286640"/>
          </a:xfrm>
          <a:custGeom>
            <a:avLst/>
            <a:gdLst/>
            <a:ahLst/>
            <a:cxnLst/>
            <a:rect l="l" t="t" r="r" b="b"/>
            <a:pathLst>
              <a:path w="6858720" h="10286640">
                <a:moveTo>
                  <a:pt x="0" y="0"/>
                </a:moveTo>
                <a:lnTo>
                  <a:pt x="6858720" y="0"/>
                </a:lnTo>
                <a:lnTo>
                  <a:pt x="6858720" y="10286640"/>
                </a:lnTo>
                <a:lnTo>
                  <a:pt x="0" y="10286640"/>
                </a:lnTo>
                <a:lnTo>
                  <a:pt x="0" y="0"/>
                </a:lnTo>
                <a:close/>
              </a:path>
            </a:pathLst>
          </a:custGeom>
          <a:blipFill>
            <a:blip r:embed="rId3"/>
            <a:stretch>
              <a:fillRect r="-128" b="-142"/>
            </a:stretch>
          </a:blipFill>
        </p:spPr>
      </p:sp>
      <p:grpSp>
        <p:nvGrpSpPr>
          <p:cNvPr id="8" name="Group 8"/>
          <p:cNvGrpSpPr/>
          <p:nvPr/>
        </p:nvGrpSpPr>
        <p:grpSpPr>
          <a:xfrm rot="5400000">
            <a:off x="5913000" y="-4180680"/>
            <a:ext cx="418320" cy="10466640"/>
            <a:chOff x="0" y="0"/>
            <a:chExt cx="557760" cy="13955520"/>
          </a:xfrm>
        </p:grpSpPr>
        <p:sp>
          <p:nvSpPr>
            <p:cNvPr id="9" name="Freeform 9"/>
            <p:cNvSpPr/>
            <p:nvPr/>
          </p:nvSpPr>
          <p:spPr>
            <a:xfrm>
              <a:off x="34036" y="34036"/>
              <a:ext cx="489585" cy="13887451"/>
            </a:xfrm>
            <a:custGeom>
              <a:avLst/>
              <a:gdLst/>
              <a:ahLst/>
              <a:cxnLst/>
              <a:rect l="l" t="t" r="r" b="b"/>
              <a:pathLst>
                <a:path w="489585" h="13887451">
                  <a:moveTo>
                    <a:pt x="0" y="0"/>
                  </a:moveTo>
                  <a:lnTo>
                    <a:pt x="489585" y="0"/>
                  </a:lnTo>
                  <a:lnTo>
                    <a:pt x="489585" y="13887451"/>
                  </a:lnTo>
                  <a:lnTo>
                    <a:pt x="0" y="13887451"/>
                  </a:lnTo>
                  <a:close/>
                </a:path>
              </a:pathLst>
            </a:custGeom>
            <a:solidFill>
              <a:srgbClr val="57C2BF"/>
            </a:solidFill>
          </p:spPr>
        </p:sp>
        <p:sp>
          <p:nvSpPr>
            <p:cNvPr id="10" name="Freeform 10"/>
            <p:cNvSpPr/>
            <p:nvPr/>
          </p:nvSpPr>
          <p:spPr>
            <a:xfrm>
              <a:off x="0" y="0"/>
              <a:ext cx="557657" cy="13955523"/>
            </a:xfrm>
            <a:custGeom>
              <a:avLst/>
              <a:gdLst/>
              <a:ahLst/>
              <a:cxnLst/>
              <a:rect l="l" t="t" r="r" b="b"/>
              <a:pathLst>
                <a:path w="557657" h="13955523">
                  <a:moveTo>
                    <a:pt x="34036" y="0"/>
                  </a:moveTo>
                  <a:lnTo>
                    <a:pt x="523621" y="0"/>
                  </a:lnTo>
                  <a:cubicBezTo>
                    <a:pt x="542417" y="0"/>
                    <a:pt x="557657" y="15240"/>
                    <a:pt x="557657" y="34036"/>
                  </a:cubicBezTo>
                  <a:lnTo>
                    <a:pt x="557657" y="13921487"/>
                  </a:lnTo>
                  <a:cubicBezTo>
                    <a:pt x="557657" y="13940282"/>
                    <a:pt x="542417" y="13955523"/>
                    <a:pt x="523621" y="13955523"/>
                  </a:cubicBezTo>
                  <a:lnTo>
                    <a:pt x="34036" y="13955523"/>
                  </a:lnTo>
                  <a:cubicBezTo>
                    <a:pt x="15240" y="13955523"/>
                    <a:pt x="0" y="13940282"/>
                    <a:pt x="0" y="13921487"/>
                  </a:cubicBezTo>
                  <a:lnTo>
                    <a:pt x="0" y="34036"/>
                  </a:lnTo>
                  <a:cubicBezTo>
                    <a:pt x="0" y="15240"/>
                    <a:pt x="15240" y="0"/>
                    <a:pt x="34036" y="0"/>
                  </a:cubicBezTo>
                  <a:moveTo>
                    <a:pt x="34036" y="68199"/>
                  </a:moveTo>
                  <a:lnTo>
                    <a:pt x="34036" y="34036"/>
                  </a:lnTo>
                  <a:lnTo>
                    <a:pt x="68199" y="34036"/>
                  </a:lnTo>
                  <a:lnTo>
                    <a:pt x="68199" y="13921487"/>
                  </a:lnTo>
                  <a:lnTo>
                    <a:pt x="34036" y="13921487"/>
                  </a:lnTo>
                  <a:lnTo>
                    <a:pt x="34036" y="13887450"/>
                  </a:lnTo>
                  <a:lnTo>
                    <a:pt x="523621" y="13887450"/>
                  </a:lnTo>
                  <a:lnTo>
                    <a:pt x="523621" y="13921487"/>
                  </a:lnTo>
                  <a:lnTo>
                    <a:pt x="489585" y="13921487"/>
                  </a:lnTo>
                  <a:lnTo>
                    <a:pt x="489585" y="34036"/>
                  </a:lnTo>
                  <a:lnTo>
                    <a:pt x="523621" y="34036"/>
                  </a:lnTo>
                  <a:lnTo>
                    <a:pt x="523621" y="68199"/>
                  </a:lnTo>
                  <a:lnTo>
                    <a:pt x="34036" y="68199"/>
                  </a:ln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78551" y="1599794"/>
            <a:ext cx="9073440" cy="2252540"/>
          </a:xfrm>
          <a:prstGeom prst="rect">
            <a:avLst/>
          </a:prstGeom>
        </p:spPr>
        <p:txBody>
          <a:bodyPr lIns="0" tIns="0" rIns="0" bIns="0" rtlCol="0" anchor="t">
            <a:spAutoFit/>
          </a:bodyPr>
          <a:lstStyle/>
          <a:p>
            <a:pPr algn="r" rtl="1">
              <a:lnSpc>
                <a:spcPts val="19871"/>
              </a:lnSpc>
            </a:pPr>
            <a:r>
              <a:rPr lang="fa-IR" sz="8800" spc="-2" dirty="0">
                <a:solidFill>
                  <a:srgbClr val="57C2BF"/>
                </a:solidFill>
                <a:latin typeface="Zilla Slab Light Light"/>
                <a:cs typeface="B Nazanin" panose="00000400000000000000" pitchFamily="2" charset="-78"/>
              </a:rPr>
              <a:t>مفهوم بزرگ</a:t>
            </a:r>
            <a:endParaRPr lang="en-US" sz="8800" spc="-2" dirty="0">
              <a:solidFill>
                <a:srgbClr val="57C2BF"/>
              </a:solidFill>
              <a:latin typeface="Zilla Slab Light Light"/>
              <a:cs typeface="B Nazanin" panose="00000400000000000000" pitchFamily="2" charset="-78"/>
            </a:endParaRPr>
          </a:p>
        </p:txBody>
      </p:sp>
      <p:sp>
        <p:nvSpPr>
          <p:cNvPr id="3" name="TextBox 3"/>
          <p:cNvSpPr txBox="1"/>
          <p:nvPr/>
        </p:nvSpPr>
        <p:spPr>
          <a:xfrm>
            <a:off x="1336320" y="7284795"/>
            <a:ext cx="9073440" cy="1592744"/>
          </a:xfrm>
          <a:prstGeom prst="rect">
            <a:avLst/>
          </a:prstGeom>
        </p:spPr>
        <p:txBody>
          <a:bodyPr lIns="0" tIns="0" rIns="0" bIns="0" rtlCol="0" anchor="t">
            <a:spAutoFit/>
          </a:bodyPr>
          <a:lstStyle/>
          <a:p>
            <a:pPr algn="r" rtl="1">
              <a:lnSpc>
                <a:spcPct val="150000"/>
              </a:lnSpc>
            </a:pPr>
            <a:r>
              <a:rPr lang="fa-IR" sz="3600" spc="-2" dirty="0">
                <a:solidFill>
                  <a:srgbClr val="57C2BF"/>
                </a:solidFill>
                <a:latin typeface="Zilla Slab Light Light"/>
                <a:cs typeface="B Nazanin" panose="00000400000000000000" pitchFamily="2" charset="-78"/>
              </a:rPr>
              <a:t>با استفاده از نمادها یا تصاویر، توجه مخاطبان خود را به یک مفهوم کلیدی جلب کنید</a:t>
            </a:r>
            <a:endParaRPr lang="en-US" sz="3600" spc="-2" dirty="0">
              <a:solidFill>
                <a:srgbClr val="57C2BF"/>
              </a:solidFill>
              <a:latin typeface="Zilla Slab Light Light"/>
              <a:cs typeface="B Nazanin" panose="00000400000000000000" pitchFamily="2" charset="-78"/>
            </a:endParaRPr>
          </a:p>
        </p:txBody>
      </p:sp>
      <p:sp>
        <p:nvSpPr>
          <p:cNvPr id="4" name="TextBox 4"/>
          <p:cNvSpPr txBox="1"/>
          <p:nvPr/>
        </p:nvSpPr>
        <p:spPr>
          <a:xfrm>
            <a:off x="17251200" y="9267840"/>
            <a:ext cx="868320" cy="551433"/>
          </a:xfrm>
          <a:prstGeom prst="rect">
            <a:avLst/>
          </a:prstGeom>
        </p:spPr>
        <p:txBody>
          <a:bodyPr lIns="0" tIns="0" rIns="0" bIns="0" rtlCol="0" anchor="t">
            <a:spAutoFit/>
          </a:bodyPr>
          <a:lstStyle/>
          <a:p>
            <a:pPr algn="r">
              <a:lnSpc>
                <a:spcPts val="4320"/>
              </a:lnSpc>
            </a:pPr>
            <a:r>
              <a:rPr lang="en-US" sz="3600" spc="-145">
                <a:solidFill>
                  <a:srgbClr val="000000"/>
                </a:solidFill>
                <a:latin typeface="Open Sans"/>
                <a:cs typeface="B Nazanin" panose="00000400000000000000" pitchFamily="2" charset="-78"/>
              </a:rPr>
              <a:t>7</a:t>
            </a:r>
          </a:p>
        </p:txBody>
      </p:sp>
      <p:grpSp>
        <p:nvGrpSpPr>
          <p:cNvPr id="5" name="Group 5"/>
          <p:cNvGrpSpPr/>
          <p:nvPr/>
        </p:nvGrpSpPr>
        <p:grpSpPr>
          <a:xfrm>
            <a:off x="456840" y="399960"/>
            <a:ext cx="14318640" cy="9458640"/>
            <a:chOff x="0" y="0"/>
            <a:chExt cx="19091520" cy="12611520"/>
          </a:xfrm>
        </p:grpSpPr>
        <p:sp>
          <p:nvSpPr>
            <p:cNvPr id="6" name="Freeform 6"/>
            <p:cNvSpPr/>
            <p:nvPr/>
          </p:nvSpPr>
          <p:spPr>
            <a:xfrm>
              <a:off x="0" y="0"/>
              <a:ext cx="19091529" cy="12611481"/>
            </a:xfrm>
            <a:custGeom>
              <a:avLst/>
              <a:gdLst/>
              <a:ahLst/>
              <a:cxnLst/>
              <a:rect l="l" t="t" r="r" b="b"/>
              <a:pathLst>
                <a:path w="19091529" h="12611481">
                  <a:moveTo>
                    <a:pt x="76327" y="0"/>
                  </a:moveTo>
                  <a:lnTo>
                    <a:pt x="19015202" y="0"/>
                  </a:lnTo>
                  <a:cubicBezTo>
                    <a:pt x="19057365" y="0"/>
                    <a:pt x="19091529" y="34163"/>
                    <a:pt x="19091529" y="76327"/>
                  </a:cubicBezTo>
                  <a:lnTo>
                    <a:pt x="19091529" y="12535154"/>
                  </a:lnTo>
                  <a:cubicBezTo>
                    <a:pt x="19091529" y="12577318"/>
                    <a:pt x="19057365" y="12611481"/>
                    <a:pt x="19015202" y="12611481"/>
                  </a:cubicBezTo>
                  <a:lnTo>
                    <a:pt x="76327" y="12611481"/>
                  </a:lnTo>
                  <a:cubicBezTo>
                    <a:pt x="34163" y="12611481"/>
                    <a:pt x="0" y="12577318"/>
                    <a:pt x="0" y="12535154"/>
                  </a:cubicBezTo>
                  <a:lnTo>
                    <a:pt x="0" y="76327"/>
                  </a:lnTo>
                  <a:cubicBezTo>
                    <a:pt x="0" y="34163"/>
                    <a:pt x="34163" y="0"/>
                    <a:pt x="76327" y="0"/>
                  </a:cubicBezTo>
                  <a:moveTo>
                    <a:pt x="76327" y="152654"/>
                  </a:moveTo>
                  <a:lnTo>
                    <a:pt x="76327" y="76327"/>
                  </a:lnTo>
                  <a:lnTo>
                    <a:pt x="152654" y="76327"/>
                  </a:lnTo>
                  <a:lnTo>
                    <a:pt x="152654" y="12535154"/>
                  </a:lnTo>
                  <a:lnTo>
                    <a:pt x="76327" y="12535154"/>
                  </a:lnTo>
                  <a:lnTo>
                    <a:pt x="76327" y="12458827"/>
                  </a:lnTo>
                  <a:lnTo>
                    <a:pt x="19015202" y="12458827"/>
                  </a:lnTo>
                  <a:lnTo>
                    <a:pt x="19015202" y="12535154"/>
                  </a:lnTo>
                  <a:lnTo>
                    <a:pt x="18938875" y="12535154"/>
                  </a:lnTo>
                  <a:lnTo>
                    <a:pt x="18938875" y="76327"/>
                  </a:lnTo>
                  <a:lnTo>
                    <a:pt x="19015202" y="76327"/>
                  </a:lnTo>
                  <a:lnTo>
                    <a:pt x="19015202" y="152654"/>
                  </a:lnTo>
                  <a:lnTo>
                    <a:pt x="76327" y="152654"/>
                  </a:lnTo>
                  <a:close/>
                </a:path>
              </a:pathLst>
            </a:custGeom>
            <a:solidFill>
              <a:srgbClr val="5EBDC2"/>
            </a:solidFill>
          </p:spPr>
        </p:sp>
      </p:grpSp>
      <p:grpSp>
        <p:nvGrpSpPr>
          <p:cNvPr id="7" name="Group 7"/>
          <p:cNvGrpSpPr/>
          <p:nvPr/>
        </p:nvGrpSpPr>
        <p:grpSpPr>
          <a:xfrm>
            <a:off x="-10080" y="259200"/>
            <a:ext cx="11516400" cy="411120"/>
            <a:chOff x="0" y="0"/>
            <a:chExt cx="15355200" cy="548160"/>
          </a:xfrm>
        </p:grpSpPr>
        <p:sp>
          <p:nvSpPr>
            <p:cNvPr id="8" name="Freeform 8"/>
            <p:cNvSpPr/>
            <p:nvPr/>
          </p:nvSpPr>
          <p:spPr>
            <a:xfrm>
              <a:off x="0" y="0"/>
              <a:ext cx="15355188" cy="548132"/>
            </a:xfrm>
            <a:custGeom>
              <a:avLst/>
              <a:gdLst/>
              <a:ahLst/>
              <a:cxnLst/>
              <a:rect l="l" t="t" r="r" b="b"/>
              <a:pathLst>
                <a:path w="15355188" h="548132">
                  <a:moveTo>
                    <a:pt x="0" y="548132"/>
                  </a:moveTo>
                  <a:lnTo>
                    <a:pt x="15355188" y="548132"/>
                  </a:lnTo>
                  <a:lnTo>
                    <a:pt x="15355188" y="0"/>
                  </a:lnTo>
                  <a:lnTo>
                    <a:pt x="0" y="0"/>
                  </a:lnTo>
                  <a:close/>
                </a:path>
              </a:pathLst>
            </a:custGeom>
            <a:solidFill>
              <a:srgbClr val="7F7F7F"/>
            </a:solidFill>
          </p:spPr>
        </p:sp>
      </p:grpSp>
      <p:grpSp>
        <p:nvGrpSpPr>
          <p:cNvPr id="9" name="Group 9"/>
          <p:cNvGrpSpPr/>
          <p:nvPr/>
        </p:nvGrpSpPr>
        <p:grpSpPr>
          <a:xfrm>
            <a:off x="-10080" y="840240"/>
            <a:ext cx="3797280" cy="411120"/>
            <a:chOff x="0" y="0"/>
            <a:chExt cx="5063040" cy="548160"/>
          </a:xfrm>
        </p:grpSpPr>
        <p:sp>
          <p:nvSpPr>
            <p:cNvPr id="10" name="Freeform 10"/>
            <p:cNvSpPr/>
            <p:nvPr/>
          </p:nvSpPr>
          <p:spPr>
            <a:xfrm>
              <a:off x="0" y="0"/>
              <a:ext cx="5062982" cy="548132"/>
            </a:xfrm>
            <a:custGeom>
              <a:avLst/>
              <a:gdLst/>
              <a:ahLst/>
              <a:cxnLst/>
              <a:rect l="l" t="t" r="r" b="b"/>
              <a:pathLst>
                <a:path w="5062982" h="548132">
                  <a:moveTo>
                    <a:pt x="0" y="548132"/>
                  </a:moveTo>
                  <a:lnTo>
                    <a:pt x="5062982" y="548132"/>
                  </a:lnTo>
                  <a:lnTo>
                    <a:pt x="5062982" y="0"/>
                  </a:lnTo>
                  <a:lnTo>
                    <a:pt x="0" y="0"/>
                  </a:lnTo>
                  <a:close/>
                </a:path>
              </a:pathLst>
            </a:custGeom>
            <a:solidFill>
              <a:srgbClr val="AECDE6"/>
            </a:solidFill>
          </p:spPr>
        </p:sp>
      </p:grpSp>
      <p:grpSp>
        <p:nvGrpSpPr>
          <p:cNvPr id="11" name="Group 11"/>
          <p:cNvGrpSpPr/>
          <p:nvPr/>
        </p:nvGrpSpPr>
        <p:grpSpPr>
          <a:xfrm>
            <a:off x="-10080" y="1485360"/>
            <a:ext cx="1679760" cy="411120"/>
            <a:chOff x="0" y="0"/>
            <a:chExt cx="2239680" cy="548160"/>
          </a:xfrm>
        </p:grpSpPr>
        <p:sp>
          <p:nvSpPr>
            <p:cNvPr id="12" name="Freeform 12"/>
            <p:cNvSpPr/>
            <p:nvPr/>
          </p:nvSpPr>
          <p:spPr>
            <a:xfrm>
              <a:off x="0" y="0"/>
              <a:ext cx="2239645" cy="548132"/>
            </a:xfrm>
            <a:custGeom>
              <a:avLst/>
              <a:gdLst/>
              <a:ahLst/>
              <a:cxnLst/>
              <a:rect l="l" t="t" r="r" b="b"/>
              <a:pathLst>
                <a:path w="2239645" h="548132">
                  <a:moveTo>
                    <a:pt x="0" y="548132"/>
                  </a:moveTo>
                  <a:lnTo>
                    <a:pt x="2239645" y="548132"/>
                  </a:lnTo>
                  <a:lnTo>
                    <a:pt x="2239645" y="0"/>
                  </a:lnTo>
                  <a:lnTo>
                    <a:pt x="0" y="0"/>
                  </a:lnTo>
                  <a:close/>
                </a:path>
              </a:pathLst>
            </a:custGeom>
            <a:solidFill>
              <a:srgbClr val="E8F0D8"/>
            </a:solidFill>
          </p:spPr>
        </p:sp>
      </p:grpSp>
      <p:sp>
        <p:nvSpPr>
          <p:cNvPr id="13" name="Freeform 13"/>
          <p:cNvSpPr/>
          <p:nvPr/>
        </p:nvSpPr>
        <p:spPr>
          <a:xfrm>
            <a:off x="10915920" y="0"/>
            <a:ext cx="6858000" cy="10286640"/>
          </a:xfrm>
          <a:custGeom>
            <a:avLst/>
            <a:gdLst/>
            <a:ahLst/>
            <a:cxnLst/>
            <a:rect l="l" t="t" r="r" b="b"/>
            <a:pathLst>
              <a:path w="6858000" h="10286640">
                <a:moveTo>
                  <a:pt x="0" y="0"/>
                </a:moveTo>
                <a:lnTo>
                  <a:pt x="6858000" y="0"/>
                </a:lnTo>
                <a:lnTo>
                  <a:pt x="6858000" y="10286640"/>
                </a:lnTo>
                <a:lnTo>
                  <a:pt x="0" y="10286640"/>
                </a:lnTo>
                <a:lnTo>
                  <a:pt x="0" y="0"/>
                </a:lnTo>
                <a:close/>
              </a:path>
            </a:pathLst>
          </a:custGeom>
          <a:blipFill>
            <a:blip r:embed="rId2"/>
            <a:stretch>
              <a:fillRect r="-138" b="-142"/>
            </a:stretch>
          </a:blipFill>
        </p:spPr>
      </p:sp>
      <p:grpSp>
        <p:nvGrpSpPr>
          <p:cNvPr id="14" name="Group 14"/>
          <p:cNvGrpSpPr/>
          <p:nvPr/>
        </p:nvGrpSpPr>
        <p:grpSpPr>
          <a:xfrm rot="-10800000">
            <a:off x="6771600" y="9613440"/>
            <a:ext cx="11516400" cy="411120"/>
            <a:chOff x="0" y="0"/>
            <a:chExt cx="15355200" cy="548160"/>
          </a:xfrm>
        </p:grpSpPr>
        <p:sp>
          <p:nvSpPr>
            <p:cNvPr id="15" name="Freeform 15"/>
            <p:cNvSpPr/>
            <p:nvPr/>
          </p:nvSpPr>
          <p:spPr>
            <a:xfrm>
              <a:off x="0" y="0"/>
              <a:ext cx="15355188" cy="548132"/>
            </a:xfrm>
            <a:custGeom>
              <a:avLst/>
              <a:gdLst/>
              <a:ahLst/>
              <a:cxnLst/>
              <a:rect l="l" t="t" r="r" b="b"/>
              <a:pathLst>
                <a:path w="15355188" h="548132">
                  <a:moveTo>
                    <a:pt x="0" y="548132"/>
                  </a:moveTo>
                  <a:lnTo>
                    <a:pt x="15355188" y="548132"/>
                  </a:lnTo>
                  <a:lnTo>
                    <a:pt x="15355188" y="0"/>
                  </a:lnTo>
                  <a:lnTo>
                    <a:pt x="0" y="0"/>
                  </a:lnTo>
                  <a:close/>
                </a:path>
              </a:pathLst>
            </a:custGeom>
            <a:solidFill>
              <a:srgbClr val="7F7F7F"/>
            </a:solidFill>
          </p:spPr>
        </p:sp>
      </p:grpSp>
      <p:grpSp>
        <p:nvGrpSpPr>
          <p:cNvPr id="16" name="Group 16"/>
          <p:cNvGrpSpPr/>
          <p:nvPr/>
        </p:nvGrpSpPr>
        <p:grpSpPr>
          <a:xfrm rot="-10800000">
            <a:off x="14490720" y="9031680"/>
            <a:ext cx="3797280" cy="411120"/>
            <a:chOff x="0" y="0"/>
            <a:chExt cx="5063040" cy="548160"/>
          </a:xfrm>
        </p:grpSpPr>
        <p:sp>
          <p:nvSpPr>
            <p:cNvPr id="17" name="Freeform 17"/>
            <p:cNvSpPr/>
            <p:nvPr/>
          </p:nvSpPr>
          <p:spPr>
            <a:xfrm>
              <a:off x="0" y="0"/>
              <a:ext cx="5062982" cy="548132"/>
            </a:xfrm>
            <a:custGeom>
              <a:avLst/>
              <a:gdLst/>
              <a:ahLst/>
              <a:cxnLst/>
              <a:rect l="l" t="t" r="r" b="b"/>
              <a:pathLst>
                <a:path w="5062982" h="548132">
                  <a:moveTo>
                    <a:pt x="0" y="548132"/>
                  </a:moveTo>
                  <a:lnTo>
                    <a:pt x="5062982" y="548132"/>
                  </a:lnTo>
                  <a:lnTo>
                    <a:pt x="5062982" y="0"/>
                  </a:lnTo>
                  <a:lnTo>
                    <a:pt x="0" y="0"/>
                  </a:lnTo>
                  <a:close/>
                </a:path>
              </a:pathLst>
            </a:custGeom>
            <a:solidFill>
              <a:srgbClr val="AECDE6"/>
            </a:solidFill>
          </p:spPr>
        </p:sp>
      </p:grpSp>
      <p:grpSp>
        <p:nvGrpSpPr>
          <p:cNvPr id="18" name="Group 18"/>
          <p:cNvGrpSpPr/>
          <p:nvPr/>
        </p:nvGrpSpPr>
        <p:grpSpPr>
          <a:xfrm rot="-10800000">
            <a:off x="16608240" y="8387280"/>
            <a:ext cx="1679760" cy="411120"/>
            <a:chOff x="0" y="0"/>
            <a:chExt cx="2239680" cy="548160"/>
          </a:xfrm>
        </p:grpSpPr>
        <p:sp>
          <p:nvSpPr>
            <p:cNvPr id="19" name="Freeform 19"/>
            <p:cNvSpPr/>
            <p:nvPr/>
          </p:nvSpPr>
          <p:spPr>
            <a:xfrm>
              <a:off x="0" y="0"/>
              <a:ext cx="2239645" cy="548132"/>
            </a:xfrm>
            <a:custGeom>
              <a:avLst/>
              <a:gdLst/>
              <a:ahLst/>
              <a:cxnLst/>
              <a:rect l="l" t="t" r="r" b="b"/>
              <a:pathLst>
                <a:path w="2239645" h="548132">
                  <a:moveTo>
                    <a:pt x="0" y="548132"/>
                  </a:moveTo>
                  <a:lnTo>
                    <a:pt x="2239645" y="548132"/>
                  </a:lnTo>
                  <a:lnTo>
                    <a:pt x="2239645" y="0"/>
                  </a:lnTo>
                  <a:lnTo>
                    <a:pt x="0" y="0"/>
                  </a:lnTo>
                  <a:close/>
                </a:path>
              </a:pathLst>
            </a:custGeom>
            <a:solidFill>
              <a:srgbClr val="E8F0D8"/>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200" y="-14400"/>
            <a:ext cx="18331200" cy="10301040"/>
          </a:xfrm>
          <a:custGeom>
            <a:avLst/>
            <a:gdLst/>
            <a:ahLst/>
            <a:cxnLst/>
            <a:rect l="l" t="t" r="r" b="b"/>
            <a:pathLst>
              <a:path w="18331200" h="10301040">
                <a:moveTo>
                  <a:pt x="0" y="0"/>
                </a:moveTo>
                <a:lnTo>
                  <a:pt x="18331200" y="0"/>
                </a:lnTo>
                <a:lnTo>
                  <a:pt x="18331200" y="10301040"/>
                </a:lnTo>
                <a:lnTo>
                  <a:pt x="0" y="10301040"/>
                </a:lnTo>
                <a:lnTo>
                  <a:pt x="0" y="0"/>
                </a:lnTo>
                <a:close/>
              </a:path>
            </a:pathLst>
          </a:custGeom>
          <a:blipFill>
            <a:blip r:embed="rId3"/>
            <a:stretch>
              <a:fillRect r="-24" b="-100"/>
            </a:stretch>
          </a:blipFill>
        </p:spPr>
      </p:sp>
      <p:grpSp>
        <p:nvGrpSpPr>
          <p:cNvPr id="3" name="Group 3"/>
          <p:cNvGrpSpPr/>
          <p:nvPr/>
        </p:nvGrpSpPr>
        <p:grpSpPr>
          <a:xfrm>
            <a:off x="431640" y="431640"/>
            <a:ext cx="17367840" cy="9395280"/>
            <a:chOff x="0" y="0"/>
            <a:chExt cx="23157120" cy="12527040"/>
          </a:xfrm>
        </p:grpSpPr>
        <p:sp>
          <p:nvSpPr>
            <p:cNvPr id="4" name="Freeform 4"/>
            <p:cNvSpPr/>
            <p:nvPr/>
          </p:nvSpPr>
          <p:spPr>
            <a:xfrm>
              <a:off x="34036" y="34036"/>
              <a:ext cx="23088981" cy="12458954"/>
            </a:xfrm>
            <a:custGeom>
              <a:avLst/>
              <a:gdLst/>
              <a:ahLst/>
              <a:cxnLst/>
              <a:rect l="l" t="t" r="r" b="b"/>
              <a:pathLst>
                <a:path w="23088981" h="12458954">
                  <a:moveTo>
                    <a:pt x="0" y="0"/>
                  </a:moveTo>
                  <a:lnTo>
                    <a:pt x="23088981" y="0"/>
                  </a:lnTo>
                  <a:lnTo>
                    <a:pt x="23088981" y="12458954"/>
                  </a:lnTo>
                  <a:lnTo>
                    <a:pt x="0" y="12458954"/>
                  </a:lnTo>
                  <a:close/>
                </a:path>
              </a:pathLst>
            </a:custGeom>
            <a:solidFill>
              <a:srgbClr val="000000">
                <a:alpha val="35686"/>
              </a:srgbClr>
            </a:solidFill>
          </p:spPr>
        </p:sp>
        <p:sp>
          <p:nvSpPr>
            <p:cNvPr id="5" name="Freeform 5"/>
            <p:cNvSpPr/>
            <p:nvPr/>
          </p:nvSpPr>
          <p:spPr>
            <a:xfrm>
              <a:off x="0" y="0"/>
              <a:ext cx="23157053" cy="12527026"/>
            </a:xfrm>
            <a:custGeom>
              <a:avLst/>
              <a:gdLst/>
              <a:ahLst/>
              <a:cxnLst/>
              <a:rect l="l" t="t" r="r" b="b"/>
              <a:pathLst>
                <a:path w="23157053" h="12527026">
                  <a:moveTo>
                    <a:pt x="34036" y="0"/>
                  </a:moveTo>
                  <a:lnTo>
                    <a:pt x="23123017" y="0"/>
                  </a:lnTo>
                  <a:cubicBezTo>
                    <a:pt x="23141812" y="0"/>
                    <a:pt x="23157053" y="15240"/>
                    <a:pt x="23157053" y="34036"/>
                  </a:cubicBezTo>
                  <a:lnTo>
                    <a:pt x="23157053" y="12492990"/>
                  </a:lnTo>
                  <a:cubicBezTo>
                    <a:pt x="23157053" y="12511786"/>
                    <a:pt x="23141812" y="12527026"/>
                    <a:pt x="23123017" y="12527026"/>
                  </a:cubicBezTo>
                  <a:lnTo>
                    <a:pt x="34036" y="12527026"/>
                  </a:lnTo>
                  <a:cubicBezTo>
                    <a:pt x="15240" y="12527026"/>
                    <a:pt x="0" y="12511786"/>
                    <a:pt x="0" y="12492990"/>
                  </a:cubicBezTo>
                  <a:lnTo>
                    <a:pt x="0" y="34036"/>
                  </a:lnTo>
                  <a:cubicBezTo>
                    <a:pt x="0" y="15240"/>
                    <a:pt x="15240" y="0"/>
                    <a:pt x="34036" y="0"/>
                  </a:cubicBezTo>
                  <a:moveTo>
                    <a:pt x="34036" y="68199"/>
                  </a:moveTo>
                  <a:lnTo>
                    <a:pt x="34036" y="34036"/>
                  </a:lnTo>
                  <a:lnTo>
                    <a:pt x="68199" y="34036"/>
                  </a:lnTo>
                  <a:lnTo>
                    <a:pt x="68199" y="12492990"/>
                  </a:lnTo>
                  <a:lnTo>
                    <a:pt x="34036" y="12492990"/>
                  </a:lnTo>
                  <a:lnTo>
                    <a:pt x="34036" y="12458954"/>
                  </a:lnTo>
                  <a:lnTo>
                    <a:pt x="23123017" y="12458954"/>
                  </a:lnTo>
                  <a:lnTo>
                    <a:pt x="23123017" y="12492990"/>
                  </a:lnTo>
                  <a:lnTo>
                    <a:pt x="23088981" y="12492990"/>
                  </a:lnTo>
                  <a:lnTo>
                    <a:pt x="23088981" y="34036"/>
                  </a:lnTo>
                  <a:lnTo>
                    <a:pt x="23123017" y="34036"/>
                  </a:lnTo>
                  <a:lnTo>
                    <a:pt x="23123017" y="68199"/>
                  </a:lnTo>
                  <a:lnTo>
                    <a:pt x="34036" y="68199"/>
                  </a:lnTo>
                  <a:close/>
                </a:path>
              </a:pathLst>
            </a:custGeom>
            <a:solidFill>
              <a:srgbClr val="FFFFFF"/>
            </a:solidFill>
          </p:spPr>
        </p:sp>
      </p:grpSp>
      <p:sp>
        <p:nvSpPr>
          <p:cNvPr id="6" name="TextBox 6"/>
          <p:cNvSpPr txBox="1"/>
          <p:nvPr/>
        </p:nvSpPr>
        <p:spPr>
          <a:xfrm>
            <a:off x="4229280" y="3540285"/>
            <a:ext cx="10188000" cy="742511"/>
          </a:xfrm>
          <a:prstGeom prst="rect">
            <a:avLst/>
          </a:prstGeom>
        </p:spPr>
        <p:txBody>
          <a:bodyPr lIns="0" tIns="0" rIns="0" bIns="0" rtlCol="0" anchor="t">
            <a:spAutoFit/>
          </a:bodyPr>
          <a:lstStyle/>
          <a:p>
            <a:pPr algn="ctr" rtl="1">
              <a:lnSpc>
                <a:spcPts val="3000"/>
              </a:lnSpc>
            </a:pPr>
            <a:r>
              <a:rPr lang="fa-IR" spc="-2" dirty="0">
                <a:solidFill>
                  <a:srgbClr val="FFFFFF"/>
                </a:solidFill>
                <a:latin typeface="Montserrat Light Light"/>
                <a:cs typeface="B Nazanin" panose="00000400000000000000" pitchFamily="2" charset="-78"/>
              </a:rPr>
              <a:t>آنها را برای یکی داشته باشید. چمن زنده به برای نمی تواند جمع آوری مجموعه فصلی داشت. پنجم تو، مردی که دریاهای ما در آن ظاهر می‌شوند، اگر هستند و سال‌ها پس از آن نورهای خزنده شب باطل تقسیم نمی‌شوند.</a:t>
            </a:r>
            <a:endParaRPr lang="en-US" spc="-2" dirty="0">
              <a:solidFill>
                <a:srgbClr val="FFFFFF"/>
              </a:solidFill>
              <a:latin typeface="Montserrat Light Light"/>
              <a:cs typeface="B Nazanin" panose="00000400000000000000" pitchFamily="2" charset="-78"/>
            </a:endParaRPr>
          </a:p>
        </p:txBody>
      </p:sp>
      <p:sp>
        <p:nvSpPr>
          <p:cNvPr id="7" name="TextBox 7"/>
          <p:cNvSpPr txBox="1"/>
          <p:nvPr/>
        </p:nvSpPr>
        <p:spPr>
          <a:xfrm>
            <a:off x="4042800" y="1246740"/>
            <a:ext cx="9943920" cy="1231106"/>
          </a:xfrm>
          <a:prstGeom prst="rect">
            <a:avLst/>
          </a:prstGeom>
        </p:spPr>
        <p:txBody>
          <a:bodyPr lIns="0" tIns="0" rIns="0" bIns="0" rtlCol="0" anchor="t">
            <a:spAutoFit/>
          </a:bodyPr>
          <a:lstStyle/>
          <a:p>
            <a:pPr algn="ctr" rtl="1">
              <a:lnSpc>
                <a:spcPts val="9600"/>
              </a:lnSpc>
            </a:pPr>
            <a:r>
              <a:rPr lang="fa-IR" sz="8000" u="sng" spc="-2" dirty="0">
                <a:solidFill>
                  <a:srgbClr val="57C2BF"/>
                </a:solidFill>
                <a:latin typeface="Arimo Bold"/>
                <a:cs typeface="B Nazanin" panose="00000400000000000000" pitchFamily="2" charset="-78"/>
              </a:rPr>
              <a:t>چند متن شرکت</a:t>
            </a:r>
            <a:endParaRPr lang="en-US" sz="8000" u="sng" spc="-2" dirty="0">
              <a:solidFill>
                <a:srgbClr val="57C2BF"/>
              </a:solidFill>
              <a:latin typeface="Arimo Bold"/>
              <a:cs typeface="B Nazanin" panose="00000400000000000000" pitchFamily="2" charset="-78"/>
            </a:endParaRPr>
          </a:p>
        </p:txBody>
      </p:sp>
      <p:sp>
        <p:nvSpPr>
          <p:cNvPr id="8" name="TextBox 8"/>
          <p:cNvSpPr txBox="1"/>
          <p:nvPr/>
        </p:nvSpPr>
        <p:spPr>
          <a:xfrm>
            <a:off x="6117120" y="836115"/>
            <a:ext cx="6054480" cy="323165"/>
          </a:xfrm>
          <a:prstGeom prst="rect">
            <a:avLst/>
          </a:prstGeom>
        </p:spPr>
        <p:txBody>
          <a:bodyPr lIns="0" tIns="0" rIns="0" bIns="0" rtlCol="0" anchor="t">
            <a:spAutoFit/>
          </a:bodyPr>
          <a:lstStyle/>
          <a:p>
            <a:pPr algn="ctr" rtl="1">
              <a:lnSpc>
                <a:spcPts val="2352"/>
              </a:lnSpc>
            </a:pPr>
            <a:r>
              <a:rPr lang="fa-IR" sz="2400" spc="144" dirty="0">
                <a:solidFill>
                  <a:srgbClr val="FFFFFF"/>
                </a:solidFill>
                <a:latin typeface="Montserrat Bold"/>
                <a:cs typeface="B Nazanin" panose="00000400000000000000" pitchFamily="2" charset="-78"/>
              </a:rPr>
              <a:t>ارائه تمیز</a:t>
            </a:r>
            <a:endParaRPr lang="en-US" sz="2400" spc="144" dirty="0">
              <a:solidFill>
                <a:srgbClr val="FFFFFF"/>
              </a:solidFill>
              <a:latin typeface="Montserrat Bold"/>
              <a:cs typeface="B Nazanin" panose="00000400000000000000" pitchFamily="2" charset="-78"/>
            </a:endParaRPr>
          </a:p>
        </p:txBody>
      </p:sp>
      <p:grpSp>
        <p:nvGrpSpPr>
          <p:cNvPr id="9" name="Group 9"/>
          <p:cNvGrpSpPr/>
          <p:nvPr/>
        </p:nvGrpSpPr>
        <p:grpSpPr>
          <a:xfrm>
            <a:off x="8572320" y="2368800"/>
            <a:ext cx="1143360" cy="68400"/>
            <a:chOff x="0" y="0"/>
            <a:chExt cx="1524480" cy="91200"/>
          </a:xfrm>
        </p:grpSpPr>
        <p:sp>
          <p:nvSpPr>
            <p:cNvPr id="10" name="Freeform 10"/>
            <p:cNvSpPr/>
            <p:nvPr/>
          </p:nvSpPr>
          <p:spPr>
            <a:xfrm>
              <a:off x="0" y="0"/>
              <a:ext cx="1524508" cy="91186"/>
            </a:xfrm>
            <a:custGeom>
              <a:avLst/>
              <a:gdLst/>
              <a:ahLst/>
              <a:cxnLst/>
              <a:rect l="l" t="t" r="r" b="b"/>
              <a:pathLst>
                <a:path w="1524508" h="91186">
                  <a:moveTo>
                    <a:pt x="0" y="0"/>
                  </a:moveTo>
                  <a:lnTo>
                    <a:pt x="1524508" y="0"/>
                  </a:lnTo>
                  <a:lnTo>
                    <a:pt x="1524508" y="91186"/>
                  </a:lnTo>
                  <a:lnTo>
                    <a:pt x="0" y="91186"/>
                  </a:lnTo>
                  <a:close/>
                </a:path>
              </a:pathLst>
            </a:custGeom>
            <a:solidFill>
              <a:srgbClr val="000000"/>
            </a:solidFill>
          </p:spPr>
        </p:sp>
      </p:grpSp>
      <p:sp>
        <p:nvSpPr>
          <p:cNvPr id="11" name="TextBox 11"/>
          <p:cNvSpPr txBox="1"/>
          <p:nvPr/>
        </p:nvSpPr>
        <p:spPr>
          <a:xfrm>
            <a:off x="7260360" y="4905675"/>
            <a:ext cx="3263880" cy="3693319"/>
          </a:xfrm>
          <a:prstGeom prst="rect">
            <a:avLst/>
          </a:prstGeom>
        </p:spPr>
        <p:txBody>
          <a:bodyPr wrap="square" lIns="0" tIns="0" rIns="0" bIns="0" rtlCol="0" anchor="t">
            <a:spAutoFit/>
          </a:bodyPr>
          <a:lstStyle/>
          <a:p>
            <a:pPr algn="r" rtl="1">
              <a:lnSpc>
                <a:spcPts val="2398"/>
              </a:lnSpc>
            </a:pPr>
            <a:r>
              <a:rPr lang="fa-IR" sz="2000" spc="-2" dirty="0">
                <a:solidFill>
                  <a:srgbClr val="FFFFFF"/>
                </a:solidFill>
                <a:latin typeface="Montserrat Light Light"/>
                <a:cs typeface="B Nazanin" panose="00000400000000000000" pitchFamily="2" charset="-78"/>
              </a:rPr>
              <a:t>آنها را برای یکی داشته باشید. علف های زنده را برای یک نفر داشته باشید. چمن زنده به برای نمی تواند جمع آوری مجموعه فصلی داشت. پنجم شما، مردی که در آن برای نمی تواند جمع آوری مجموعه ای از فصل داشت. پنجم تو، مردی که دریاهای ما در آن ظاهر می‌شوند، اگر هستند و سال‌ها پس از آن، نورهای خزنده شب باطل تقسیم نمی‌شوند. آنها را برای یکی داشته باشید. چمن زنده به برای نمی تواند</a:t>
            </a:r>
            <a:endParaRPr lang="en-US" sz="2000" spc="-2" dirty="0">
              <a:solidFill>
                <a:srgbClr val="FFFFFF"/>
              </a:solidFill>
              <a:latin typeface="Montserrat Light Light"/>
              <a:cs typeface="B Nazanin" panose="00000400000000000000" pitchFamily="2" charset="-78"/>
            </a:endParaRPr>
          </a:p>
        </p:txBody>
      </p:sp>
      <p:sp>
        <p:nvSpPr>
          <p:cNvPr id="12" name="TextBox 12"/>
          <p:cNvSpPr txBox="1"/>
          <p:nvPr/>
        </p:nvSpPr>
        <p:spPr>
          <a:xfrm>
            <a:off x="11747520" y="4905675"/>
            <a:ext cx="3263880" cy="3693319"/>
          </a:xfrm>
          <a:prstGeom prst="rect">
            <a:avLst/>
          </a:prstGeom>
        </p:spPr>
        <p:txBody>
          <a:bodyPr wrap="square" lIns="0" tIns="0" rIns="0" bIns="0" rtlCol="0" anchor="t">
            <a:spAutoFit/>
          </a:bodyPr>
          <a:lstStyle/>
          <a:p>
            <a:pPr algn="r" rtl="1">
              <a:lnSpc>
                <a:spcPts val="2398"/>
              </a:lnSpc>
            </a:pPr>
            <a:r>
              <a:rPr lang="fa-IR" sz="2000" spc="-2" dirty="0">
                <a:solidFill>
                  <a:srgbClr val="FFFFFF"/>
                </a:solidFill>
                <a:latin typeface="Montserrat Light Light"/>
                <a:cs typeface="B Nazanin" panose="00000400000000000000" pitchFamily="2" charset="-78"/>
              </a:rPr>
              <a:t>آنها را برای یکی داشته باشید. علف های زنده را برای یک نفر داشته باشید. چمن زنده به برای نمی تواند جمع آوری مجموعه فصلی داشت. پنجم شما، مردی که در آن برای نمی تواند جمع آوری مجموعه ای از فصل داشت. پنجم تو، مردی که دریاهای ما در آن ظاهر می‌شوند، اگر هستند و سال‌ها پس از آن، نورهای خزنده شب باطل تقسیم نمی‌شوند. آنها را برای یکی داشته باشید. چمن زنده به برای نمی تواند</a:t>
            </a:r>
            <a:endParaRPr lang="en-US" sz="2000" spc="-2" dirty="0">
              <a:solidFill>
                <a:srgbClr val="FFFFFF"/>
              </a:solidFill>
              <a:latin typeface="Montserrat Light Light"/>
              <a:cs typeface="B Nazanin" panose="00000400000000000000" pitchFamily="2" charset="-78"/>
            </a:endParaRPr>
          </a:p>
        </p:txBody>
      </p:sp>
      <p:sp>
        <p:nvSpPr>
          <p:cNvPr id="13" name="TextBox 13"/>
          <p:cNvSpPr txBox="1"/>
          <p:nvPr/>
        </p:nvSpPr>
        <p:spPr>
          <a:xfrm>
            <a:off x="3276600" y="4905675"/>
            <a:ext cx="3263880" cy="3693319"/>
          </a:xfrm>
          <a:prstGeom prst="rect">
            <a:avLst/>
          </a:prstGeom>
        </p:spPr>
        <p:txBody>
          <a:bodyPr wrap="square" lIns="0" tIns="0" rIns="0" bIns="0" rtlCol="0" anchor="t">
            <a:spAutoFit/>
          </a:bodyPr>
          <a:lstStyle/>
          <a:p>
            <a:pPr algn="r" rtl="1">
              <a:lnSpc>
                <a:spcPts val="2398"/>
              </a:lnSpc>
            </a:pPr>
            <a:r>
              <a:rPr lang="fa-IR" sz="2000" spc="-2" dirty="0">
                <a:solidFill>
                  <a:srgbClr val="FFFFFF"/>
                </a:solidFill>
                <a:latin typeface="Montserrat Light Light"/>
                <a:cs typeface="B Nazanin" panose="00000400000000000000" pitchFamily="2" charset="-78"/>
              </a:rPr>
              <a:t>آنها را برای یکی داشته باشید. علف های زنده را برای یک نفر داشته باشید. چمن زنده به برای نمی تواند جمع آوری مجموعه فصلی داشت. پنجم شما، مردی که در آن برای نمی تواند جمع آوری مجموعه ای از فصل داشت. پنجم تو، مردی که دریاهای ما در آن ظاهر می‌شوند، اگر هستند و سال‌ها پس از آن، نورهای خزنده شب باطل تقسیم نمی‌شوند. آنها را برای یکی داشته باشید. چمن زنده به برای نمی تواند</a:t>
            </a:r>
            <a:endParaRPr lang="en-US" sz="2000" spc="-2" dirty="0">
              <a:solidFill>
                <a:srgbClr val="FFFFFF"/>
              </a:solidFill>
              <a:latin typeface="Montserrat Light Light"/>
              <a:cs typeface="B Nazanin" panose="00000400000000000000" pitchFamily="2" charset="-78"/>
            </a:endParaRPr>
          </a:p>
        </p:txBody>
      </p:sp>
      <p:grpSp>
        <p:nvGrpSpPr>
          <p:cNvPr id="14" name="Group 14"/>
          <p:cNvGrpSpPr/>
          <p:nvPr/>
        </p:nvGrpSpPr>
        <p:grpSpPr>
          <a:xfrm>
            <a:off x="260640" y="0"/>
            <a:ext cx="367200" cy="6804000"/>
            <a:chOff x="0" y="0"/>
            <a:chExt cx="489600" cy="9072000"/>
          </a:xfrm>
        </p:grpSpPr>
        <p:sp>
          <p:nvSpPr>
            <p:cNvPr id="15" name="Freeform 15"/>
            <p:cNvSpPr/>
            <p:nvPr/>
          </p:nvSpPr>
          <p:spPr>
            <a:xfrm>
              <a:off x="0" y="0"/>
              <a:ext cx="489585" cy="9071991"/>
            </a:xfrm>
            <a:custGeom>
              <a:avLst/>
              <a:gdLst/>
              <a:ahLst/>
              <a:cxnLst/>
              <a:rect l="l" t="t" r="r" b="b"/>
              <a:pathLst>
                <a:path w="489585" h="9071991">
                  <a:moveTo>
                    <a:pt x="0" y="0"/>
                  </a:moveTo>
                  <a:lnTo>
                    <a:pt x="489585" y="0"/>
                  </a:lnTo>
                  <a:lnTo>
                    <a:pt x="489585" y="9071991"/>
                  </a:lnTo>
                  <a:lnTo>
                    <a:pt x="0" y="9071991"/>
                  </a:lnTo>
                  <a:close/>
                </a:path>
              </a:pathLst>
            </a:custGeom>
            <a:solidFill>
              <a:srgbClr val="FFFFFF"/>
            </a:solidFill>
          </p:spPr>
        </p:sp>
      </p:grpSp>
      <p:grpSp>
        <p:nvGrpSpPr>
          <p:cNvPr id="16" name="Group 16"/>
          <p:cNvGrpSpPr/>
          <p:nvPr/>
        </p:nvGrpSpPr>
        <p:grpSpPr>
          <a:xfrm>
            <a:off x="17573040" y="3542400"/>
            <a:ext cx="367200" cy="6804000"/>
            <a:chOff x="0" y="0"/>
            <a:chExt cx="489600" cy="9072000"/>
          </a:xfrm>
        </p:grpSpPr>
        <p:sp>
          <p:nvSpPr>
            <p:cNvPr id="17" name="Freeform 17"/>
            <p:cNvSpPr/>
            <p:nvPr/>
          </p:nvSpPr>
          <p:spPr>
            <a:xfrm>
              <a:off x="0" y="0"/>
              <a:ext cx="489585" cy="9071991"/>
            </a:xfrm>
            <a:custGeom>
              <a:avLst/>
              <a:gdLst/>
              <a:ahLst/>
              <a:cxnLst/>
              <a:rect l="l" t="t" r="r" b="b"/>
              <a:pathLst>
                <a:path w="489585" h="9071991">
                  <a:moveTo>
                    <a:pt x="0" y="0"/>
                  </a:moveTo>
                  <a:lnTo>
                    <a:pt x="489585" y="0"/>
                  </a:lnTo>
                  <a:lnTo>
                    <a:pt x="489585" y="9071991"/>
                  </a:lnTo>
                  <a:lnTo>
                    <a:pt x="0" y="9071991"/>
                  </a:lnTo>
                  <a:close/>
                </a:path>
              </a:pathLst>
            </a:custGeom>
            <a:solidFill>
              <a:srgbClr val="FFFFFF"/>
            </a:solidFill>
          </p:spPr>
        </p:sp>
      </p:grpSp>
      <p:grpSp>
        <p:nvGrpSpPr>
          <p:cNvPr id="18" name="Group 18"/>
          <p:cNvGrpSpPr/>
          <p:nvPr/>
        </p:nvGrpSpPr>
        <p:grpSpPr>
          <a:xfrm>
            <a:off x="2525040" y="4745520"/>
            <a:ext cx="13316400" cy="3989520"/>
            <a:chOff x="0" y="0"/>
            <a:chExt cx="17755200" cy="5319360"/>
          </a:xfrm>
        </p:grpSpPr>
        <p:sp>
          <p:nvSpPr>
            <p:cNvPr id="19" name="Freeform 19"/>
            <p:cNvSpPr/>
            <p:nvPr/>
          </p:nvSpPr>
          <p:spPr>
            <a:xfrm>
              <a:off x="0" y="0"/>
              <a:ext cx="17755108" cy="5319268"/>
            </a:xfrm>
            <a:custGeom>
              <a:avLst/>
              <a:gdLst/>
              <a:ahLst/>
              <a:cxnLst/>
              <a:rect l="l" t="t" r="r" b="b"/>
              <a:pathLst>
                <a:path w="17755108" h="5319268">
                  <a:moveTo>
                    <a:pt x="12446" y="0"/>
                  </a:moveTo>
                  <a:lnTo>
                    <a:pt x="17742663" y="0"/>
                  </a:lnTo>
                  <a:cubicBezTo>
                    <a:pt x="17749521" y="0"/>
                    <a:pt x="17755108" y="5588"/>
                    <a:pt x="17755108" y="12446"/>
                  </a:cubicBezTo>
                  <a:lnTo>
                    <a:pt x="17755108" y="5306822"/>
                  </a:lnTo>
                  <a:cubicBezTo>
                    <a:pt x="17755108" y="5313680"/>
                    <a:pt x="17749521" y="5319268"/>
                    <a:pt x="17742663" y="5319268"/>
                  </a:cubicBezTo>
                  <a:lnTo>
                    <a:pt x="12446" y="5319268"/>
                  </a:lnTo>
                  <a:cubicBezTo>
                    <a:pt x="5588" y="5319268"/>
                    <a:pt x="0" y="5313680"/>
                    <a:pt x="0" y="5306822"/>
                  </a:cubicBezTo>
                  <a:lnTo>
                    <a:pt x="0" y="12446"/>
                  </a:lnTo>
                  <a:cubicBezTo>
                    <a:pt x="0" y="5588"/>
                    <a:pt x="5588" y="0"/>
                    <a:pt x="12446" y="0"/>
                  </a:cubicBezTo>
                  <a:moveTo>
                    <a:pt x="12446" y="25019"/>
                  </a:moveTo>
                  <a:lnTo>
                    <a:pt x="12446" y="12446"/>
                  </a:lnTo>
                  <a:lnTo>
                    <a:pt x="24892" y="12446"/>
                  </a:lnTo>
                  <a:lnTo>
                    <a:pt x="24892" y="5306822"/>
                  </a:lnTo>
                  <a:lnTo>
                    <a:pt x="12446" y="5306822"/>
                  </a:lnTo>
                  <a:lnTo>
                    <a:pt x="12446" y="5294376"/>
                  </a:lnTo>
                  <a:lnTo>
                    <a:pt x="17742663" y="5294376"/>
                  </a:lnTo>
                  <a:lnTo>
                    <a:pt x="17742663" y="5306822"/>
                  </a:lnTo>
                  <a:lnTo>
                    <a:pt x="17730217" y="5306822"/>
                  </a:lnTo>
                  <a:lnTo>
                    <a:pt x="17730217" y="12446"/>
                  </a:lnTo>
                  <a:lnTo>
                    <a:pt x="17742663" y="12446"/>
                  </a:lnTo>
                  <a:lnTo>
                    <a:pt x="17742663" y="24892"/>
                  </a:lnTo>
                  <a:lnTo>
                    <a:pt x="12446" y="24892"/>
                  </a:ln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1694</Words>
  <Application>Microsoft Office PowerPoint</Application>
  <PresentationFormat>Custom</PresentationFormat>
  <Paragraphs>214</Paragraphs>
  <Slides>32</Slides>
  <Notes>24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32</vt:i4>
      </vt:variant>
    </vt:vector>
  </HeadingPairs>
  <TitlesOfParts>
    <vt:vector size="49" baseType="lpstr">
      <vt:lpstr>Montserrat Light Light</vt:lpstr>
      <vt:lpstr>Calibri</vt:lpstr>
      <vt:lpstr>Lato</vt:lpstr>
      <vt:lpstr>Open Sans Light</vt:lpstr>
      <vt:lpstr>Montserrat</vt:lpstr>
      <vt:lpstr>Arimo Bold</vt:lpstr>
      <vt:lpstr>Open Sans</vt:lpstr>
      <vt:lpstr>Zilla Slab Light Light</vt:lpstr>
      <vt:lpstr>Montserrat Light Bold</vt:lpstr>
      <vt:lpstr>Zilla Slab Light Bold</vt:lpstr>
      <vt:lpstr>Arial</vt:lpstr>
      <vt:lpstr>Roboto Medium</vt:lpstr>
      <vt:lpstr>Lato Black</vt:lpstr>
      <vt:lpstr>Montserrat Bold</vt:lpstr>
      <vt:lpstr>Prompt Black</vt:lpstr>
      <vt:lpstr>Amatic SC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2024-01-18T08:25:20Z</dcterms:created>
  <dcterms:modified xsi:type="dcterms:W3CDTF">2024-01-25T09:38:39Z</dcterms:modified>
  <dc:identifier/>
</cp:coreProperties>
</file>