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7"/>
  </p:notesMasterIdLst>
  <p:sldIdLst>
    <p:sldId id="256" r:id="rId2"/>
    <p:sldId id="258" r:id="rId3"/>
    <p:sldId id="268" r:id="rId4"/>
    <p:sldId id="272" r:id="rId5"/>
    <p:sldId id="1749" r:id="rId6"/>
  </p:sldIdLst>
  <p:sldSz cx="18288000" cy="10287000"/>
  <p:notesSz cx="6858000" cy="9144000"/>
  <p:embeddedFontLst>
    <p:embeddedFont>
      <p:font typeface="Arimo Bold" panose="020B0604020202020204" charset="0"/>
      <p:regular r:id="rId8"/>
    </p:embeddedFont>
    <p:embeddedFont>
      <p:font typeface="Calibri" panose="020F0502020204030204" pitchFamily="34" charset="0"/>
      <p:regular r:id="rId9"/>
      <p:bold r:id="rId10"/>
      <p:italic r:id="rId11"/>
      <p:boldItalic r:id="rId12"/>
    </p:embeddedFont>
    <p:embeddedFont>
      <p:font typeface="Montserrat" panose="00000500000000000000" pitchFamily="2" charset="0"/>
      <p:regular r:id="rId13"/>
      <p:bold r:id="rId14"/>
      <p:italic r:id="rId15"/>
      <p:boldItalic r:id="rId16"/>
    </p:embeddedFont>
    <p:embeddedFont>
      <p:font typeface="Montserrat Bold" panose="00000800000000000000" charset="0"/>
      <p:regular r:id="rId17"/>
    </p:embeddedFont>
    <p:embeddedFont>
      <p:font typeface="Montserrat Light Bold" panose="020B0604020202020204" charset="0"/>
      <p:regular r:id="rId18"/>
    </p:embeddedFont>
    <p:embeddedFont>
      <p:font typeface="Open Sans" panose="020B0606030504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3" autoAdjust="0"/>
    <p:restoredTop sz="94061" autoAdjust="0"/>
  </p:normalViewPr>
  <p:slideViewPr>
    <p:cSldViewPr>
      <p:cViewPr varScale="1">
        <p:scale>
          <a:sx n="44" d="100"/>
          <a:sy n="44" d="100"/>
        </p:scale>
        <p:origin x="69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6616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78000"/>
            <a:ext cx="18288000" cy="8318160"/>
          </a:xfrm>
          <a:custGeom>
            <a:avLst/>
            <a:gdLst/>
            <a:ahLst/>
            <a:cxnLst/>
            <a:rect l="l" t="t" r="r" b="b"/>
            <a:pathLst>
              <a:path w="18288000" h="8318160">
                <a:moveTo>
                  <a:pt x="0" y="0"/>
                </a:moveTo>
                <a:lnTo>
                  <a:pt x="18288000" y="0"/>
                </a:lnTo>
                <a:lnTo>
                  <a:pt x="18288000" y="8318160"/>
                </a:lnTo>
                <a:lnTo>
                  <a:pt x="0" y="8318160"/>
                </a:lnTo>
                <a:lnTo>
                  <a:pt x="0" y="0"/>
                </a:lnTo>
                <a:close/>
              </a:path>
            </a:pathLst>
          </a:custGeom>
          <a:blipFill>
            <a:blip r:embed="rId3"/>
            <a:stretch>
              <a:fillRect b="-80"/>
            </a:stretch>
          </a:blipFill>
        </p:spPr>
      </p:sp>
      <p:grpSp>
        <p:nvGrpSpPr>
          <p:cNvPr id="3" name="Group 3"/>
          <p:cNvGrpSpPr/>
          <p:nvPr/>
        </p:nvGrpSpPr>
        <p:grpSpPr>
          <a:xfrm>
            <a:off x="333360" y="231464"/>
            <a:ext cx="17621280" cy="9867600"/>
            <a:chOff x="0" y="0"/>
            <a:chExt cx="23495040" cy="13156800"/>
          </a:xfrm>
        </p:grpSpPr>
        <p:sp>
          <p:nvSpPr>
            <p:cNvPr id="4" name="Freeform 4"/>
            <p:cNvSpPr/>
            <p:nvPr/>
          </p:nvSpPr>
          <p:spPr>
            <a:xfrm>
              <a:off x="16764" y="16764"/>
              <a:ext cx="23461473" cy="13123291"/>
            </a:xfrm>
            <a:custGeom>
              <a:avLst/>
              <a:gdLst/>
              <a:ahLst/>
              <a:cxnLst/>
              <a:rect l="l" t="t" r="r" b="b"/>
              <a:pathLst>
                <a:path w="23461473" h="13123291">
                  <a:moveTo>
                    <a:pt x="0" y="0"/>
                  </a:moveTo>
                  <a:lnTo>
                    <a:pt x="23461473" y="0"/>
                  </a:lnTo>
                  <a:lnTo>
                    <a:pt x="23461473" y="13123291"/>
                  </a:lnTo>
                  <a:lnTo>
                    <a:pt x="0" y="13123291"/>
                  </a:lnTo>
                  <a:close/>
                </a:path>
              </a:pathLst>
            </a:custGeom>
            <a:solidFill>
              <a:srgbClr val="0D0D0D">
                <a:alpha val="29804"/>
              </a:srgbClr>
            </a:solidFill>
          </p:spPr>
        </p:sp>
        <p:sp>
          <p:nvSpPr>
            <p:cNvPr id="5" name="Freeform 5"/>
            <p:cNvSpPr/>
            <p:nvPr/>
          </p:nvSpPr>
          <p:spPr>
            <a:xfrm>
              <a:off x="0" y="0"/>
              <a:ext cx="23495000" cy="13156819"/>
            </a:xfrm>
            <a:custGeom>
              <a:avLst/>
              <a:gdLst/>
              <a:ahLst/>
              <a:cxnLst/>
              <a:rect l="l" t="t" r="r" b="b"/>
              <a:pathLst>
                <a:path w="23495000" h="13156819">
                  <a:moveTo>
                    <a:pt x="16764" y="0"/>
                  </a:moveTo>
                  <a:lnTo>
                    <a:pt x="23478237" y="0"/>
                  </a:lnTo>
                  <a:cubicBezTo>
                    <a:pt x="23487507" y="0"/>
                    <a:pt x="23495000" y="7493"/>
                    <a:pt x="23495000" y="16764"/>
                  </a:cubicBezTo>
                  <a:lnTo>
                    <a:pt x="23495000" y="13140055"/>
                  </a:lnTo>
                  <a:cubicBezTo>
                    <a:pt x="23495000" y="13149326"/>
                    <a:pt x="23487507" y="13156819"/>
                    <a:pt x="23478237" y="13156819"/>
                  </a:cubicBezTo>
                  <a:lnTo>
                    <a:pt x="16764" y="13156819"/>
                  </a:lnTo>
                  <a:cubicBezTo>
                    <a:pt x="7493" y="13156819"/>
                    <a:pt x="0" y="13149326"/>
                    <a:pt x="0" y="13140055"/>
                  </a:cubicBezTo>
                  <a:lnTo>
                    <a:pt x="0" y="16764"/>
                  </a:lnTo>
                  <a:cubicBezTo>
                    <a:pt x="0" y="7493"/>
                    <a:pt x="7493" y="0"/>
                    <a:pt x="16764" y="0"/>
                  </a:cubicBezTo>
                  <a:moveTo>
                    <a:pt x="16764" y="33655"/>
                  </a:moveTo>
                  <a:lnTo>
                    <a:pt x="16764" y="16764"/>
                  </a:lnTo>
                  <a:lnTo>
                    <a:pt x="33655" y="16764"/>
                  </a:lnTo>
                  <a:lnTo>
                    <a:pt x="33655" y="13140055"/>
                  </a:lnTo>
                  <a:lnTo>
                    <a:pt x="16764" y="13140055"/>
                  </a:lnTo>
                  <a:lnTo>
                    <a:pt x="16764" y="13123292"/>
                  </a:lnTo>
                  <a:lnTo>
                    <a:pt x="23478237" y="13123292"/>
                  </a:lnTo>
                  <a:lnTo>
                    <a:pt x="23478237" y="13140055"/>
                  </a:lnTo>
                  <a:lnTo>
                    <a:pt x="23461473" y="13140055"/>
                  </a:lnTo>
                  <a:lnTo>
                    <a:pt x="23461473" y="16764"/>
                  </a:lnTo>
                  <a:lnTo>
                    <a:pt x="23478237" y="16764"/>
                  </a:lnTo>
                  <a:lnTo>
                    <a:pt x="23478237" y="33655"/>
                  </a:lnTo>
                  <a:lnTo>
                    <a:pt x="16764" y="33655"/>
                  </a:lnTo>
                  <a:close/>
                </a:path>
              </a:pathLst>
            </a:custGeom>
            <a:solidFill>
              <a:srgbClr val="FFFFFF"/>
            </a:solidFill>
          </p:spPr>
        </p:sp>
      </p:grpSp>
      <p:sp>
        <p:nvSpPr>
          <p:cNvPr id="6" name="TextBox 6"/>
          <p:cNvSpPr txBox="1"/>
          <p:nvPr/>
        </p:nvSpPr>
        <p:spPr>
          <a:xfrm>
            <a:off x="8543357" y="7939728"/>
            <a:ext cx="9203067" cy="925253"/>
          </a:xfrm>
          <a:prstGeom prst="rect">
            <a:avLst/>
          </a:prstGeom>
        </p:spPr>
        <p:txBody>
          <a:bodyPr wrap="square" lIns="0" tIns="0" rIns="0" bIns="0" rtlCol="0" anchor="t">
            <a:spAutoFit/>
          </a:bodyPr>
          <a:lstStyle/>
          <a:p>
            <a:pPr algn="r" rtl="1">
              <a:lnSpc>
                <a:spcPts val="7680"/>
              </a:lnSpc>
            </a:pPr>
            <a:r>
              <a:rPr lang="fa-IR" sz="4800" spc="2340" dirty="0">
                <a:solidFill>
                  <a:srgbClr val="FFFFFF"/>
                </a:solidFill>
                <a:latin typeface="Montserrat Bold"/>
                <a:cs typeface="B Nazanin" panose="00000400000000000000" pitchFamily="2" charset="-78"/>
              </a:rPr>
              <a:t>تم : عکاسی پرتره</a:t>
            </a:r>
            <a:endParaRPr lang="en-US" sz="4800" spc="2340" dirty="0">
              <a:solidFill>
                <a:srgbClr val="FFFFFF"/>
              </a:solidFill>
              <a:latin typeface="Montserrat Bold"/>
              <a:cs typeface="B Nazanin" panose="00000400000000000000" pitchFamily="2" charset="-78"/>
            </a:endParaRPr>
          </a:p>
        </p:txBody>
      </p:sp>
      <p:sp>
        <p:nvSpPr>
          <p:cNvPr id="7" name="TextBox 7"/>
          <p:cNvSpPr txBox="1"/>
          <p:nvPr/>
        </p:nvSpPr>
        <p:spPr>
          <a:xfrm>
            <a:off x="729360" y="6130440"/>
            <a:ext cx="5875200" cy="320601"/>
          </a:xfrm>
          <a:prstGeom prst="rect">
            <a:avLst/>
          </a:prstGeom>
        </p:spPr>
        <p:txBody>
          <a:bodyPr lIns="0" tIns="0" rIns="0" bIns="0" rtlCol="0" anchor="t">
            <a:spAutoFit/>
          </a:bodyPr>
          <a:lstStyle/>
          <a:p>
            <a:pPr algn="r" rtl="1">
              <a:lnSpc>
                <a:spcPts val="2520"/>
              </a:lnSpc>
            </a:pPr>
            <a:r>
              <a:rPr lang="fa-IR" sz="2100" spc="929" dirty="0">
                <a:solidFill>
                  <a:srgbClr val="FFFFFF"/>
                </a:solidFill>
                <a:latin typeface="Montserrat Bold"/>
                <a:cs typeface="B Nazanin" panose="00000700000000000000" pitchFamily="2" charset="-78"/>
              </a:rPr>
              <a:t>قالب پاورپوینت عکاسی</a:t>
            </a:r>
            <a:endParaRPr lang="en-US" sz="2100" spc="929" dirty="0">
              <a:solidFill>
                <a:srgbClr val="FFFFFF"/>
              </a:solidFill>
              <a:latin typeface="Montserrat Bold"/>
              <a:cs typeface="B Nazanin" panose="00000700000000000000" pitchFamily="2" charset="-78"/>
            </a:endParaRPr>
          </a:p>
        </p:txBody>
      </p:sp>
      <p:sp>
        <p:nvSpPr>
          <p:cNvPr id="8" name="TextBox 8"/>
          <p:cNvSpPr txBox="1"/>
          <p:nvPr/>
        </p:nvSpPr>
        <p:spPr>
          <a:xfrm>
            <a:off x="909360" y="9250920"/>
            <a:ext cx="4635360" cy="246093"/>
          </a:xfrm>
          <a:prstGeom prst="rect">
            <a:avLst/>
          </a:prstGeom>
        </p:spPr>
        <p:txBody>
          <a:bodyPr lIns="0" tIns="0" rIns="0" bIns="0" rtlCol="0" anchor="t">
            <a:spAutoFit/>
          </a:bodyPr>
          <a:lstStyle/>
          <a:p>
            <a:pPr algn="r" rtl="1">
              <a:lnSpc>
                <a:spcPts val="1920"/>
              </a:lnSpc>
            </a:pPr>
            <a:r>
              <a:rPr lang="en-US" sz="2000" spc="1198" dirty="0">
                <a:solidFill>
                  <a:srgbClr val="FFFFFF"/>
                </a:solidFill>
                <a:latin typeface="Montserrat Light Bold"/>
                <a:cs typeface="B Nazanin" panose="00000700000000000000" pitchFamily="2" charset="-78"/>
              </a:rPr>
              <a:t>20begir.com</a:t>
            </a:r>
          </a:p>
        </p:txBody>
      </p:sp>
      <p:sp>
        <p:nvSpPr>
          <p:cNvPr id="9" name="TextBox 9"/>
          <p:cNvSpPr txBox="1"/>
          <p:nvPr/>
        </p:nvSpPr>
        <p:spPr>
          <a:xfrm>
            <a:off x="729360" y="6695700"/>
            <a:ext cx="4508640" cy="707886"/>
          </a:xfrm>
          <a:prstGeom prst="rect">
            <a:avLst/>
          </a:prstGeom>
        </p:spPr>
        <p:txBody>
          <a:bodyPr lIns="0" tIns="0" rIns="0" bIns="0" rtlCol="0" anchor="t">
            <a:spAutoFit/>
          </a:bodyPr>
          <a:lstStyle/>
          <a:p>
            <a:pPr algn="r" rtl="1">
              <a:lnSpc>
                <a:spcPct val="150000"/>
              </a:lnSpc>
            </a:pPr>
            <a:r>
              <a:rPr lang="fa-IR" sz="1600" spc="-2" dirty="0">
                <a:solidFill>
                  <a:srgbClr val="FEFEFE"/>
                </a:solidFill>
                <a:latin typeface="Montserrat Light Light"/>
                <a:cs typeface="B Nazanin" panose="00000700000000000000" pitchFamily="2" charset="-78"/>
              </a:rPr>
              <a:t>آنها را برای یکی داشته باشید. چمن زنده به نمی تواند مجموعه فصلی را جمع آوری کند. پنجم شما، مردی که در آن.</a:t>
            </a:r>
            <a:endParaRPr lang="en-US" sz="1600" spc="-2" dirty="0">
              <a:solidFill>
                <a:srgbClr val="FEFEFE"/>
              </a:solidFill>
              <a:latin typeface="Montserrat Light Light"/>
              <a:cs typeface="B Nazanin" panose="00000700000000000000" pitchFamily="2" charset="-78"/>
            </a:endParaRPr>
          </a:p>
        </p:txBody>
      </p:sp>
      <p:grpSp>
        <p:nvGrpSpPr>
          <p:cNvPr id="10" name="Group 10"/>
          <p:cNvGrpSpPr/>
          <p:nvPr/>
        </p:nvGrpSpPr>
        <p:grpSpPr>
          <a:xfrm>
            <a:off x="8195080" y="3738880"/>
            <a:ext cx="5016960" cy="4287600"/>
            <a:chOff x="0" y="0"/>
            <a:chExt cx="6689280" cy="5716800"/>
          </a:xfrm>
        </p:grpSpPr>
        <p:sp>
          <p:nvSpPr>
            <p:cNvPr id="11" name="Freeform 11"/>
            <p:cNvSpPr/>
            <p:nvPr/>
          </p:nvSpPr>
          <p:spPr>
            <a:xfrm>
              <a:off x="0" y="0"/>
              <a:ext cx="6689217" cy="5716778"/>
            </a:xfrm>
            <a:custGeom>
              <a:avLst/>
              <a:gdLst/>
              <a:ahLst/>
              <a:cxnLst/>
              <a:rect l="l" t="t" r="r" b="b"/>
              <a:pathLst>
                <a:path w="6689217" h="5716778">
                  <a:moveTo>
                    <a:pt x="0" y="0"/>
                  </a:moveTo>
                  <a:lnTo>
                    <a:pt x="6689217" y="0"/>
                  </a:lnTo>
                  <a:lnTo>
                    <a:pt x="6689217" y="5716778"/>
                  </a:lnTo>
                  <a:lnTo>
                    <a:pt x="0" y="5716778"/>
                  </a:lnTo>
                  <a:close/>
                </a:path>
              </a:pathLst>
            </a:custGeom>
            <a:solidFill>
              <a:srgbClr val="AECDE6">
                <a:alpha val="56863"/>
              </a:srgbClr>
            </a:solidFill>
          </p:spPr>
        </p:sp>
      </p:grpSp>
      <p:grpSp>
        <p:nvGrpSpPr>
          <p:cNvPr id="12" name="Group 12"/>
          <p:cNvGrpSpPr/>
          <p:nvPr/>
        </p:nvGrpSpPr>
        <p:grpSpPr>
          <a:xfrm>
            <a:off x="12760560" y="877680"/>
            <a:ext cx="4030560" cy="4287600"/>
            <a:chOff x="0" y="0"/>
            <a:chExt cx="5374080" cy="5716800"/>
          </a:xfrm>
        </p:grpSpPr>
        <p:sp>
          <p:nvSpPr>
            <p:cNvPr id="13" name="Freeform 13"/>
            <p:cNvSpPr/>
            <p:nvPr/>
          </p:nvSpPr>
          <p:spPr>
            <a:xfrm>
              <a:off x="0" y="0"/>
              <a:ext cx="5374132" cy="5716778"/>
            </a:xfrm>
            <a:custGeom>
              <a:avLst/>
              <a:gdLst/>
              <a:ahLst/>
              <a:cxnLst/>
              <a:rect l="l" t="t" r="r" b="b"/>
              <a:pathLst>
                <a:path w="5374132" h="5716778">
                  <a:moveTo>
                    <a:pt x="0" y="0"/>
                  </a:moveTo>
                  <a:lnTo>
                    <a:pt x="5374132" y="0"/>
                  </a:lnTo>
                  <a:lnTo>
                    <a:pt x="5374132" y="5716778"/>
                  </a:lnTo>
                  <a:lnTo>
                    <a:pt x="0" y="5716778"/>
                  </a:lnTo>
                  <a:close/>
                </a:path>
              </a:pathLst>
            </a:custGeom>
            <a:solidFill>
              <a:srgbClr val="57C2BF">
                <a:alpha val="58824"/>
              </a:srgbClr>
            </a:solidFill>
          </p:spPr>
        </p:sp>
      </p:grpSp>
      <p:grpSp>
        <p:nvGrpSpPr>
          <p:cNvPr id="14" name="Group 14"/>
          <p:cNvGrpSpPr/>
          <p:nvPr/>
        </p:nvGrpSpPr>
        <p:grpSpPr>
          <a:xfrm>
            <a:off x="11949840" y="4037040"/>
            <a:ext cx="2163600" cy="2301120"/>
            <a:chOff x="0" y="0"/>
            <a:chExt cx="2884800" cy="3068160"/>
          </a:xfrm>
        </p:grpSpPr>
        <p:sp>
          <p:nvSpPr>
            <p:cNvPr id="15" name="Freeform 15"/>
            <p:cNvSpPr/>
            <p:nvPr/>
          </p:nvSpPr>
          <p:spPr>
            <a:xfrm>
              <a:off x="0" y="0"/>
              <a:ext cx="2884805" cy="3068193"/>
            </a:xfrm>
            <a:custGeom>
              <a:avLst/>
              <a:gdLst/>
              <a:ahLst/>
              <a:cxnLst/>
              <a:rect l="l" t="t" r="r" b="b"/>
              <a:pathLst>
                <a:path w="2884805" h="3068193">
                  <a:moveTo>
                    <a:pt x="0" y="0"/>
                  </a:moveTo>
                  <a:lnTo>
                    <a:pt x="2884805" y="0"/>
                  </a:lnTo>
                  <a:lnTo>
                    <a:pt x="2884805" y="3068193"/>
                  </a:lnTo>
                  <a:lnTo>
                    <a:pt x="0" y="3068193"/>
                  </a:lnTo>
                  <a:close/>
                </a:path>
              </a:pathLst>
            </a:custGeom>
            <a:solidFill>
              <a:srgbClr val="6EA7CB">
                <a:alpha val="19608"/>
              </a:srgbClr>
            </a:solidFill>
          </p:spPr>
        </p:sp>
      </p:grpSp>
      <p:sp>
        <p:nvSpPr>
          <p:cNvPr id="16" name="Freeform 16"/>
          <p:cNvSpPr/>
          <p:nvPr/>
        </p:nvSpPr>
        <p:spPr>
          <a:xfrm>
            <a:off x="10115640" y="1829880"/>
            <a:ext cx="5904000" cy="5824800"/>
          </a:xfrm>
          <a:custGeom>
            <a:avLst/>
            <a:gdLst/>
            <a:ahLst/>
            <a:cxnLst/>
            <a:rect l="l" t="t" r="r" b="b"/>
            <a:pathLst>
              <a:path w="5904000" h="5824800">
                <a:moveTo>
                  <a:pt x="0" y="0"/>
                </a:moveTo>
                <a:lnTo>
                  <a:pt x="5904000" y="0"/>
                </a:lnTo>
                <a:lnTo>
                  <a:pt x="5904000" y="5824800"/>
                </a:lnTo>
                <a:lnTo>
                  <a:pt x="0" y="5824800"/>
                </a:lnTo>
                <a:lnTo>
                  <a:pt x="0" y="0"/>
                </a:lnTo>
                <a:close/>
              </a:path>
            </a:pathLst>
          </a:custGeom>
          <a:blipFill>
            <a:blip r:embed="rId4"/>
            <a:stretch>
              <a:fillRect r="-33" b="-77"/>
            </a:stretch>
          </a:blipFill>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84960" y="390960"/>
            <a:ext cx="5124240" cy="5124240"/>
            <a:chOff x="0" y="0"/>
            <a:chExt cx="6832320" cy="6832320"/>
          </a:xfrm>
        </p:grpSpPr>
        <p:sp>
          <p:nvSpPr>
            <p:cNvPr id="3" name="Freeform 3"/>
            <p:cNvSpPr/>
            <p:nvPr/>
          </p:nvSpPr>
          <p:spPr>
            <a:xfrm>
              <a:off x="0" y="-6858"/>
              <a:ext cx="6845934" cy="6859398"/>
            </a:xfrm>
            <a:custGeom>
              <a:avLst/>
              <a:gdLst/>
              <a:ahLst/>
              <a:cxnLst/>
              <a:rect l="l" t="t" r="r" b="b"/>
              <a:pathLst>
                <a:path w="6845934" h="6859398">
                  <a:moveTo>
                    <a:pt x="0" y="3423031"/>
                  </a:moveTo>
                  <a:cubicBezTo>
                    <a:pt x="0" y="1541145"/>
                    <a:pt x="1521968" y="13716"/>
                    <a:pt x="3403727" y="6858"/>
                  </a:cubicBezTo>
                  <a:cubicBezTo>
                    <a:pt x="5285486" y="0"/>
                    <a:pt x="6818503" y="1516380"/>
                    <a:pt x="6832219" y="3398139"/>
                  </a:cubicBezTo>
                  <a:cubicBezTo>
                    <a:pt x="6845934" y="5279898"/>
                    <a:pt x="5335143" y="6818503"/>
                    <a:pt x="3453384" y="6838950"/>
                  </a:cubicBezTo>
                  <a:cubicBezTo>
                    <a:pt x="1571625" y="6859398"/>
                    <a:pt x="27686" y="5354320"/>
                    <a:pt x="381" y="3472688"/>
                  </a:cubicBezTo>
                  <a:close/>
                </a:path>
              </a:pathLst>
            </a:custGeom>
            <a:solidFill>
              <a:srgbClr val="BDD7EE"/>
            </a:solidFill>
          </p:spPr>
        </p:sp>
      </p:grpSp>
      <p:sp>
        <p:nvSpPr>
          <p:cNvPr id="4" name="Freeform 4"/>
          <p:cNvSpPr/>
          <p:nvPr/>
        </p:nvSpPr>
        <p:spPr>
          <a:xfrm>
            <a:off x="10098720" y="0"/>
            <a:ext cx="8189280" cy="10286640"/>
          </a:xfrm>
          <a:custGeom>
            <a:avLst/>
            <a:gdLst/>
            <a:ahLst/>
            <a:cxnLst/>
            <a:rect l="l" t="t" r="r" b="b"/>
            <a:pathLst>
              <a:path w="8189280" h="10286640">
                <a:moveTo>
                  <a:pt x="0" y="0"/>
                </a:moveTo>
                <a:lnTo>
                  <a:pt x="8189280" y="0"/>
                </a:lnTo>
                <a:lnTo>
                  <a:pt x="8189280" y="10286640"/>
                </a:lnTo>
                <a:lnTo>
                  <a:pt x="0" y="10286640"/>
                </a:lnTo>
                <a:lnTo>
                  <a:pt x="0" y="0"/>
                </a:lnTo>
                <a:close/>
              </a:path>
            </a:pathLst>
          </a:custGeom>
          <a:blipFill>
            <a:blip r:embed="rId3"/>
            <a:stretch>
              <a:fillRect r="-27" b="-3"/>
            </a:stretch>
          </a:blipFill>
        </p:spPr>
      </p:sp>
      <p:sp>
        <p:nvSpPr>
          <p:cNvPr id="5" name="TextBox 5"/>
          <p:cNvSpPr txBox="1"/>
          <p:nvPr/>
        </p:nvSpPr>
        <p:spPr>
          <a:xfrm>
            <a:off x="1328400" y="5696340"/>
            <a:ext cx="7668000" cy="615553"/>
          </a:xfrm>
          <a:prstGeom prst="rect">
            <a:avLst/>
          </a:prstGeom>
        </p:spPr>
        <p:txBody>
          <a:bodyPr lIns="0" tIns="0" rIns="0" bIns="0" rtlCol="0" anchor="t">
            <a:spAutoFit/>
          </a:bodyPr>
          <a:lstStyle/>
          <a:p>
            <a:pPr algn="ctr" rtl="1">
              <a:lnSpc>
                <a:spcPts val="2398"/>
              </a:lnSpc>
            </a:pPr>
            <a:r>
              <a:rPr lang="fa-IR" spc="-2" dirty="0">
                <a:solidFill>
                  <a:srgbClr val="0D0D0D"/>
                </a:solidFill>
                <a:latin typeface="Montserrat Light Light"/>
                <a:cs typeface="B Nazanin" panose="00000400000000000000" pitchFamily="2" charset="-78"/>
              </a:rPr>
              <a:t>آنها را برای یکی داشته باشید. چمن زنده به برای نمی تواند جمع آوری مجموعه فصلی داشت. پنجم شما، مرد که در آن</a:t>
            </a:r>
            <a:endParaRPr lang="en-US" spc="-2" dirty="0">
              <a:solidFill>
                <a:srgbClr val="0D0D0D"/>
              </a:solidFill>
              <a:latin typeface="Montserrat Light Light"/>
              <a:cs typeface="B Nazanin" panose="00000400000000000000" pitchFamily="2" charset="-78"/>
            </a:endParaRPr>
          </a:p>
        </p:txBody>
      </p:sp>
      <p:grpSp>
        <p:nvGrpSpPr>
          <p:cNvPr id="6" name="Group 6"/>
          <p:cNvGrpSpPr/>
          <p:nvPr/>
        </p:nvGrpSpPr>
        <p:grpSpPr>
          <a:xfrm>
            <a:off x="2000880" y="6597360"/>
            <a:ext cx="6322320" cy="1097280"/>
            <a:chOff x="0" y="0"/>
            <a:chExt cx="8429760" cy="1463040"/>
          </a:xfrm>
        </p:grpSpPr>
        <p:sp>
          <p:nvSpPr>
            <p:cNvPr id="7" name="Freeform 7"/>
            <p:cNvSpPr/>
            <p:nvPr/>
          </p:nvSpPr>
          <p:spPr>
            <a:xfrm>
              <a:off x="0" y="0"/>
              <a:ext cx="8429752" cy="1463040"/>
            </a:xfrm>
            <a:custGeom>
              <a:avLst/>
              <a:gdLst/>
              <a:ahLst/>
              <a:cxnLst/>
              <a:rect l="l" t="t" r="r" b="b"/>
              <a:pathLst>
                <a:path w="8429752" h="1463040">
                  <a:moveTo>
                    <a:pt x="0" y="0"/>
                  </a:moveTo>
                  <a:lnTo>
                    <a:pt x="8429752" y="0"/>
                  </a:lnTo>
                  <a:lnTo>
                    <a:pt x="8429752" y="1463040"/>
                  </a:lnTo>
                  <a:lnTo>
                    <a:pt x="0" y="1463040"/>
                  </a:lnTo>
                  <a:close/>
                </a:path>
              </a:pathLst>
            </a:custGeom>
            <a:solidFill>
              <a:srgbClr val="F7ECD7"/>
            </a:solidFill>
          </p:spPr>
        </p:sp>
        <p:sp>
          <p:nvSpPr>
            <p:cNvPr id="8" name="TextBox 8"/>
            <p:cNvSpPr txBox="1"/>
            <p:nvPr/>
          </p:nvSpPr>
          <p:spPr>
            <a:xfrm>
              <a:off x="0" y="9525"/>
              <a:ext cx="8429760" cy="1453515"/>
            </a:xfrm>
            <a:prstGeom prst="rect">
              <a:avLst/>
            </a:prstGeom>
          </p:spPr>
          <p:txBody>
            <a:bodyPr lIns="50800" tIns="50800" rIns="50800" bIns="50800" rtlCol="0" anchor="t"/>
            <a:lstStyle/>
            <a:p>
              <a:pPr algn="ctr" rtl="1">
                <a:lnSpc>
                  <a:spcPct val="150000"/>
                </a:lnSpc>
              </a:pPr>
              <a:r>
                <a:rPr lang="fa-IR" sz="2400" spc="-2" dirty="0">
                  <a:solidFill>
                    <a:srgbClr val="FFFFFF"/>
                  </a:solidFill>
                  <a:latin typeface="Montserrat Light Bold"/>
                  <a:cs typeface="B Nazanin" panose="00000400000000000000" pitchFamily="2" charset="-78"/>
                </a:rPr>
                <a:t>آنها را برای یکی داشته باشید. چمن زنده به برای </a:t>
              </a:r>
              <a:r>
                <a:rPr lang="en-US" sz="2400" spc="-2" dirty="0">
                  <a:solidFill>
                    <a:srgbClr val="FFFFFF"/>
                  </a:solidFill>
                  <a:latin typeface="Montserrat Light Bold"/>
                  <a:cs typeface="B Nazanin" panose="00000400000000000000" pitchFamily="2" charset="-78"/>
                </a:rPr>
                <a:t>can't lorem </a:t>
              </a:r>
              <a:r>
                <a:rPr lang="fa-IR" sz="2400" spc="-2" dirty="0">
                  <a:solidFill>
                    <a:srgbClr val="FFFFFF"/>
                  </a:solidFill>
                  <a:latin typeface="Montserrat Light Bold"/>
                  <a:cs typeface="B Nazanin" panose="00000400000000000000" pitchFamily="2" charset="-78"/>
                </a:rPr>
                <a:t>جمع آوری مجموعه فصل هایی داشت. پنجم</a:t>
              </a:r>
              <a:endParaRPr lang="en-US" sz="2400" spc="-2" dirty="0">
                <a:solidFill>
                  <a:srgbClr val="FFFFFF"/>
                </a:solidFill>
                <a:latin typeface="Montserrat Light Bold"/>
                <a:cs typeface="B Nazanin" panose="00000400000000000000" pitchFamily="2" charset="-78"/>
              </a:endParaRPr>
            </a:p>
          </p:txBody>
        </p:sp>
      </p:grpSp>
      <p:sp>
        <p:nvSpPr>
          <p:cNvPr id="9" name="TextBox 9"/>
          <p:cNvSpPr txBox="1"/>
          <p:nvPr/>
        </p:nvSpPr>
        <p:spPr>
          <a:xfrm>
            <a:off x="988560" y="7667700"/>
            <a:ext cx="8444160" cy="1908215"/>
          </a:xfrm>
          <a:prstGeom prst="rect">
            <a:avLst/>
          </a:prstGeom>
        </p:spPr>
        <p:txBody>
          <a:bodyPr lIns="0" tIns="0" rIns="0" bIns="0" rtlCol="0" anchor="t">
            <a:spAutoFit/>
          </a:bodyPr>
          <a:lstStyle/>
          <a:p>
            <a:pPr algn="ctr" rtl="1">
              <a:lnSpc>
                <a:spcPct val="200000"/>
              </a:lnSpc>
            </a:pPr>
            <a:r>
              <a:rPr lang="fa-IR" sz="1600" spc="-2" dirty="0">
                <a:solidFill>
                  <a:srgbClr val="0D0D0D"/>
                </a:solidFill>
                <a:latin typeface="Montserrat Light Light"/>
                <a:cs typeface="B Nazanin" panose="00000400000000000000" pitchFamily="2" charset="-78"/>
              </a:rPr>
              <a:t>آنها را برای یکی داشته باشید. علف های زنده را برای یک نفر داشته باشید. چمن زنده به برای نمی تواند جمع آوری مجموعه فصلی داشت. پنجم شما، مردی که در آن برای نمی تواند جمع آوری مجموعه ای از فصل داشت. پنجم تو، مردی که دریاهای ما در آن ظاهر می‌شوند، اگر هستند و سال‌ها پس از آن، نورهای خزنده شب باطل تقسیم نمی‌شوند. آنها را برای یکی داشته باشید. چمن زنده به برای نمی تواند جمع آوری مجموعه فصلی داشت. پنجم شما، مرد که در آن</a:t>
            </a:r>
            <a:endParaRPr lang="en-US" sz="1600" spc="-2" dirty="0">
              <a:solidFill>
                <a:srgbClr val="0D0D0D"/>
              </a:solidFill>
              <a:latin typeface="Montserrat Light Light"/>
              <a:cs typeface="B Nazanin" panose="00000400000000000000" pitchFamily="2" charset="-78"/>
            </a:endParaRPr>
          </a:p>
        </p:txBody>
      </p:sp>
      <p:grpSp>
        <p:nvGrpSpPr>
          <p:cNvPr id="10" name="Group 10"/>
          <p:cNvGrpSpPr/>
          <p:nvPr/>
        </p:nvGrpSpPr>
        <p:grpSpPr>
          <a:xfrm>
            <a:off x="15912000" y="0"/>
            <a:ext cx="2407680" cy="2583360"/>
            <a:chOff x="0" y="0"/>
            <a:chExt cx="3210240" cy="3444480"/>
          </a:xfrm>
        </p:grpSpPr>
        <p:sp>
          <p:nvSpPr>
            <p:cNvPr id="11" name="Freeform 11"/>
            <p:cNvSpPr/>
            <p:nvPr/>
          </p:nvSpPr>
          <p:spPr>
            <a:xfrm>
              <a:off x="0" y="0"/>
              <a:ext cx="3210179" cy="3444494"/>
            </a:xfrm>
            <a:custGeom>
              <a:avLst/>
              <a:gdLst/>
              <a:ahLst/>
              <a:cxnLst/>
              <a:rect l="l" t="t" r="r" b="b"/>
              <a:pathLst>
                <a:path w="3210179" h="3444494">
                  <a:moveTo>
                    <a:pt x="0" y="0"/>
                  </a:moveTo>
                  <a:lnTo>
                    <a:pt x="3210179" y="0"/>
                  </a:lnTo>
                  <a:lnTo>
                    <a:pt x="3210179" y="3444494"/>
                  </a:lnTo>
                  <a:lnTo>
                    <a:pt x="0" y="3444494"/>
                  </a:lnTo>
                  <a:close/>
                </a:path>
              </a:pathLst>
            </a:custGeom>
            <a:solidFill>
              <a:srgbClr val="AECDE6">
                <a:alpha val="56863"/>
              </a:srgbClr>
            </a:solidFill>
          </p:spPr>
        </p:sp>
      </p:grpSp>
      <p:grpSp>
        <p:nvGrpSpPr>
          <p:cNvPr id="12" name="Group 12"/>
          <p:cNvGrpSpPr/>
          <p:nvPr/>
        </p:nvGrpSpPr>
        <p:grpSpPr>
          <a:xfrm>
            <a:off x="17246160" y="0"/>
            <a:ext cx="1074240" cy="1142640"/>
            <a:chOff x="0" y="0"/>
            <a:chExt cx="1432320" cy="1523520"/>
          </a:xfrm>
        </p:grpSpPr>
        <p:sp>
          <p:nvSpPr>
            <p:cNvPr id="13" name="Freeform 13"/>
            <p:cNvSpPr/>
            <p:nvPr/>
          </p:nvSpPr>
          <p:spPr>
            <a:xfrm>
              <a:off x="0" y="0"/>
              <a:ext cx="1432306" cy="1523492"/>
            </a:xfrm>
            <a:custGeom>
              <a:avLst/>
              <a:gdLst/>
              <a:ahLst/>
              <a:cxnLst/>
              <a:rect l="l" t="t" r="r" b="b"/>
              <a:pathLst>
                <a:path w="1432306" h="1523492">
                  <a:moveTo>
                    <a:pt x="0" y="0"/>
                  </a:moveTo>
                  <a:lnTo>
                    <a:pt x="1432306" y="0"/>
                  </a:lnTo>
                  <a:lnTo>
                    <a:pt x="1432306" y="1523492"/>
                  </a:lnTo>
                  <a:lnTo>
                    <a:pt x="0" y="1523492"/>
                  </a:lnTo>
                  <a:close/>
                </a:path>
              </a:pathLst>
            </a:custGeom>
            <a:solidFill>
              <a:srgbClr val="57C2BF">
                <a:alpha val="58824"/>
              </a:srgbClr>
            </a:solidFill>
          </p:spPr>
        </p:sp>
      </p:grpSp>
      <p:grpSp>
        <p:nvGrpSpPr>
          <p:cNvPr id="14" name="Group 14"/>
          <p:cNvGrpSpPr/>
          <p:nvPr/>
        </p:nvGrpSpPr>
        <p:grpSpPr>
          <a:xfrm>
            <a:off x="17700480" y="0"/>
            <a:ext cx="619920" cy="659520"/>
            <a:chOff x="0" y="0"/>
            <a:chExt cx="826560" cy="879360"/>
          </a:xfrm>
        </p:grpSpPr>
        <p:sp>
          <p:nvSpPr>
            <p:cNvPr id="15" name="Freeform 15"/>
            <p:cNvSpPr/>
            <p:nvPr/>
          </p:nvSpPr>
          <p:spPr>
            <a:xfrm>
              <a:off x="0" y="0"/>
              <a:ext cx="826516" cy="879348"/>
            </a:xfrm>
            <a:custGeom>
              <a:avLst/>
              <a:gdLst/>
              <a:ahLst/>
              <a:cxnLst/>
              <a:rect l="l" t="t" r="r" b="b"/>
              <a:pathLst>
                <a:path w="826516" h="879348">
                  <a:moveTo>
                    <a:pt x="0" y="0"/>
                  </a:moveTo>
                  <a:lnTo>
                    <a:pt x="826516" y="0"/>
                  </a:lnTo>
                  <a:lnTo>
                    <a:pt x="826516" y="879348"/>
                  </a:lnTo>
                  <a:lnTo>
                    <a:pt x="0" y="879348"/>
                  </a:lnTo>
                  <a:close/>
                </a:path>
              </a:pathLst>
            </a:custGeom>
            <a:solidFill>
              <a:srgbClr val="6EA7CB"/>
            </a:solidFill>
          </p:spPr>
        </p:sp>
      </p:grpSp>
      <p:grpSp>
        <p:nvGrpSpPr>
          <p:cNvPr id="16" name="Group 16"/>
          <p:cNvGrpSpPr/>
          <p:nvPr/>
        </p:nvGrpSpPr>
        <p:grpSpPr>
          <a:xfrm rot="5400000">
            <a:off x="-4973040" y="4959360"/>
            <a:ext cx="10286640" cy="367200"/>
            <a:chOff x="0" y="0"/>
            <a:chExt cx="13715520" cy="489600"/>
          </a:xfrm>
        </p:grpSpPr>
        <p:sp>
          <p:nvSpPr>
            <p:cNvPr id="17" name="Freeform 17"/>
            <p:cNvSpPr/>
            <p:nvPr/>
          </p:nvSpPr>
          <p:spPr>
            <a:xfrm>
              <a:off x="0" y="0"/>
              <a:ext cx="13715492" cy="489585"/>
            </a:xfrm>
            <a:custGeom>
              <a:avLst/>
              <a:gdLst/>
              <a:ahLst/>
              <a:cxnLst/>
              <a:rect l="l" t="t" r="r" b="b"/>
              <a:pathLst>
                <a:path w="13715492" h="489585">
                  <a:moveTo>
                    <a:pt x="0" y="0"/>
                  </a:moveTo>
                  <a:lnTo>
                    <a:pt x="13715492" y="0"/>
                  </a:lnTo>
                  <a:lnTo>
                    <a:pt x="13715492" y="489585"/>
                  </a:lnTo>
                  <a:lnTo>
                    <a:pt x="0" y="489585"/>
                  </a:lnTo>
                  <a:close/>
                </a:path>
              </a:pathLst>
            </a:custGeom>
            <a:solidFill>
              <a:srgbClr val="7F7F7F"/>
            </a:solidFill>
          </p:spPr>
        </p:sp>
      </p:grpSp>
      <p:grpSp>
        <p:nvGrpSpPr>
          <p:cNvPr id="18" name="Group 18"/>
          <p:cNvGrpSpPr/>
          <p:nvPr/>
        </p:nvGrpSpPr>
        <p:grpSpPr>
          <a:xfrm rot="5400000">
            <a:off x="-518400" y="1023120"/>
            <a:ext cx="2341440" cy="295200"/>
            <a:chOff x="0" y="0"/>
            <a:chExt cx="3121920" cy="393600"/>
          </a:xfrm>
        </p:grpSpPr>
        <p:sp>
          <p:nvSpPr>
            <p:cNvPr id="19" name="Freeform 19"/>
            <p:cNvSpPr/>
            <p:nvPr/>
          </p:nvSpPr>
          <p:spPr>
            <a:xfrm>
              <a:off x="0" y="0"/>
              <a:ext cx="3121914" cy="393573"/>
            </a:xfrm>
            <a:custGeom>
              <a:avLst/>
              <a:gdLst/>
              <a:ahLst/>
              <a:cxnLst/>
              <a:rect l="l" t="t" r="r" b="b"/>
              <a:pathLst>
                <a:path w="3121914" h="393573">
                  <a:moveTo>
                    <a:pt x="0" y="0"/>
                  </a:moveTo>
                  <a:lnTo>
                    <a:pt x="3121914" y="0"/>
                  </a:lnTo>
                  <a:lnTo>
                    <a:pt x="3121914" y="393573"/>
                  </a:lnTo>
                  <a:lnTo>
                    <a:pt x="0" y="393573"/>
                  </a:lnTo>
                  <a:close/>
                </a:path>
              </a:pathLst>
            </a:custGeom>
            <a:solidFill>
              <a:srgbClr val="AECDE6"/>
            </a:solidFill>
          </p:spPr>
        </p:sp>
      </p:grpSp>
      <p:grpSp>
        <p:nvGrpSpPr>
          <p:cNvPr id="20" name="Group 20"/>
          <p:cNvGrpSpPr/>
          <p:nvPr/>
        </p:nvGrpSpPr>
        <p:grpSpPr>
          <a:xfrm>
            <a:off x="9945000" y="-25560"/>
            <a:ext cx="418320" cy="10337760"/>
            <a:chOff x="0" y="0"/>
            <a:chExt cx="557760" cy="13783680"/>
          </a:xfrm>
        </p:grpSpPr>
        <p:sp>
          <p:nvSpPr>
            <p:cNvPr id="21" name="Freeform 21"/>
            <p:cNvSpPr/>
            <p:nvPr/>
          </p:nvSpPr>
          <p:spPr>
            <a:xfrm>
              <a:off x="34036" y="34036"/>
              <a:ext cx="489585" cy="13715619"/>
            </a:xfrm>
            <a:custGeom>
              <a:avLst/>
              <a:gdLst/>
              <a:ahLst/>
              <a:cxnLst/>
              <a:rect l="l" t="t" r="r" b="b"/>
              <a:pathLst>
                <a:path w="489585" h="13715619">
                  <a:moveTo>
                    <a:pt x="0" y="0"/>
                  </a:moveTo>
                  <a:lnTo>
                    <a:pt x="489585" y="0"/>
                  </a:lnTo>
                  <a:lnTo>
                    <a:pt x="489585" y="13715619"/>
                  </a:lnTo>
                  <a:lnTo>
                    <a:pt x="0" y="13715619"/>
                  </a:lnTo>
                  <a:close/>
                </a:path>
              </a:pathLst>
            </a:custGeom>
            <a:solidFill>
              <a:srgbClr val="57C2BF"/>
            </a:solidFill>
          </p:spPr>
        </p:sp>
        <p:sp>
          <p:nvSpPr>
            <p:cNvPr id="22" name="Freeform 22"/>
            <p:cNvSpPr/>
            <p:nvPr/>
          </p:nvSpPr>
          <p:spPr>
            <a:xfrm>
              <a:off x="0" y="0"/>
              <a:ext cx="557657" cy="13783692"/>
            </a:xfrm>
            <a:custGeom>
              <a:avLst/>
              <a:gdLst/>
              <a:ahLst/>
              <a:cxnLst/>
              <a:rect l="l" t="t" r="r" b="b"/>
              <a:pathLst>
                <a:path w="557657" h="13783692">
                  <a:moveTo>
                    <a:pt x="34036" y="0"/>
                  </a:moveTo>
                  <a:lnTo>
                    <a:pt x="523621" y="0"/>
                  </a:lnTo>
                  <a:cubicBezTo>
                    <a:pt x="542417" y="0"/>
                    <a:pt x="557657" y="15240"/>
                    <a:pt x="557657" y="34036"/>
                  </a:cubicBezTo>
                  <a:lnTo>
                    <a:pt x="557657" y="13749655"/>
                  </a:lnTo>
                  <a:cubicBezTo>
                    <a:pt x="557657" y="13768451"/>
                    <a:pt x="542417" y="13783692"/>
                    <a:pt x="523621" y="13783692"/>
                  </a:cubicBezTo>
                  <a:lnTo>
                    <a:pt x="34036" y="13783692"/>
                  </a:lnTo>
                  <a:cubicBezTo>
                    <a:pt x="15240" y="13783692"/>
                    <a:pt x="0" y="13768451"/>
                    <a:pt x="0" y="13749655"/>
                  </a:cubicBezTo>
                  <a:lnTo>
                    <a:pt x="0" y="34036"/>
                  </a:lnTo>
                  <a:cubicBezTo>
                    <a:pt x="0" y="15240"/>
                    <a:pt x="15240" y="0"/>
                    <a:pt x="34036" y="0"/>
                  </a:cubicBezTo>
                  <a:moveTo>
                    <a:pt x="34036" y="68199"/>
                  </a:moveTo>
                  <a:lnTo>
                    <a:pt x="34036" y="34036"/>
                  </a:lnTo>
                  <a:lnTo>
                    <a:pt x="68199" y="34036"/>
                  </a:lnTo>
                  <a:lnTo>
                    <a:pt x="68199" y="13749655"/>
                  </a:lnTo>
                  <a:lnTo>
                    <a:pt x="34036" y="13749655"/>
                  </a:lnTo>
                  <a:lnTo>
                    <a:pt x="34036" y="13715619"/>
                  </a:lnTo>
                  <a:lnTo>
                    <a:pt x="523621" y="13715619"/>
                  </a:lnTo>
                  <a:lnTo>
                    <a:pt x="523621" y="13749655"/>
                  </a:lnTo>
                  <a:lnTo>
                    <a:pt x="489585" y="13749655"/>
                  </a:lnTo>
                  <a:lnTo>
                    <a:pt x="489585" y="34036"/>
                  </a:lnTo>
                  <a:lnTo>
                    <a:pt x="523621" y="34036"/>
                  </a:lnTo>
                  <a:lnTo>
                    <a:pt x="523621" y="68199"/>
                  </a:lnTo>
                  <a:lnTo>
                    <a:pt x="34036" y="68199"/>
                  </a:lnTo>
                  <a:close/>
                </a:path>
              </a:pathLst>
            </a:custGeom>
            <a:solidFill>
              <a:srgbClr val="FFFFFF"/>
            </a:solidFill>
          </p:spPr>
        </p:sp>
      </p:grpSp>
      <p:grpSp>
        <p:nvGrpSpPr>
          <p:cNvPr id="23" name="Group 23"/>
          <p:cNvGrpSpPr/>
          <p:nvPr/>
        </p:nvGrpSpPr>
        <p:grpSpPr>
          <a:xfrm>
            <a:off x="3369600" y="1312560"/>
            <a:ext cx="3955680" cy="3203280"/>
            <a:chOff x="0" y="0"/>
            <a:chExt cx="5274240" cy="4271040"/>
          </a:xfrm>
        </p:grpSpPr>
        <p:sp>
          <p:nvSpPr>
            <p:cNvPr id="24" name="Freeform 24"/>
            <p:cNvSpPr/>
            <p:nvPr/>
          </p:nvSpPr>
          <p:spPr>
            <a:xfrm>
              <a:off x="-6858" y="-1016"/>
              <a:ext cx="5282184" cy="4282948"/>
            </a:xfrm>
            <a:custGeom>
              <a:avLst/>
              <a:gdLst/>
              <a:ahLst/>
              <a:cxnLst/>
              <a:rect l="l" t="t" r="r" b="b"/>
              <a:pathLst>
                <a:path w="5282184" h="4282948">
                  <a:moveTo>
                    <a:pt x="2644902" y="4268089"/>
                  </a:moveTo>
                  <a:cubicBezTo>
                    <a:pt x="2026666" y="4268089"/>
                    <a:pt x="1407795" y="4256405"/>
                    <a:pt x="789559" y="4271772"/>
                  </a:cubicBezTo>
                  <a:cubicBezTo>
                    <a:pt x="325628" y="4282948"/>
                    <a:pt x="0" y="3934587"/>
                    <a:pt x="6985" y="3488944"/>
                  </a:cubicBezTo>
                  <a:cubicBezTo>
                    <a:pt x="18542" y="2745486"/>
                    <a:pt x="8890" y="2002155"/>
                    <a:pt x="10668" y="1258824"/>
                  </a:cubicBezTo>
                  <a:cubicBezTo>
                    <a:pt x="11684" y="835914"/>
                    <a:pt x="317246" y="530733"/>
                    <a:pt x="737362" y="527050"/>
                  </a:cubicBezTo>
                  <a:cubicBezTo>
                    <a:pt x="852297" y="526161"/>
                    <a:pt x="967613" y="527050"/>
                    <a:pt x="1082548" y="527050"/>
                  </a:cubicBezTo>
                  <a:cubicBezTo>
                    <a:pt x="1286383" y="527050"/>
                    <a:pt x="1293749" y="529844"/>
                    <a:pt x="1360805" y="341503"/>
                  </a:cubicBezTo>
                  <a:cubicBezTo>
                    <a:pt x="1420368" y="174498"/>
                    <a:pt x="1544066" y="89408"/>
                    <a:pt x="1699514" y="40005"/>
                  </a:cubicBezTo>
                  <a:cubicBezTo>
                    <a:pt x="1773428" y="16764"/>
                    <a:pt x="1853946" y="4191"/>
                    <a:pt x="1931670" y="3683"/>
                  </a:cubicBezTo>
                  <a:cubicBezTo>
                    <a:pt x="2408555" y="381"/>
                    <a:pt x="2885440" y="0"/>
                    <a:pt x="3362706" y="3175"/>
                  </a:cubicBezTo>
                  <a:cubicBezTo>
                    <a:pt x="3545586" y="4572"/>
                    <a:pt x="3719068" y="50673"/>
                    <a:pt x="3842766" y="193421"/>
                  </a:cubicBezTo>
                  <a:cubicBezTo>
                    <a:pt x="3900932" y="260858"/>
                    <a:pt x="3937254" y="349758"/>
                    <a:pt x="3973957" y="432943"/>
                  </a:cubicBezTo>
                  <a:cubicBezTo>
                    <a:pt x="4006469" y="506857"/>
                    <a:pt x="4052570" y="532003"/>
                    <a:pt x="4133088" y="528320"/>
                  </a:cubicBezTo>
                  <a:cubicBezTo>
                    <a:pt x="4284345" y="521843"/>
                    <a:pt x="4435475" y="525018"/>
                    <a:pt x="4587113" y="527431"/>
                  </a:cubicBezTo>
                  <a:cubicBezTo>
                    <a:pt x="4962144" y="533527"/>
                    <a:pt x="5275707" y="837692"/>
                    <a:pt x="5277485" y="1211707"/>
                  </a:cubicBezTo>
                  <a:cubicBezTo>
                    <a:pt x="5282184" y="2001139"/>
                    <a:pt x="5282184" y="2790571"/>
                    <a:pt x="5277485" y="3580003"/>
                  </a:cubicBezTo>
                  <a:cubicBezTo>
                    <a:pt x="5275199" y="3969385"/>
                    <a:pt x="4955032" y="4266184"/>
                    <a:pt x="4549394" y="4267073"/>
                  </a:cubicBezTo>
                  <a:cubicBezTo>
                    <a:pt x="3914394" y="4268470"/>
                    <a:pt x="3279775" y="4267073"/>
                    <a:pt x="2644775" y="4267073"/>
                  </a:cubicBezTo>
                  <a:close/>
                  <a:moveTo>
                    <a:pt x="2640076" y="3555746"/>
                  </a:moveTo>
                  <a:cubicBezTo>
                    <a:pt x="3282061" y="3559937"/>
                    <a:pt x="3808222" y="3044444"/>
                    <a:pt x="3813429" y="2407158"/>
                  </a:cubicBezTo>
                  <a:cubicBezTo>
                    <a:pt x="3818509" y="1768475"/>
                    <a:pt x="3301619" y="1242314"/>
                    <a:pt x="2662428" y="1236218"/>
                  </a:cubicBezTo>
                  <a:cubicBezTo>
                    <a:pt x="2011553" y="1229741"/>
                    <a:pt x="1486281" y="1740535"/>
                    <a:pt x="1482090" y="2384806"/>
                  </a:cubicBezTo>
                  <a:cubicBezTo>
                    <a:pt x="1477899" y="3033268"/>
                    <a:pt x="1990598" y="3551555"/>
                    <a:pt x="2640076" y="3555746"/>
                  </a:cubicBezTo>
                  <a:close/>
                </a:path>
              </a:pathLst>
            </a:custGeom>
            <a:solidFill>
              <a:srgbClr val="FFFFFF"/>
            </a:solidFill>
          </p:spPr>
        </p:sp>
      </p:grpSp>
      <p:grpSp>
        <p:nvGrpSpPr>
          <p:cNvPr id="25" name="Group 25"/>
          <p:cNvGrpSpPr/>
          <p:nvPr/>
        </p:nvGrpSpPr>
        <p:grpSpPr>
          <a:xfrm>
            <a:off x="4716720" y="2478960"/>
            <a:ext cx="1266480" cy="1260000"/>
            <a:chOff x="0" y="0"/>
            <a:chExt cx="1688640" cy="1680000"/>
          </a:xfrm>
        </p:grpSpPr>
        <p:sp>
          <p:nvSpPr>
            <p:cNvPr id="26" name="Freeform 26"/>
            <p:cNvSpPr/>
            <p:nvPr/>
          </p:nvSpPr>
          <p:spPr>
            <a:xfrm>
              <a:off x="-5969" y="-7747"/>
              <a:ext cx="1701038" cy="1694053"/>
            </a:xfrm>
            <a:custGeom>
              <a:avLst/>
              <a:gdLst/>
              <a:ahLst/>
              <a:cxnLst/>
              <a:rect l="l" t="t" r="r" b="b"/>
              <a:pathLst>
                <a:path w="1701038" h="1694053">
                  <a:moveTo>
                    <a:pt x="1694561" y="850265"/>
                  </a:moveTo>
                  <a:cubicBezTo>
                    <a:pt x="1687576" y="1328039"/>
                    <a:pt x="1309370" y="1694053"/>
                    <a:pt x="830072" y="1687576"/>
                  </a:cubicBezTo>
                  <a:cubicBezTo>
                    <a:pt x="367538" y="1681099"/>
                    <a:pt x="0" y="1299210"/>
                    <a:pt x="6096" y="830834"/>
                  </a:cubicBezTo>
                  <a:cubicBezTo>
                    <a:pt x="11684" y="367030"/>
                    <a:pt x="399161" y="0"/>
                    <a:pt x="874268" y="7874"/>
                  </a:cubicBezTo>
                  <a:cubicBezTo>
                    <a:pt x="1325118" y="15367"/>
                    <a:pt x="1701038" y="401828"/>
                    <a:pt x="1694561" y="850265"/>
                  </a:cubicBezTo>
                  <a:close/>
                </a:path>
              </a:pathLst>
            </a:custGeom>
            <a:solidFill>
              <a:srgbClr val="FFFFFF"/>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2971800" y="471420"/>
            <a:ext cx="17316720" cy="9344160"/>
            <a:chOff x="0" y="0"/>
            <a:chExt cx="23088960" cy="12458880"/>
          </a:xfrm>
        </p:grpSpPr>
        <p:sp>
          <p:nvSpPr>
            <p:cNvPr id="4" name="Freeform 4"/>
            <p:cNvSpPr/>
            <p:nvPr/>
          </p:nvSpPr>
          <p:spPr>
            <a:xfrm>
              <a:off x="0" y="0"/>
              <a:ext cx="23088981" cy="12458827"/>
            </a:xfrm>
            <a:custGeom>
              <a:avLst/>
              <a:gdLst/>
              <a:ahLst/>
              <a:cxnLst/>
              <a:rect l="l" t="t" r="r" b="b"/>
              <a:pathLst>
                <a:path w="23088981" h="12458827">
                  <a:moveTo>
                    <a:pt x="0" y="0"/>
                  </a:moveTo>
                  <a:lnTo>
                    <a:pt x="23088981" y="0"/>
                  </a:lnTo>
                  <a:lnTo>
                    <a:pt x="23088981" y="12458827"/>
                  </a:lnTo>
                  <a:lnTo>
                    <a:pt x="0" y="12458827"/>
                  </a:lnTo>
                  <a:close/>
                </a:path>
              </a:pathLst>
            </a:custGeom>
            <a:solidFill>
              <a:srgbClr val="000000">
                <a:alpha val="55686"/>
              </a:srgbClr>
            </a:solidFill>
          </p:spPr>
        </p:sp>
      </p:grpSp>
      <p:grpSp>
        <p:nvGrpSpPr>
          <p:cNvPr id="5" name="Group 5"/>
          <p:cNvGrpSpPr/>
          <p:nvPr/>
        </p:nvGrpSpPr>
        <p:grpSpPr>
          <a:xfrm>
            <a:off x="260640" y="0"/>
            <a:ext cx="367200" cy="6804000"/>
            <a:chOff x="0" y="0"/>
            <a:chExt cx="489600" cy="9072000"/>
          </a:xfrm>
        </p:grpSpPr>
        <p:sp>
          <p:nvSpPr>
            <p:cNvPr id="6" name="Freeform 6"/>
            <p:cNvSpPr/>
            <p:nvPr/>
          </p:nvSpPr>
          <p:spPr>
            <a:xfrm>
              <a:off x="0" y="0"/>
              <a:ext cx="489585" cy="9071991"/>
            </a:xfrm>
            <a:custGeom>
              <a:avLst/>
              <a:gdLst/>
              <a:ahLst/>
              <a:cxnLst/>
              <a:rect l="l" t="t" r="r" b="b"/>
              <a:pathLst>
                <a:path w="489585" h="9071991">
                  <a:moveTo>
                    <a:pt x="0" y="0"/>
                  </a:moveTo>
                  <a:lnTo>
                    <a:pt x="489585" y="0"/>
                  </a:lnTo>
                  <a:lnTo>
                    <a:pt x="489585" y="9071991"/>
                  </a:lnTo>
                  <a:lnTo>
                    <a:pt x="0" y="9071991"/>
                  </a:lnTo>
                  <a:close/>
                </a:path>
              </a:pathLst>
            </a:custGeom>
            <a:solidFill>
              <a:srgbClr val="FFFFFF"/>
            </a:solidFill>
          </p:spPr>
        </p:sp>
      </p:grpSp>
      <p:grpSp>
        <p:nvGrpSpPr>
          <p:cNvPr id="7" name="Group 7"/>
          <p:cNvGrpSpPr/>
          <p:nvPr/>
        </p:nvGrpSpPr>
        <p:grpSpPr>
          <a:xfrm>
            <a:off x="17573040" y="3542400"/>
            <a:ext cx="367200" cy="6804000"/>
            <a:chOff x="0" y="0"/>
            <a:chExt cx="489600" cy="9072000"/>
          </a:xfrm>
        </p:grpSpPr>
        <p:sp>
          <p:nvSpPr>
            <p:cNvPr id="8" name="Freeform 8"/>
            <p:cNvSpPr/>
            <p:nvPr/>
          </p:nvSpPr>
          <p:spPr>
            <a:xfrm>
              <a:off x="0" y="0"/>
              <a:ext cx="489585" cy="9071991"/>
            </a:xfrm>
            <a:custGeom>
              <a:avLst/>
              <a:gdLst/>
              <a:ahLst/>
              <a:cxnLst/>
              <a:rect l="l" t="t" r="r" b="b"/>
              <a:pathLst>
                <a:path w="489585" h="9071991">
                  <a:moveTo>
                    <a:pt x="0" y="0"/>
                  </a:moveTo>
                  <a:lnTo>
                    <a:pt x="489585" y="0"/>
                  </a:lnTo>
                  <a:lnTo>
                    <a:pt x="489585" y="9071991"/>
                  </a:lnTo>
                  <a:lnTo>
                    <a:pt x="0" y="9071991"/>
                  </a:lnTo>
                  <a:close/>
                </a:path>
              </a:pathLst>
            </a:custGeom>
            <a:solidFill>
              <a:srgbClr val="FFFFFF"/>
            </a:solidFill>
          </p:spPr>
        </p:sp>
      </p:grpSp>
      <p:sp>
        <p:nvSpPr>
          <p:cNvPr id="9" name="TextBox 9"/>
          <p:cNvSpPr txBox="1"/>
          <p:nvPr/>
        </p:nvSpPr>
        <p:spPr>
          <a:xfrm>
            <a:off x="701280" y="6972105"/>
            <a:ext cx="8046720" cy="2065822"/>
          </a:xfrm>
          <a:prstGeom prst="rect">
            <a:avLst/>
          </a:prstGeom>
        </p:spPr>
        <p:txBody>
          <a:bodyPr lIns="0" tIns="0" rIns="0" bIns="0" rtlCol="0" anchor="t">
            <a:spAutoFit/>
          </a:bodyPr>
          <a:lstStyle/>
          <a:p>
            <a:pPr algn="l">
              <a:lnSpc>
                <a:spcPts val="8280"/>
              </a:lnSpc>
            </a:pPr>
            <a:r>
              <a:rPr lang="en-US" sz="6000" spc="-1">
                <a:solidFill>
                  <a:srgbClr val="101631"/>
                </a:solidFill>
                <a:latin typeface="Zilla Slab Light Light"/>
                <a:cs typeface="B Nazanin" panose="00000400000000000000" pitchFamily="2" charset="-78"/>
              </a:rPr>
              <a:t>Want big impact?</a:t>
            </a:r>
          </a:p>
          <a:p>
            <a:pPr algn="l">
              <a:lnSpc>
                <a:spcPts val="8280"/>
              </a:lnSpc>
            </a:pPr>
            <a:r>
              <a:rPr lang="en-US" sz="6000" spc="-1">
                <a:solidFill>
                  <a:srgbClr val="101631"/>
                </a:solidFill>
                <a:latin typeface="Zilla Slab Light Light"/>
                <a:cs typeface="B Nazanin" panose="00000400000000000000" pitchFamily="2" charset="-78"/>
              </a:rPr>
              <a:t>Use big image.</a:t>
            </a:r>
          </a:p>
        </p:txBody>
      </p:sp>
      <p:sp>
        <p:nvSpPr>
          <p:cNvPr id="10" name="TextBox 10"/>
          <p:cNvSpPr txBox="1"/>
          <p:nvPr/>
        </p:nvSpPr>
        <p:spPr>
          <a:xfrm>
            <a:off x="17251200" y="9267840"/>
            <a:ext cx="868320" cy="1654299"/>
          </a:xfrm>
          <a:prstGeom prst="rect">
            <a:avLst/>
          </a:prstGeom>
        </p:spPr>
        <p:txBody>
          <a:bodyPr lIns="0" tIns="0" rIns="0" bIns="0" rtlCol="0" anchor="t">
            <a:spAutoFit/>
          </a:bodyPr>
          <a:lstStyle/>
          <a:p>
            <a:pPr algn="r">
              <a:lnSpc>
                <a:spcPts val="4320"/>
              </a:lnSpc>
            </a:pPr>
            <a:r>
              <a:rPr lang="en-US" sz="3600" spc="-145">
                <a:solidFill>
                  <a:srgbClr val="000000"/>
                </a:solidFill>
                <a:latin typeface="Open Sans"/>
                <a:cs typeface="B Nazanin" panose="00000400000000000000" pitchFamily="2" charset="-78"/>
              </a:rPr>
              <a:t>&lt;number&gt;</a:t>
            </a:r>
          </a:p>
        </p:txBody>
      </p:sp>
      <p:sp>
        <p:nvSpPr>
          <p:cNvPr id="11" name="TextBox 11"/>
          <p:cNvSpPr txBox="1"/>
          <p:nvPr/>
        </p:nvSpPr>
        <p:spPr>
          <a:xfrm>
            <a:off x="11823157" y="1258005"/>
            <a:ext cx="5040683" cy="1884618"/>
          </a:xfrm>
          <a:prstGeom prst="rect">
            <a:avLst/>
          </a:prstGeom>
        </p:spPr>
        <p:txBody>
          <a:bodyPr wrap="square" lIns="0" tIns="0" rIns="0" bIns="0" rtlCol="0" anchor="t">
            <a:spAutoFit/>
          </a:bodyPr>
          <a:lstStyle/>
          <a:p>
            <a:pPr algn="r">
              <a:lnSpc>
                <a:spcPct val="150000"/>
              </a:lnSpc>
            </a:pPr>
            <a:r>
              <a:rPr lang="fa-IR" sz="2799" spc="39" dirty="0">
                <a:solidFill>
                  <a:srgbClr val="FFFFFF"/>
                </a:solidFill>
                <a:latin typeface="Montserrat"/>
                <a:cs typeface="B Nazanin" panose="00000400000000000000" pitchFamily="2" charset="-78"/>
              </a:rPr>
              <a:t>یک ایده پیچیده را می توان تنها با یک تصویر ثابت منتقل کرد، یعنی امکان جذب سریع مقادیر زیادی از داده ها.</a:t>
            </a:r>
            <a:endParaRPr lang="en-US" sz="2799" spc="39" dirty="0">
              <a:solidFill>
                <a:srgbClr val="FFFFFF"/>
              </a:solidFill>
              <a:latin typeface="Montserrat"/>
              <a:cs typeface="B Nazanin" panose="00000400000000000000" pitchFamily="2" charset="-78"/>
            </a:endParaRPr>
          </a:p>
        </p:txBody>
      </p:sp>
      <p:grpSp>
        <p:nvGrpSpPr>
          <p:cNvPr id="12" name="Group 12"/>
          <p:cNvGrpSpPr/>
          <p:nvPr/>
        </p:nvGrpSpPr>
        <p:grpSpPr>
          <a:xfrm>
            <a:off x="2388240" y="2546640"/>
            <a:ext cx="4076640" cy="3105360"/>
            <a:chOff x="0" y="0"/>
            <a:chExt cx="5435520" cy="4140480"/>
          </a:xfrm>
        </p:grpSpPr>
        <p:sp>
          <p:nvSpPr>
            <p:cNvPr id="13" name="Freeform 13"/>
            <p:cNvSpPr/>
            <p:nvPr/>
          </p:nvSpPr>
          <p:spPr>
            <a:xfrm>
              <a:off x="-127" y="0"/>
              <a:ext cx="5435600" cy="4140454"/>
            </a:xfrm>
            <a:custGeom>
              <a:avLst/>
              <a:gdLst/>
              <a:ahLst/>
              <a:cxnLst/>
              <a:rect l="l" t="t" r="r" b="b"/>
              <a:pathLst>
                <a:path w="5435600" h="4140454">
                  <a:moveTo>
                    <a:pt x="2724785" y="0"/>
                  </a:moveTo>
                  <a:cubicBezTo>
                    <a:pt x="3503803" y="0"/>
                    <a:pt x="4283456" y="0"/>
                    <a:pt x="5062474" y="0"/>
                  </a:cubicBezTo>
                  <a:cubicBezTo>
                    <a:pt x="5360924" y="0"/>
                    <a:pt x="5435600" y="74168"/>
                    <a:pt x="5435600" y="368300"/>
                  </a:cubicBezTo>
                  <a:cubicBezTo>
                    <a:pt x="5435600" y="1508633"/>
                    <a:pt x="5435600" y="2649093"/>
                    <a:pt x="5435600" y="3789426"/>
                  </a:cubicBezTo>
                  <a:cubicBezTo>
                    <a:pt x="5435600" y="4030853"/>
                    <a:pt x="5328666" y="4140454"/>
                    <a:pt x="5090414" y="4140454"/>
                  </a:cubicBezTo>
                  <a:cubicBezTo>
                    <a:pt x="3497834" y="4140454"/>
                    <a:pt x="1904873" y="4140454"/>
                    <a:pt x="312293" y="4140454"/>
                  </a:cubicBezTo>
                  <a:cubicBezTo>
                    <a:pt x="91313" y="4140454"/>
                    <a:pt x="508" y="4051173"/>
                    <a:pt x="508" y="3829177"/>
                  </a:cubicBezTo>
                  <a:cubicBezTo>
                    <a:pt x="0" y="2658745"/>
                    <a:pt x="0" y="1487678"/>
                    <a:pt x="508" y="317246"/>
                  </a:cubicBezTo>
                  <a:cubicBezTo>
                    <a:pt x="508" y="90805"/>
                    <a:pt x="91440" y="508"/>
                    <a:pt x="319405" y="508"/>
                  </a:cubicBezTo>
                  <a:cubicBezTo>
                    <a:pt x="1121537" y="0"/>
                    <a:pt x="1923669" y="508"/>
                    <a:pt x="2725293" y="508"/>
                  </a:cubicBezTo>
                  <a:close/>
                  <a:moveTo>
                    <a:pt x="256413" y="283337"/>
                  </a:moveTo>
                  <a:lnTo>
                    <a:pt x="256413" y="3051175"/>
                  </a:lnTo>
                  <a:cubicBezTo>
                    <a:pt x="562864" y="2765679"/>
                    <a:pt x="856488" y="2492502"/>
                    <a:pt x="1151128" y="2218309"/>
                  </a:cubicBezTo>
                  <a:cubicBezTo>
                    <a:pt x="1487678" y="2532253"/>
                    <a:pt x="1815084" y="2837180"/>
                    <a:pt x="2176399" y="3174238"/>
                  </a:cubicBezTo>
                  <a:cubicBezTo>
                    <a:pt x="2775331" y="2550541"/>
                    <a:pt x="3367278" y="1934972"/>
                    <a:pt x="3964686" y="1313434"/>
                  </a:cubicBezTo>
                  <a:cubicBezTo>
                    <a:pt x="4381881" y="1725803"/>
                    <a:pt x="4773295" y="2111883"/>
                    <a:pt x="5177028" y="2510790"/>
                  </a:cubicBezTo>
                  <a:lnTo>
                    <a:pt x="5177028" y="284480"/>
                  </a:lnTo>
                  <a:lnTo>
                    <a:pt x="256413" y="284480"/>
                  </a:lnTo>
                  <a:close/>
                </a:path>
              </a:pathLst>
            </a:custGeom>
            <a:solidFill>
              <a:srgbClr val="FFFFFF"/>
            </a:solidFill>
          </p:spPr>
        </p:sp>
      </p:grpSp>
      <p:grpSp>
        <p:nvGrpSpPr>
          <p:cNvPr id="14" name="Group 14"/>
          <p:cNvGrpSpPr/>
          <p:nvPr/>
        </p:nvGrpSpPr>
        <p:grpSpPr>
          <a:xfrm>
            <a:off x="1898640" y="1805760"/>
            <a:ext cx="4106880" cy="3494160"/>
            <a:chOff x="0" y="0"/>
            <a:chExt cx="5475840" cy="4658880"/>
          </a:xfrm>
        </p:grpSpPr>
        <p:sp>
          <p:nvSpPr>
            <p:cNvPr id="15" name="Freeform 15"/>
            <p:cNvSpPr/>
            <p:nvPr/>
          </p:nvSpPr>
          <p:spPr>
            <a:xfrm>
              <a:off x="-22479" y="-22733"/>
              <a:ext cx="5498338" cy="4681601"/>
            </a:xfrm>
            <a:custGeom>
              <a:avLst/>
              <a:gdLst/>
              <a:ahLst/>
              <a:cxnLst/>
              <a:rect l="l" t="t" r="r" b="b"/>
              <a:pathLst>
                <a:path w="5498338" h="4681601">
                  <a:moveTo>
                    <a:pt x="5498338" y="902589"/>
                  </a:moveTo>
                  <a:lnTo>
                    <a:pt x="5247259" y="902589"/>
                  </a:lnTo>
                  <a:cubicBezTo>
                    <a:pt x="5218176" y="707390"/>
                    <a:pt x="5188712" y="510159"/>
                    <a:pt x="5156962" y="295656"/>
                  </a:cubicBezTo>
                  <a:cubicBezTo>
                    <a:pt x="3529584" y="526796"/>
                    <a:pt x="1908556" y="757428"/>
                    <a:pt x="268859" y="990219"/>
                  </a:cubicBezTo>
                  <a:cubicBezTo>
                    <a:pt x="457073" y="2208530"/>
                    <a:pt x="670941" y="3416046"/>
                    <a:pt x="549529" y="4681601"/>
                  </a:cubicBezTo>
                  <a:cubicBezTo>
                    <a:pt x="523748" y="4513834"/>
                    <a:pt x="501142" y="4377817"/>
                    <a:pt x="481838" y="4240784"/>
                  </a:cubicBezTo>
                  <a:cubicBezTo>
                    <a:pt x="330200" y="3177286"/>
                    <a:pt x="179070" y="2113407"/>
                    <a:pt x="27432" y="1049401"/>
                  </a:cubicBezTo>
                  <a:cubicBezTo>
                    <a:pt x="0" y="856361"/>
                    <a:pt x="85598" y="735457"/>
                    <a:pt x="284480" y="706882"/>
                  </a:cubicBezTo>
                  <a:cubicBezTo>
                    <a:pt x="941959" y="611251"/>
                    <a:pt x="1600073" y="519303"/>
                    <a:pt x="2257552" y="425704"/>
                  </a:cubicBezTo>
                  <a:cubicBezTo>
                    <a:pt x="3193542" y="292989"/>
                    <a:pt x="4130040" y="161163"/>
                    <a:pt x="5065522" y="27940"/>
                  </a:cubicBezTo>
                  <a:cubicBezTo>
                    <a:pt x="5262245" y="0"/>
                    <a:pt x="5381625" y="85979"/>
                    <a:pt x="5408549" y="280035"/>
                  </a:cubicBezTo>
                  <a:cubicBezTo>
                    <a:pt x="5436997" y="482727"/>
                    <a:pt x="5466588" y="685419"/>
                    <a:pt x="5498338" y="903097"/>
                  </a:cubicBezTo>
                  <a:close/>
                </a:path>
              </a:pathLst>
            </a:custGeom>
            <a:solidFill>
              <a:srgbClr val="FFFFFF"/>
            </a:solidFill>
          </p:spPr>
        </p:sp>
      </p:grpSp>
      <p:grpSp>
        <p:nvGrpSpPr>
          <p:cNvPr id="16" name="Group 16"/>
          <p:cNvGrpSpPr/>
          <p:nvPr/>
        </p:nvGrpSpPr>
        <p:grpSpPr>
          <a:xfrm>
            <a:off x="3656160" y="3054240"/>
            <a:ext cx="674640" cy="679680"/>
            <a:chOff x="0" y="0"/>
            <a:chExt cx="899520" cy="906240"/>
          </a:xfrm>
        </p:grpSpPr>
        <p:sp>
          <p:nvSpPr>
            <p:cNvPr id="17" name="Freeform 17"/>
            <p:cNvSpPr/>
            <p:nvPr/>
          </p:nvSpPr>
          <p:spPr>
            <a:xfrm>
              <a:off x="-2159" y="-2667"/>
              <a:ext cx="902716" cy="910082"/>
            </a:xfrm>
            <a:custGeom>
              <a:avLst/>
              <a:gdLst/>
              <a:ahLst/>
              <a:cxnLst/>
              <a:rect l="l" t="t" r="r" b="b"/>
              <a:pathLst>
                <a:path w="902716" h="910082">
                  <a:moveTo>
                    <a:pt x="901700" y="452628"/>
                  </a:moveTo>
                  <a:cubicBezTo>
                    <a:pt x="902716" y="707898"/>
                    <a:pt x="703326" y="910082"/>
                    <a:pt x="450088" y="908939"/>
                  </a:cubicBezTo>
                  <a:cubicBezTo>
                    <a:pt x="201168" y="907796"/>
                    <a:pt x="4318" y="711073"/>
                    <a:pt x="2159" y="460629"/>
                  </a:cubicBezTo>
                  <a:cubicBezTo>
                    <a:pt x="0" y="207518"/>
                    <a:pt x="204343" y="0"/>
                    <a:pt x="453771" y="2667"/>
                  </a:cubicBezTo>
                  <a:cubicBezTo>
                    <a:pt x="701675" y="5334"/>
                    <a:pt x="900557" y="205359"/>
                    <a:pt x="901700" y="452628"/>
                  </a:cubicBezTo>
                  <a:close/>
                </a:path>
              </a:pathLst>
            </a:custGeom>
            <a:solidFill>
              <a:srgbClr val="FFFFFF"/>
            </a:solidFill>
          </p:spPr>
        </p:sp>
      </p:grpSp>
      <p:sp>
        <p:nvSpPr>
          <p:cNvPr id="18" name="TextBox 18"/>
          <p:cNvSpPr txBox="1"/>
          <p:nvPr/>
        </p:nvSpPr>
        <p:spPr>
          <a:xfrm>
            <a:off x="13266720" y="4289955"/>
            <a:ext cx="3471120" cy="1359346"/>
          </a:xfrm>
          <a:prstGeom prst="rect">
            <a:avLst/>
          </a:prstGeom>
        </p:spPr>
        <p:txBody>
          <a:bodyPr lIns="0" tIns="0" rIns="0" bIns="0" rtlCol="0" anchor="t">
            <a:spAutoFit/>
          </a:bodyPr>
          <a:lstStyle/>
          <a:p>
            <a:pPr algn="r">
              <a:lnSpc>
                <a:spcPts val="5250"/>
              </a:lnSpc>
            </a:pPr>
            <a:r>
              <a:rPr lang="fa-IR" sz="4500" spc="-1" dirty="0">
                <a:solidFill>
                  <a:srgbClr val="FFFFFF"/>
                </a:solidFill>
                <a:latin typeface="Arimo Bold"/>
                <a:cs typeface="B Nazanin" panose="00000400000000000000" pitchFamily="2" charset="-78"/>
              </a:rPr>
              <a:t>شرکت</a:t>
            </a:r>
          </a:p>
          <a:p>
            <a:pPr algn="r">
              <a:lnSpc>
                <a:spcPts val="5250"/>
              </a:lnSpc>
            </a:pPr>
            <a:r>
              <a:rPr lang="fa-IR" sz="4500" spc="-1" dirty="0">
                <a:solidFill>
                  <a:srgbClr val="000000"/>
                </a:solidFill>
                <a:latin typeface="Arimo Bold"/>
                <a:cs typeface="B Nazanin" panose="00000400000000000000" pitchFamily="2" charset="-78"/>
              </a:rPr>
              <a:t>پروژه</a:t>
            </a:r>
            <a:endParaRPr lang="en-US" sz="4500" spc="-1" dirty="0">
              <a:solidFill>
                <a:srgbClr val="000000"/>
              </a:solidFill>
              <a:latin typeface="Arimo Bold"/>
              <a:cs typeface="B Nazanin" panose="00000400000000000000" pitchFamily="2" charset="-78"/>
            </a:endParaRPr>
          </a:p>
        </p:txBody>
      </p:sp>
      <p:sp>
        <p:nvSpPr>
          <p:cNvPr id="19" name="TextBox 19"/>
          <p:cNvSpPr txBox="1"/>
          <p:nvPr/>
        </p:nvSpPr>
        <p:spPr>
          <a:xfrm>
            <a:off x="9187200" y="6126120"/>
            <a:ext cx="7610400" cy="2893100"/>
          </a:xfrm>
          <a:prstGeom prst="rect">
            <a:avLst/>
          </a:prstGeom>
        </p:spPr>
        <p:txBody>
          <a:bodyPr lIns="0" tIns="0" rIns="0" bIns="0" rtlCol="0" anchor="t">
            <a:spAutoFit/>
          </a:bodyPr>
          <a:lstStyle/>
          <a:p>
            <a:pPr algn="r">
              <a:lnSpc>
                <a:spcPct val="150000"/>
              </a:lnSpc>
            </a:pPr>
            <a:r>
              <a:rPr lang="fa-IR" sz="3200" spc="-2" dirty="0">
                <a:solidFill>
                  <a:srgbClr val="FFFFFF"/>
                </a:solidFill>
                <a:latin typeface="Montserrat Light Light"/>
                <a:cs typeface="B Nazanin" panose="00000400000000000000" pitchFamily="2" charset="-78"/>
              </a:rPr>
              <a:t>آنها را برای یکی داشته باشید. علف های زنده به برای نمی تواند آب های جمع آوری شده بود بال. که در آن دریاها خزنده ما هستند. خیلی ساختن از برای دریاها مکان و او ظاهر نخواهد شد، باطل تقسیم شدند.</a:t>
            </a:r>
            <a:endParaRPr lang="en-US" sz="3200" spc="-2" dirty="0">
              <a:solidFill>
                <a:srgbClr val="FFFFFF"/>
              </a:solidFill>
              <a:latin typeface="Montserrat Light Light"/>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9360" y="2910960"/>
            <a:ext cx="9750240" cy="6500160"/>
          </a:xfrm>
          <a:custGeom>
            <a:avLst/>
            <a:gdLst/>
            <a:ahLst/>
            <a:cxnLst/>
            <a:rect l="l" t="t" r="r" b="b"/>
            <a:pathLst>
              <a:path w="9750240" h="6500160">
                <a:moveTo>
                  <a:pt x="0" y="0"/>
                </a:moveTo>
                <a:lnTo>
                  <a:pt x="9750240" y="0"/>
                </a:lnTo>
                <a:lnTo>
                  <a:pt x="9750240" y="6500160"/>
                </a:lnTo>
                <a:lnTo>
                  <a:pt x="0" y="6500160"/>
                </a:lnTo>
                <a:lnTo>
                  <a:pt x="0" y="0"/>
                </a:lnTo>
                <a:close/>
              </a:path>
            </a:pathLst>
          </a:custGeom>
          <a:blipFill>
            <a:blip r:embed="rId3"/>
            <a:stretch>
              <a:fillRect r="-132" b="-230"/>
            </a:stretch>
          </a:blipFill>
        </p:spPr>
      </p:sp>
      <p:grpSp>
        <p:nvGrpSpPr>
          <p:cNvPr id="3" name="Group 3"/>
          <p:cNvGrpSpPr/>
          <p:nvPr/>
        </p:nvGrpSpPr>
        <p:grpSpPr>
          <a:xfrm>
            <a:off x="7856640" y="4209840"/>
            <a:ext cx="5620320" cy="3772080"/>
            <a:chOff x="0" y="0"/>
            <a:chExt cx="7493760" cy="5029440"/>
          </a:xfrm>
        </p:grpSpPr>
        <p:sp>
          <p:nvSpPr>
            <p:cNvPr id="4" name="Freeform 4"/>
            <p:cNvSpPr/>
            <p:nvPr/>
          </p:nvSpPr>
          <p:spPr>
            <a:xfrm>
              <a:off x="0" y="0"/>
              <a:ext cx="7493762" cy="5029454"/>
            </a:xfrm>
            <a:custGeom>
              <a:avLst/>
              <a:gdLst/>
              <a:ahLst/>
              <a:cxnLst/>
              <a:rect l="l" t="t" r="r" b="b"/>
              <a:pathLst>
                <a:path w="7493762" h="5029454">
                  <a:moveTo>
                    <a:pt x="0" y="0"/>
                  </a:moveTo>
                  <a:lnTo>
                    <a:pt x="3570986" y="0"/>
                  </a:lnTo>
                  <a:lnTo>
                    <a:pt x="7493762" y="0"/>
                  </a:lnTo>
                  <a:lnTo>
                    <a:pt x="7493762" y="5029454"/>
                  </a:lnTo>
                  <a:lnTo>
                    <a:pt x="3570986" y="5029454"/>
                  </a:lnTo>
                  <a:lnTo>
                    <a:pt x="0" y="5029454"/>
                  </a:lnTo>
                  <a:close/>
                </a:path>
              </a:pathLst>
            </a:custGeom>
            <a:solidFill>
              <a:srgbClr val="BCDCE1"/>
            </a:solidFill>
          </p:spPr>
        </p:sp>
      </p:grpSp>
      <p:sp>
        <p:nvSpPr>
          <p:cNvPr id="5" name="TextBox 5"/>
          <p:cNvSpPr txBox="1"/>
          <p:nvPr/>
        </p:nvSpPr>
        <p:spPr>
          <a:xfrm>
            <a:off x="8683920" y="5185800"/>
            <a:ext cx="1253520" cy="692497"/>
          </a:xfrm>
          <a:prstGeom prst="rect">
            <a:avLst/>
          </a:prstGeom>
        </p:spPr>
        <p:txBody>
          <a:bodyPr lIns="0" tIns="0" rIns="0" bIns="0" rtlCol="0" anchor="t">
            <a:spAutoFit/>
          </a:bodyPr>
          <a:lstStyle/>
          <a:p>
            <a:pPr algn="ctr">
              <a:lnSpc>
                <a:spcPts val="5400"/>
              </a:lnSpc>
            </a:pPr>
            <a:r>
              <a:rPr lang="en-US" sz="4500" spc="444">
                <a:solidFill>
                  <a:srgbClr val="FFFFFF"/>
                </a:solidFill>
                <a:latin typeface="Montserrat Light Bold"/>
                <a:cs typeface="B Nazanin" panose="00000400000000000000" pitchFamily="2" charset="-78"/>
              </a:rPr>
              <a:t>5%</a:t>
            </a:r>
          </a:p>
        </p:txBody>
      </p:sp>
      <p:sp>
        <p:nvSpPr>
          <p:cNvPr id="6" name="TextBox 6"/>
          <p:cNvSpPr txBox="1"/>
          <p:nvPr/>
        </p:nvSpPr>
        <p:spPr>
          <a:xfrm>
            <a:off x="8255522" y="5976315"/>
            <a:ext cx="1966318" cy="1231106"/>
          </a:xfrm>
          <a:prstGeom prst="rect">
            <a:avLst/>
          </a:prstGeom>
        </p:spPr>
        <p:txBody>
          <a:bodyPr wrap="square" lIns="0" tIns="0" rIns="0" bIns="0" rtlCol="0" anchor="t">
            <a:spAutoFit/>
          </a:bodyPr>
          <a:lstStyle/>
          <a:p>
            <a:pPr algn="ctr">
              <a:lnSpc>
                <a:spcPts val="2412"/>
              </a:lnSpc>
            </a:pPr>
            <a:r>
              <a:rPr lang="fa-IR" sz="2000" spc="-2" dirty="0">
                <a:solidFill>
                  <a:srgbClr val="FFFFFF"/>
                </a:solidFill>
                <a:latin typeface="Montserrat Light Light"/>
                <a:cs typeface="B Nazanin" panose="00000400000000000000" pitchFamily="2" charset="-78"/>
              </a:rPr>
              <a:t>آنها را برای یکی داشته باشید. نمی توانم جمع آوری مجموعه فصلی داشت.</a:t>
            </a:r>
            <a:endParaRPr lang="en-US" sz="2000" spc="-2" dirty="0">
              <a:solidFill>
                <a:srgbClr val="FFFFFF"/>
              </a:solidFill>
              <a:latin typeface="Montserrat Light Light"/>
              <a:cs typeface="B Nazanin" panose="00000400000000000000" pitchFamily="2" charset="-78"/>
            </a:endParaRPr>
          </a:p>
        </p:txBody>
      </p:sp>
      <p:sp>
        <p:nvSpPr>
          <p:cNvPr id="7" name="AutoShape 7"/>
          <p:cNvSpPr/>
          <p:nvPr/>
        </p:nvSpPr>
        <p:spPr>
          <a:xfrm rot="5344878">
            <a:off x="9831496" y="6096240"/>
            <a:ext cx="1616608" cy="0"/>
          </a:xfrm>
          <a:prstGeom prst="line">
            <a:avLst/>
          </a:prstGeom>
          <a:ln w="9525" cap="rnd">
            <a:solidFill>
              <a:srgbClr val="BFBFBF"/>
            </a:solidFill>
            <a:prstDash val="solid"/>
            <a:headEnd type="none" w="sm" len="sm"/>
            <a:tailEnd type="none" w="sm" len="sm"/>
          </a:ln>
        </p:spPr>
      </p:sp>
      <p:sp>
        <p:nvSpPr>
          <p:cNvPr id="8" name="TextBox 8"/>
          <p:cNvSpPr txBox="1"/>
          <p:nvPr/>
        </p:nvSpPr>
        <p:spPr>
          <a:xfrm>
            <a:off x="11341440" y="5185800"/>
            <a:ext cx="1253520" cy="692497"/>
          </a:xfrm>
          <a:prstGeom prst="rect">
            <a:avLst/>
          </a:prstGeom>
        </p:spPr>
        <p:txBody>
          <a:bodyPr lIns="0" tIns="0" rIns="0" bIns="0" rtlCol="0" anchor="t">
            <a:spAutoFit/>
          </a:bodyPr>
          <a:lstStyle/>
          <a:p>
            <a:pPr algn="ctr">
              <a:lnSpc>
                <a:spcPts val="5400"/>
              </a:lnSpc>
            </a:pPr>
            <a:r>
              <a:rPr lang="en-US" sz="4500" spc="444">
                <a:solidFill>
                  <a:srgbClr val="FFFFFF"/>
                </a:solidFill>
                <a:latin typeface="Montserrat Light Bold"/>
                <a:cs typeface="B Nazanin" panose="00000400000000000000" pitchFamily="2" charset="-78"/>
              </a:rPr>
              <a:t>5%</a:t>
            </a:r>
          </a:p>
        </p:txBody>
      </p:sp>
      <p:sp>
        <p:nvSpPr>
          <p:cNvPr id="9" name="TextBox 9"/>
          <p:cNvSpPr txBox="1"/>
          <p:nvPr/>
        </p:nvSpPr>
        <p:spPr>
          <a:xfrm>
            <a:off x="10911239" y="5976315"/>
            <a:ext cx="1968121" cy="1231106"/>
          </a:xfrm>
          <a:prstGeom prst="rect">
            <a:avLst/>
          </a:prstGeom>
        </p:spPr>
        <p:txBody>
          <a:bodyPr wrap="square" lIns="0" tIns="0" rIns="0" bIns="0" rtlCol="0" anchor="t">
            <a:spAutoFit/>
          </a:bodyPr>
          <a:lstStyle/>
          <a:p>
            <a:pPr algn="ctr">
              <a:lnSpc>
                <a:spcPts val="2412"/>
              </a:lnSpc>
            </a:pPr>
            <a:r>
              <a:rPr lang="fa-IR" sz="2000" spc="-2" dirty="0">
                <a:solidFill>
                  <a:srgbClr val="FFFFFF"/>
                </a:solidFill>
                <a:latin typeface="Montserrat Light Light"/>
                <a:cs typeface="B Nazanin" panose="00000400000000000000" pitchFamily="2" charset="-78"/>
              </a:rPr>
              <a:t>آنها را برای یکی داشته باشید. نمی توانم جمع آوری مجموعه فصلی داشت.</a:t>
            </a:r>
            <a:endParaRPr lang="en-US" sz="2000" spc="-2" dirty="0">
              <a:solidFill>
                <a:srgbClr val="FFFFFF"/>
              </a:solidFill>
              <a:latin typeface="Montserrat Light Light"/>
              <a:cs typeface="B Nazanin" panose="00000400000000000000" pitchFamily="2" charset="-78"/>
            </a:endParaRPr>
          </a:p>
        </p:txBody>
      </p:sp>
      <p:sp>
        <p:nvSpPr>
          <p:cNvPr id="10" name="TextBox 10"/>
          <p:cNvSpPr txBox="1"/>
          <p:nvPr/>
        </p:nvSpPr>
        <p:spPr>
          <a:xfrm>
            <a:off x="4172400" y="1433490"/>
            <a:ext cx="9943920" cy="654025"/>
          </a:xfrm>
          <a:prstGeom prst="rect">
            <a:avLst/>
          </a:prstGeom>
        </p:spPr>
        <p:txBody>
          <a:bodyPr lIns="0" tIns="0" rIns="0" bIns="0" rtlCol="0" anchor="t">
            <a:spAutoFit/>
          </a:bodyPr>
          <a:lstStyle/>
          <a:p>
            <a:pPr algn="ctr">
              <a:lnSpc>
                <a:spcPts val="4950"/>
              </a:lnSpc>
            </a:pPr>
            <a:r>
              <a:rPr lang="fa-IR" sz="4500" spc="-1" dirty="0">
                <a:solidFill>
                  <a:srgbClr val="000000"/>
                </a:solidFill>
                <a:latin typeface="Arimo Bold"/>
                <a:cs typeface="B Nazanin" panose="00000400000000000000" pitchFamily="2" charset="-78"/>
              </a:rPr>
              <a:t>چند متن شرکت</a:t>
            </a:r>
            <a:endParaRPr lang="en-US" sz="4500" spc="-1" dirty="0">
              <a:solidFill>
                <a:srgbClr val="000000"/>
              </a:solidFill>
              <a:latin typeface="Arimo Bold"/>
              <a:cs typeface="B Nazanin" panose="00000400000000000000" pitchFamily="2" charset="-78"/>
            </a:endParaRPr>
          </a:p>
        </p:txBody>
      </p:sp>
      <p:sp>
        <p:nvSpPr>
          <p:cNvPr id="11" name="TextBox 11"/>
          <p:cNvSpPr txBox="1"/>
          <p:nvPr/>
        </p:nvSpPr>
        <p:spPr>
          <a:xfrm>
            <a:off x="6117120" y="836115"/>
            <a:ext cx="6054480" cy="307777"/>
          </a:xfrm>
          <a:prstGeom prst="rect">
            <a:avLst/>
          </a:prstGeom>
        </p:spPr>
        <p:txBody>
          <a:bodyPr lIns="0" tIns="0" rIns="0" bIns="0" rtlCol="0" anchor="t">
            <a:spAutoFit/>
          </a:bodyPr>
          <a:lstStyle/>
          <a:p>
            <a:pPr algn="ctr">
              <a:lnSpc>
                <a:spcPts val="2352"/>
              </a:lnSpc>
            </a:pPr>
            <a:r>
              <a:rPr lang="fa-IR" sz="1960" spc="144" dirty="0">
                <a:solidFill>
                  <a:srgbClr val="7F7F7F"/>
                </a:solidFill>
                <a:latin typeface="Montserrat Bold"/>
                <a:cs typeface="B Nazanin" panose="00000400000000000000" pitchFamily="2" charset="-78"/>
              </a:rPr>
              <a:t>ارائه تمیز</a:t>
            </a:r>
            <a:endParaRPr lang="en-US" sz="1960" spc="144" dirty="0">
              <a:solidFill>
                <a:srgbClr val="7F7F7F"/>
              </a:solidFill>
              <a:latin typeface="Montserrat Bold"/>
              <a:cs typeface="B Nazanin" panose="00000400000000000000" pitchFamily="2" charset="-78"/>
            </a:endParaRPr>
          </a:p>
        </p:txBody>
      </p:sp>
      <p:sp>
        <p:nvSpPr>
          <p:cNvPr id="12" name="AutoShape 12"/>
          <p:cNvSpPr/>
          <p:nvPr/>
        </p:nvSpPr>
        <p:spPr>
          <a:xfrm rot="224086">
            <a:off x="14227435" y="3990435"/>
            <a:ext cx="795850" cy="0"/>
          </a:xfrm>
          <a:prstGeom prst="line">
            <a:avLst/>
          </a:prstGeom>
          <a:ln w="19050" cap="rnd">
            <a:solidFill>
              <a:srgbClr val="D89F39"/>
            </a:solidFill>
            <a:prstDash val="solid"/>
            <a:headEnd type="none" w="sm" len="sm"/>
            <a:tailEnd type="none" w="sm" len="sm"/>
          </a:ln>
        </p:spPr>
      </p:sp>
      <p:sp>
        <p:nvSpPr>
          <p:cNvPr id="13" name="TextBox 13"/>
          <p:cNvSpPr txBox="1"/>
          <p:nvPr/>
        </p:nvSpPr>
        <p:spPr>
          <a:xfrm>
            <a:off x="13874402" y="4282155"/>
            <a:ext cx="3711598" cy="5039841"/>
          </a:xfrm>
          <a:prstGeom prst="rect">
            <a:avLst/>
          </a:prstGeom>
        </p:spPr>
        <p:txBody>
          <a:bodyPr wrap="square" lIns="0" tIns="0" rIns="0" bIns="0" rtlCol="0" anchor="t">
            <a:spAutoFit/>
          </a:bodyPr>
          <a:lstStyle/>
          <a:p>
            <a:pPr algn="r" rtl="1">
              <a:lnSpc>
                <a:spcPct val="150000"/>
              </a:lnSpc>
            </a:pPr>
            <a:r>
              <a:rPr lang="fa-IR" sz="2000" spc="-2" dirty="0">
                <a:solidFill>
                  <a:srgbClr val="000000"/>
                </a:solidFill>
                <a:latin typeface="Montserrat Light Light"/>
                <a:cs typeface="B Nazanin" panose="00000400000000000000" pitchFamily="2" charset="-78"/>
              </a:rPr>
              <a:t>آنها را برای یکی داشته باشید. علف های زنده را برای یک نفر داشته باشید. چمن زنده به برای نمی تواند جمع آوری مجموعه فصلی داشت. پنجم شما، مردی که در آن برای نمی تواند جمع آوری مجموعه ای از فصل داشت. پنجم تو، مردی که دریاهای ما در آن ظاهر می‌شوند، اگر هستند و سال‌ها پس از آن، نورهای خزنده شب باطل تقسیم نمی‌شوند. آنها را برای یکی داشته باشید. چمن زنده به برای نمی تواند جمع آوری مجموعه فصلی داشت. پنجم شما، مرد</a:t>
            </a:r>
            <a:endParaRPr lang="en-US" sz="2000" spc="-2" dirty="0">
              <a:solidFill>
                <a:srgbClr val="000000"/>
              </a:solidFill>
              <a:latin typeface="Montserrat Light Light"/>
              <a:cs typeface="B Nazanin" panose="00000400000000000000" pitchFamily="2" charset="-78"/>
            </a:endParaRPr>
          </a:p>
        </p:txBody>
      </p:sp>
      <p:grpSp>
        <p:nvGrpSpPr>
          <p:cNvPr id="14" name="Group 14"/>
          <p:cNvGrpSpPr/>
          <p:nvPr/>
        </p:nvGrpSpPr>
        <p:grpSpPr>
          <a:xfrm>
            <a:off x="8572320" y="2368800"/>
            <a:ext cx="1143360" cy="68400"/>
            <a:chOff x="0" y="0"/>
            <a:chExt cx="1524480" cy="91200"/>
          </a:xfrm>
        </p:grpSpPr>
        <p:sp>
          <p:nvSpPr>
            <p:cNvPr id="15" name="Freeform 15"/>
            <p:cNvSpPr/>
            <p:nvPr/>
          </p:nvSpPr>
          <p:spPr>
            <a:xfrm>
              <a:off x="0" y="0"/>
              <a:ext cx="1524508" cy="91186"/>
            </a:xfrm>
            <a:custGeom>
              <a:avLst/>
              <a:gdLst/>
              <a:ahLst/>
              <a:cxnLst/>
              <a:rect l="l" t="t" r="r" b="b"/>
              <a:pathLst>
                <a:path w="1524508" h="91186">
                  <a:moveTo>
                    <a:pt x="0" y="0"/>
                  </a:moveTo>
                  <a:lnTo>
                    <a:pt x="1524508" y="0"/>
                  </a:lnTo>
                  <a:lnTo>
                    <a:pt x="1524508" y="91186"/>
                  </a:lnTo>
                  <a:lnTo>
                    <a:pt x="0" y="91186"/>
                  </a:lnTo>
                  <a:close/>
                </a:path>
              </a:pathLst>
            </a:custGeom>
            <a:solidFill>
              <a:srgbClr val="000000"/>
            </a:solidFill>
          </p:spPr>
        </p:sp>
      </p:grpSp>
      <p:grpSp>
        <p:nvGrpSpPr>
          <p:cNvPr id="16" name="Group 16"/>
          <p:cNvGrpSpPr/>
          <p:nvPr/>
        </p:nvGrpSpPr>
        <p:grpSpPr>
          <a:xfrm>
            <a:off x="0" y="10018800"/>
            <a:ext cx="18288000" cy="296640"/>
            <a:chOff x="0" y="0"/>
            <a:chExt cx="24384000" cy="395520"/>
          </a:xfrm>
        </p:grpSpPr>
        <p:sp>
          <p:nvSpPr>
            <p:cNvPr id="17" name="Freeform 17"/>
            <p:cNvSpPr/>
            <p:nvPr/>
          </p:nvSpPr>
          <p:spPr>
            <a:xfrm>
              <a:off x="0" y="0"/>
              <a:ext cx="24384000" cy="395478"/>
            </a:xfrm>
            <a:custGeom>
              <a:avLst/>
              <a:gdLst/>
              <a:ahLst/>
              <a:cxnLst/>
              <a:rect l="l" t="t" r="r" b="b"/>
              <a:pathLst>
                <a:path w="24384000" h="395478">
                  <a:moveTo>
                    <a:pt x="0" y="0"/>
                  </a:moveTo>
                  <a:lnTo>
                    <a:pt x="24384000" y="0"/>
                  </a:lnTo>
                  <a:lnTo>
                    <a:pt x="24384000" y="395478"/>
                  </a:lnTo>
                  <a:lnTo>
                    <a:pt x="0" y="395478"/>
                  </a:lnTo>
                  <a:close/>
                </a:path>
              </a:pathLst>
            </a:custGeom>
            <a:solidFill>
              <a:srgbClr val="57C2BF"/>
            </a:solidFill>
          </p:spPr>
        </p:sp>
      </p:grpSp>
      <p:grpSp>
        <p:nvGrpSpPr>
          <p:cNvPr id="18" name="Group 18"/>
          <p:cNvGrpSpPr/>
          <p:nvPr/>
        </p:nvGrpSpPr>
        <p:grpSpPr>
          <a:xfrm>
            <a:off x="0" y="9658080"/>
            <a:ext cx="4162320" cy="238320"/>
            <a:chOff x="0" y="0"/>
            <a:chExt cx="5549760" cy="317760"/>
          </a:xfrm>
        </p:grpSpPr>
        <p:sp>
          <p:nvSpPr>
            <p:cNvPr id="19" name="Freeform 19"/>
            <p:cNvSpPr/>
            <p:nvPr/>
          </p:nvSpPr>
          <p:spPr>
            <a:xfrm>
              <a:off x="0" y="0"/>
              <a:ext cx="5549773" cy="317754"/>
            </a:xfrm>
            <a:custGeom>
              <a:avLst/>
              <a:gdLst/>
              <a:ahLst/>
              <a:cxnLst/>
              <a:rect l="l" t="t" r="r" b="b"/>
              <a:pathLst>
                <a:path w="5549773" h="317754">
                  <a:moveTo>
                    <a:pt x="0" y="0"/>
                  </a:moveTo>
                  <a:lnTo>
                    <a:pt x="5549773" y="0"/>
                  </a:lnTo>
                  <a:lnTo>
                    <a:pt x="5549773" y="317754"/>
                  </a:lnTo>
                  <a:lnTo>
                    <a:pt x="0" y="317754"/>
                  </a:lnTo>
                  <a:close/>
                </a:path>
              </a:pathLst>
            </a:custGeom>
            <a:solidFill>
              <a:srgbClr val="6EA7CB"/>
            </a:solidFill>
          </p:spPr>
        </p:sp>
      </p:grpSp>
      <p:grpSp>
        <p:nvGrpSpPr>
          <p:cNvPr id="20" name="Group 20"/>
          <p:cNvGrpSpPr/>
          <p:nvPr/>
        </p:nvGrpSpPr>
        <p:grpSpPr>
          <a:xfrm>
            <a:off x="14125680" y="1847520"/>
            <a:ext cx="4162320" cy="455760"/>
            <a:chOff x="0" y="0"/>
            <a:chExt cx="5549760" cy="607680"/>
          </a:xfrm>
        </p:grpSpPr>
        <p:sp>
          <p:nvSpPr>
            <p:cNvPr id="21" name="Freeform 21"/>
            <p:cNvSpPr/>
            <p:nvPr/>
          </p:nvSpPr>
          <p:spPr>
            <a:xfrm>
              <a:off x="0" y="0"/>
              <a:ext cx="5549773" cy="607695"/>
            </a:xfrm>
            <a:custGeom>
              <a:avLst/>
              <a:gdLst/>
              <a:ahLst/>
              <a:cxnLst/>
              <a:rect l="l" t="t" r="r" b="b"/>
              <a:pathLst>
                <a:path w="5549773" h="607695">
                  <a:moveTo>
                    <a:pt x="0" y="0"/>
                  </a:moveTo>
                  <a:lnTo>
                    <a:pt x="5549773" y="0"/>
                  </a:lnTo>
                  <a:lnTo>
                    <a:pt x="5549773" y="607695"/>
                  </a:lnTo>
                  <a:lnTo>
                    <a:pt x="0" y="607695"/>
                  </a:lnTo>
                  <a:close/>
                </a:path>
              </a:pathLst>
            </a:custGeom>
            <a:solidFill>
              <a:srgbClr val="6EA7CB"/>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rot="-10800000">
            <a:off x="8008560" y="-7200"/>
            <a:ext cx="10286640" cy="367200"/>
            <a:chOff x="0" y="0"/>
            <a:chExt cx="13715520" cy="489600"/>
          </a:xfrm>
        </p:grpSpPr>
        <p:sp>
          <p:nvSpPr>
            <p:cNvPr id="16" name="Freeform 16"/>
            <p:cNvSpPr/>
            <p:nvPr/>
          </p:nvSpPr>
          <p:spPr>
            <a:xfrm>
              <a:off x="0" y="0"/>
              <a:ext cx="13715492" cy="489585"/>
            </a:xfrm>
            <a:custGeom>
              <a:avLst/>
              <a:gdLst/>
              <a:ahLst/>
              <a:cxnLst/>
              <a:rect l="l" t="t" r="r" b="b"/>
              <a:pathLst>
                <a:path w="13715492" h="489585">
                  <a:moveTo>
                    <a:pt x="0" y="0"/>
                  </a:moveTo>
                  <a:lnTo>
                    <a:pt x="13715492" y="0"/>
                  </a:lnTo>
                  <a:lnTo>
                    <a:pt x="13715492" y="489585"/>
                  </a:lnTo>
                  <a:lnTo>
                    <a:pt x="0" y="489585"/>
                  </a:lnTo>
                  <a:close/>
                </a:path>
              </a:pathLst>
            </a:custGeom>
            <a:solidFill>
              <a:srgbClr val="D9D9D9"/>
            </a:solidFill>
          </p:spPr>
        </p:sp>
      </p:grpSp>
      <p:grpSp>
        <p:nvGrpSpPr>
          <p:cNvPr id="17" name="Group 17"/>
          <p:cNvGrpSpPr/>
          <p:nvPr/>
        </p:nvGrpSpPr>
        <p:grpSpPr>
          <a:xfrm rot="-10800000">
            <a:off x="15953760" y="511200"/>
            <a:ext cx="2341440" cy="295200"/>
            <a:chOff x="0" y="0"/>
            <a:chExt cx="3121920" cy="393600"/>
          </a:xfrm>
        </p:grpSpPr>
        <p:sp>
          <p:nvSpPr>
            <p:cNvPr id="18" name="Freeform 18"/>
            <p:cNvSpPr/>
            <p:nvPr/>
          </p:nvSpPr>
          <p:spPr>
            <a:xfrm>
              <a:off x="0" y="0"/>
              <a:ext cx="3121914" cy="393573"/>
            </a:xfrm>
            <a:custGeom>
              <a:avLst/>
              <a:gdLst/>
              <a:ahLst/>
              <a:cxnLst/>
              <a:rect l="l" t="t" r="r" b="b"/>
              <a:pathLst>
                <a:path w="3121914" h="393573">
                  <a:moveTo>
                    <a:pt x="0" y="0"/>
                  </a:moveTo>
                  <a:lnTo>
                    <a:pt x="3121914" y="0"/>
                  </a:lnTo>
                  <a:lnTo>
                    <a:pt x="3121914" y="393573"/>
                  </a:lnTo>
                  <a:lnTo>
                    <a:pt x="0" y="393573"/>
                  </a:lnTo>
                  <a:close/>
                </a:path>
              </a:pathLst>
            </a:custGeom>
            <a:solidFill>
              <a:srgbClr val="DDEDF0"/>
            </a:solidFill>
          </p:spPr>
        </p:sp>
      </p:grpSp>
      <p:grpSp>
        <p:nvGrpSpPr>
          <p:cNvPr id="19" name="Group 19"/>
          <p:cNvGrpSpPr/>
          <p:nvPr/>
        </p:nvGrpSpPr>
        <p:grpSpPr>
          <a:xfrm>
            <a:off x="0" y="9954000"/>
            <a:ext cx="10286640" cy="367200"/>
            <a:chOff x="0" y="0"/>
            <a:chExt cx="13715520" cy="489600"/>
          </a:xfrm>
        </p:grpSpPr>
        <p:sp>
          <p:nvSpPr>
            <p:cNvPr id="20" name="Freeform 20"/>
            <p:cNvSpPr/>
            <p:nvPr/>
          </p:nvSpPr>
          <p:spPr>
            <a:xfrm>
              <a:off x="0" y="0"/>
              <a:ext cx="13715492" cy="489585"/>
            </a:xfrm>
            <a:custGeom>
              <a:avLst/>
              <a:gdLst/>
              <a:ahLst/>
              <a:cxnLst/>
              <a:rect l="l" t="t" r="r" b="b"/>
              <a:pathLst>
                <a:path w="13715492" h="489585">
                  <a:moveTo>
                    <a:pt x="0" y="0"/>
                  </a:moveTo>
                  <a:lnTo>
                    <a:pt x="13715492" y="0"/>
                  </a:lnTo>
                  <a:lnTo>
                    <a:pt x="13715492" y="489585"/>
                  </a:lnTo>
                  <a:lnTo>
                    <a:pt x="0" y="489585"/>
                  </a:lnTo>
                  <a:close/>
                </a:path>
              </a:pathLst>
            </a:custGeom>
            <a:solidFill>
              <a:srgbClr val="D9D9D9"/>
            </a:solidFill>
          </p:spPr>
        </p:sp>
      </p:grpSp>
      <p:grpSp>
        <p:nvGrpSpPr>
          <p:cNvPr id="21" name="Group 21"/>
          <p:cNvGrpSpPr/>
          <p:nvPr/>
        </p:nvGrpSpPr>
        <p:grpSpPr>
          <a:xfrm>
            <a:off x="0" y="9507600"/>
            <a:ext cx="2341440" cy="295200"/>
            <a:chOff x="0" y="0"/>
            <a:chExt cx="3121920" cy="393600"/>
          </a:xfrm>
        </p:grpSpPr>
        <p:sp>
          <p:nvSpPr>
            <p:cNvPr id="22" name="Freeform 22"/>
            <p:cNvSpPr/>
            <p:nvPr/>
          </p:nvSpPr>
          <p:spPr>
            <a:xfrm>
              <a:off x="0" y="0"/>
              <a:ext cx="3121914" cy="393573"/>
            </a:xfrm>
            <a:custGeom>
              <a:avLst/>
              <a:gdLst/>
              <a:ahLst/>
              <a:cxnLst/>
              <a:rect l="l" t="t" r="r" b="b"/>
              <a:pathLst>
                <a:path w="3121914" h="393573">
                  <a:moveTo>
                    <a:pt x="0" y="0"/>
                  </a:moveTo>
                  <a:lnTo>
                    <a:pt x="3121914" y="0"/>
                  </a:lnTo>
                  <a:lnTo>
                    <a:pt x="3121914" y="393573"/>
                  </a:lnTo>
                  <a:lnTo>
                    <a:pt x="0" y="393573"/>
                  </a:lnTo>
                  <a:close/>
                </a:path>
              </a:pathLst>
            </a:custGeom>
            <a:solidFill>
              <a:srgbClr val="F7ECD7"/>
            </a:solidFill>
          </p:spPr>
        </p:sp>
      </p:grpSp>
      <p:grpSp>
        <p:nvGrpSpPr>
          <p:cNvPr id="23" name="Group 7">
            <a:extLst>
              <a:ext uri="{FF2B5EF4-FFF2-40B4-BE49-F238E27FC236}">
                <a16:creationId xmlns:a16="http://schemas.microsoft.com/office/drawing/2014/main" id="{54B90396-4B31-AF10-8C50-AEB71500053F}"/>
              </a:ext>
            </a:extLst>
          </p:cNvPr>
          <p:cNvGrpSpPr/>
          <p:nvPr/>
        </p:nvGrpSpPr>
        <p:grpSpPr>
          <a:xfrm>
            <a:off x="490479" y="505800"/>
            <a:ext cx="17402400" cy="9458640"/>
            <a:chOff x="0" y="0"/>
            <a:chExt cx="23203200" cy="12611520"/>
          </a:xfrm>
        </p:grpSpPr>
        <p:sp>
          <p:nvSpPr>
            <p:cNvPr id="24" name="Freeform 8">
              <a:extLst>
                <a:ext uri="{FF2B5EF4-FFF2-40B4-BE49-F238E27FC236}">
                  <a16:creationId xmlns:a16="http://schemas.microsoft.com/office/drawing/2014/main" id="{A4D858B1-6C0B-2DF5-074F-ABE3220EC2EA}"/>
                </a:ext>
              </a:extLst>
            </p:cNvPr>
            <p:cNvSpPr/>
            <p:nvPr/>
          </p:nvSpPr>
          <p:spPr>
            <a:xfrm>
              <a:off x="0" y="0"/>
              <a:ext cx="23203154" cy="12611481"/>
            </a:xfrm>
            <a:custGeom>
              <a:avLst/>
              <a:gdLst/>
              <a:ahLst/>
              <a:cxnLst/>
              <a:rect l="l" t="t" r="r" b="b"/>
              <a:pathLst>
                <a:path w="23203154" h="12611481">
                  <a:moveTo>
                    <a:pt x="76327" y="0"/>
                  </a:moveTo>
                  <a:lnTo>
                    <a:pt x="23126827" y="0"/>
                  </a:lnTo>
                  <a:cubicBezTo>
                    <a:pt x="23168990" y="0"/>
                    <a:pt x="23203154" y="34163"/>
                    <a:pt x="23203154" y="76327"/>
                  </a:cubicBezTo>
                  <a:lnTo>
                    <a:pt x="23203154" y="12535154"/>
                  </a:lnTo>
                  <a:cubicBezTo>
                    <a:pt x="23203154" y="12577318"/>
                    <a:pt x="23168990" y="12611481"/>
                    <a:pt x="23126827" y="12611481"/>
                  </a:cubicBezTo>
                  <a:lnTo>
                    <a:pt x="76327" y="12611481"/>
                  </a:lnTo>
                  <a:cubicBezTo>
                    <a:pt x="34163" y="12611481"/>
                    <a:pt x="0" y="12577318"/>
                    <a:pt x="0" y="12535154"/>
                  </a:cubicBezTo>
                  <a:lnTo>
                    <a:pt x="0" y="76327"/>
                  </a:lnTo>
                  <a:cubicBezTo>
                    <a:pt x="0" y="34163"/>
                    <a:pt x="34163" y="0"/>
                    <a:pt x="76327" y="0"/>
                  </a:cubicBezTo>
                  <a:moveTo>
                    <a:pt x="76327" y="152654"/>
                  </a:moveTo>
                  <a:lnTo>
                    <a:pt x="76327" y="76327"/>
                  </a:lnTo>
                  <a:lnTo>
                    <a:pt x="152654" y="76327"/>
                  </a:lnTo>
                  <a:lnTo>
                    <a:pt x="152654" y="12535154"/>
                  </a:lnTo>
                  <a:lnTo>
                    <a:pt x="76327" y="12535154"/>
                  </a:lnTo>
                  <a:lnTo>
                    <a:pt x="76327" y="12458827"/>
                  </a:lnTo>
                  <a:lnTo>
                    <a:pt x="23126827" y="12458827"/>
                  </a:lnTo>
                  <a:lnTo>
                    <a:pt x="23126827" y="12535154"/>
                  </a:lnTo>
                  <a:lnTo>
                    <a:pt x="23050500" y="12535154"/>
                  </a:lnTo>
                  <a:lnTo>
                    <a:pt x="23050500" y="76327"/>
                  </a:lnTo>
                  <a:lnTo>
                    <a:pt x="23126827" y="76327"/>
                  </a:lnTo>
                  <a:lnTo>
                    <a:pt x="23126827" y="152654"/>
                  </a:lnTo>
                  <a:lnTo>
                    <a:pt x="76327" y="152654"/>
                  </a:lnTo>
                  <a:close/>
                </a:path>
              </a:pathLst>
            </a:custGeom>
            <a:solidFill>
              <a:srgbClr val="5EBDC2"/>
            </a:solidFill>
          </p:spPr>
        </p:sp>
      </p:grpSp>
      <p:grpSp>
        <p:nvGrpSpPr>
          <p:cNvPr id="25" name="Group 8">
            <a:extLst>
              <a:ext uri="{FF2B5EF4-FFF2-40B4-BE49-F238E27FC236}">
                <a16:creationId xmlns:a16="http://schemas.microsoft.com/office/drawing/2014/main" id="{0B4BF9B0-DAA1-4B81-E34E-DB6C2ED1F226}"/>
              </a:ext>
            </a:extLst>
          </p:cNvPr>
          <p:cNvGrpSpPr/>
          <p:nvPr/>
        </p:nvGrpSpPr>
        <p:grpSpPr>
          <a:xfrm rot="5400000">
            <a:off x="10698432" y="-4254351"/>
            <a:ext cx="152400" cy="12699702"/>
            <a:chOff x="0" y="0"/>
            <a:chExt cx="557760" cy="13955520"/>
          </a:xfrm>
        </p:grpSpPr>
        <p:sp>
          <p:nvSpPr>
            <p:cNvPr id="26" name="Freeform 9">
              <a:extLst>
                <a:ext uri="{FF2B5EF4-FFF2-40B4-BE49-F238E27FC236}">
                  <a16:creationId xmlns:a16="http://schemas.microsoft.com/office/drawing/2014/main" id="{B0F400BD-EE03-3BCB-E8CC-4432FDDC697A}"/>
                </a:ext>
              </a:extLst>
            </p:cNvPr>
            <p:cNvSpPr/>
            <p:nvPr/>
          </p:nvSpPr>
          <p:spPr>
            <a:xfrm>
              <a:off x="34036" y="34036"/>
              <a:ext cx="489585" cy="13887451"/>
            </a:xfrm>
            <a:custGeom>
              <a:avLst/>
              <a:gdLst/>
              <a:ahLst/>
              <a:cxnLst/>
              <a:rect l="l" t="t" r="r" b="b"/>
              <a:pathLst>
                <a:path w="489585" h="13887451">
                  <a:moveTo>
                    <a:pt x="0" y="0"/>
                  </a:moveTo>
                  <a:lnTo>
                    <a:pt x="489585" y="0"/>
                  </a:lnTo>
                  <a:lnTo>
                    <a:pt x="489585" y="13887451"/>
                  </a:lnTo>
                  <a:lnTo>
                    <a:pt x="0" y="13887451"/>
                  </a:lnTo>
                  <a:close/>
                </a:path>
              </a:pathLst>
            </a:custGeom>
            <a:solidFill>
              <a:srgbClr val="57C2BF"/>
            </a:solidFill>
          </p:spPr>
        </p:sp>
        <p:sp>
          <p:nvSpPr>
            <p:cNvPr id="27" name="Freeform 10">
              <a:extLst>
                <a:ext uri="{FF2B5EF4-FFF2-40B4-BE49-F238E27FC236}">
                  <a16:creationId xmlns:a16="http://schemas.microsoft.com/office/drawing/2014/main" id="{0C2F88FB-2E9C-AD6E-671F-8B0C325302D2}"/>
                </a:ext>
              </a:extLst>
            </p:cNvPr>
            <p:cNvSpPr/>
            <p:nvPr/>
          </p:nvSpPr>
          <p:spPr>
            <a:xfrm>
              <a:off x="0" y="0"/>
              <a:ext cx="557657" cy="13955523"/>
            </a:xfrm>
            <a:custGeom>
              <a:avLst/>
              <a:gdLst/>
              <a:ahLst/>
              <a:cxnLst/>
              <a:rect l="l" t="t" r="r" b="b"/>
              <a:pathLst>
                <a:path w="557657" h="13955523">
                  <a:moveTo>
                    <a:pt x="34036" y="0"/>
                  </a:moveTo>
                  <a:lnTo>
                    <a:pt x="523621" y="0"/>
                  </a:lnTo>
                  <a:cubicBezTo>
                    <a:pt x="542417" y="0"/>
                    <a:pt x="557657" y="15240"/>
                    <a:pt x="557657" y="34036"/>
                  </a:cubicBezTo>
                  <a:lnTo>
                    <a:pt x="557657" y="13921487"/>
                  </a:lnTo>
                  <a:cubicBezTo>
                    <a:pt x="557657" y="13940282"/>
                    <a:pt x="542417" y="13955523"/>
                    <a:pt x="523621" y="13955523"/>
                  </a:cubicBezTo>
                  <a:lnTo>
                    <a:pt x="34036" y="13955523"/>
                  </a:lnTo>
                  <a:cubicBezTo>
                    <a:pt x="15240" y="13955523"/>
                    <a:pt x="0" y="13940282"/>
                    <a:pt x="0" y="13921487"/>
                  </a:cubicBezTo>
                  <a:lnTo>
                    <a:pt x="0" y="34036"/>
                  </a:lnTo>
                  <a:cubicBezTo>
                    <a:pt x="0" y="15240"/>
                    <a:pt x="15240" y="0"/>
                    <a:pt x="34036" y="0"/>
                  </a:cubicBezTo>
                  <a:moveTo>
                    <a:pt x="34036" y="68199"/>
                  </a:moveTo>
                  <a:lnTo>
                    <a:pt x="34036" y="34036"/>
                  </a:lnTo>
                  <a:lnTo>
                    <a:pt x="68199" y="34036"/>
                  </a:lnTo>
                  <a:lnTo>
                    <a:pt x="68199" y="13921487"/>
                  </a:lnTo>
                  <a:lnTo>
                    <a:pt x="34036" y="13921487"/>
                  </a:lnTo>
                  <a:lnTo>
                    <a:pt x="34036" y="13887450"/>
                  </a:lnTo>
                  <a:lnTo>
                    <a:pt x="523621" y="13887450"/>
                  </a:lnTo>
                  <a:lnTo>
                    <a:pt x="523621" y="13921487"/>
                  </a:lnTo>
                  <a:lnTo>
                    <a:pt x="489585" y="13921487"/>
                  </a:lnTo>
                  <a:lnTo>
                    <a:pt x="489585" y="34036"/>
                  </a:lnTo>
                  <a:lnTo>
                    <a:pt x="523621" y="34036"/>
                  </a:lnTo>
                  <a:lnTo>
                    <a:pt x="523621" y="68199"/>
                  </a:lnTo>
                  <a:lnTo>
                    <a:pt x="34036" y="68199"/>
                  </a:lnTo>
                  <a:close/>
                </a:path>
              </a:pathLst>
            </a:custGeom>
            <a:solidFill>
              <a:srgbClr val="FFFFFF"/>
            </a:solidFill>
          </p:spPr>
        </p:sp>
      </p:grpSp>
      <p:sp>
        <p:nvSpPr>
          <p:cNvPr id="2" name="Google Shape;1197;p70">
            <a:extLst>
              <a:ext uri="{FF2B5EF4-FFF2-40B4-BE49-F238E27FC236}">
                <a16:creationId xmlns:a16="http://schemas.microsoft.com/office/drawing/2014/main" id="{C9A90DFB-FF47-1C06-0EF4-25229019DC3F}"/>
              </a:ext>
            </a:extLst>
          </p:cNvPr>
          <p:cNvSpPr txBox="1"/>
          <p:nvPr/>
        </p:nvSpPr>
        <p:spPr>
          <a:xfrm>
            <a:off x="1433550" y="2376000"/>
            <a:ext cx="15421200" cy="1545000"/>
          </a:xfrm>
          <a:prstGeom prst="rect">
            <a:avLst/>
          </a:prstGeom>
          <a:noFill/>
          <a:ln>
            <a:noFill/>
          </a:ln>
        </p:spPr>
        <p:txBody>
          <a:bodyPr spcFirstLastPara="1" wrap="square" lIns="182850" tIns="182850" rIns="182850" bIns="182850" anchor="t" anchorCtr="0">
            <a:noAutofit/>
          </a:bodyPr>
          <a:lstStyle/>
          <a:p>
            <a:pPr algn="r" rtl="1"/>
            <a:r>
              <a:rPr lang="fa-IR" sz="2800" dirty="0">
                <a:solidFill>
                  <a:srgbClr val="5EBDC2"/>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3" name="Google Shape;1198;p70">
            <a:extLst>
              <a:ext uri="{FF2B5EF4-FFF2-40B4-BE49-F238E27FC236}">
                <a16:creationId xmlns:a16="http://schemas.microsoft.com/office/drawing/2014/main" id="{F4D36D00-B2F3-0D10-9F65-8AADC6D09728}"/>
              </a:ext>
            </a:extLst>
          </p:cNvPr>
          <p:cNvGrpSpPr/>
          <p:nvPr/>
        </p:nvGrpSpPr>
        <p:grpSpPr>
          <a:xfrm>
            <a:off x="10235280" y="6171473"/>
            <a:ext cx="948588" cy="1102582"/>
            <a:chOff x="4727025" y="1332775"/>
            <a:chExt cx="59900" cy="69625"/>
          </a:xfrm>
        </p:grpSpPr>
        <p:sp>
          <p:nvSpPr>
            <p:cNvPr id="4" name="Google Shape;1199;p70">
              <a:extLst>
                <a:ext uri="{FF2B5EF4-FFF2-40B4-BE49-F238E27FC236}">
                  <a16:creationId xmlns:a16="http://schemas.microsoft.com/office/drawing/2014/main" id="{682BB2DA-D634-ACF4-6B81-5475F2F13A29}"/>
                </a:ext>
              </a:extLst>
            </p:cNvPr>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 name="Google Shape;1200;p70">
              <a:extLst>
                <a:ext uri="{FF2B5EF4-FFF2-40B4-BE49-F238E27FC236}">
                  <a16:creationId xmlns:a16="http://schemas.microsoft.com/office/drawing/2014/main" id="{4AC84B58-BB82-A6CF-608B-E68C9B6187DC}"/>
                </a:ext>
              </a:extLst>
            </p:cNvPr>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6" name="Google Shape;1201;p70">
            <a:extLst>
              <a:ext uri="{FF2B5EF4-FFF2-40B4-BE49-F238E27FC236}">
                <a16:creationId xmlns:a16="http://schemas.microsoft.com/office/drawing/2014/main" id="{150401E6-BBB7-E95A-EE02-6DAE2EDBFCAC}"/>
              </a:ext>
            </a:extLst>
          </p:cNvPr>
          <p:cNvGrpSpPr/>
          <p:nvPr/>
        </p:nvGrpSpPr>
        <p:grpSpPr>
          <a:xfrm>
            <a:off x="11462593" y="4628681"/>
            <a:ext cx="1111306" cy="1114062"/>
            <a:chOff x="4820425" y="1329900"/>
            <a:chExt cx="70175" cy="70350"/>
          </a:xfrm>
        </p:grpSpPr>
        <p:sp>
          <p:nvSpPr>
            <p:cNvPr id="7" name="Google Shape;1202;p70">
              <a:extLst>
                <a:ext uri="{FF2B5EF4-FFF2-40B4-BE49-F238E27FC236}">
                  <a16:creationId xmlns:a16="http://schemas.microsoft.com/office/drawing/2014/main" id="{AFC77819-3801-EAD6-631A-5A0C6A57AB39}"/>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 name="Google Shape;1203;p70">
              <a:extLst>
                <a:ext uri="{FF2B5EF4-FFF2-40B4-BE49-F238E27FC236}">
                  <a16:creationId xmlns:a16="http://schemas.microsoft.com/office/drawing/2014/main" id="{34C3FB96-6E43-4217-2B55-5A838AE1AB68}"/>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9" name="Google Shape;1204;p70">
              <a:extLst>
                <a:ext uri="{FF2B5EF4-FFF2-40B4-BE49-F238E27FC236}">
                  <a16:creationId xmlns:a16="http://schemas.microsoft.com/office/drawing/2014/main" id="{F96DF83D-8FA8-AEC4-C966-354D242245AC}"/>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0" name="Google Shape;1205;p70">
              <a:extLst>
                <a:ext uri="{FF2B5EF4-FFF2-40B4-BE49-F238E27FC236}">
                  <a16:creationId xmlns:a16="http://schemas.microsoft.com/office/drawing/2014/main" id="{5DF1FE9A-9584-B7A7-18A5-39C1835619F8}"/>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1" name="Google Shape;1206;p70">
            <a:extLst>
              <a:ext uri="{FF2B5EF4-FFF2-40B4-BE49-F238E27FC236}">
                <a16:creationId xmlns:a16="http://schemas.microsoft.com/office/drawing/2014/main" id="{671A6825-92DA-6E9C-A346-84D1AFCE3996}"/>
              </a:ext>
            </a:extLst>
          </p:cNvPr>
          <p:cNvGrpSpPr/>
          <p:nvPr/>
        </p:nvGrpSpPr>
        <p:grpSpPr>
          <a:xfrm>
            <a:off x="12715328" y="4637691"/>
            <a:ext cx="1165148" cy="1067742"/>
            <a:chOff x="4903200" y="1331525"/>
            <a:chExt cx="73575" cy="67425"/>
          </a:xfrm>
        </p:grpSpPr>
        <p:sp>
          <p:nvSpPr>
            <p:cNvPr id="12" name="Google Shape;1207;p70">
              <a:extLst>
                <a:ext uri="{FF2B5EF4-FFF2-40B4-BE49-F238E27FC236}">
                  <a16:creationId xmlns:a16="http://schemas.microsoft.com/office/drawing/2014/main" id="{E28AD4DD-66EE-86AE-14AE-241AB8118ABA}"/>
                </a:ext>
              </a:extLst>
            </p:cNvPr>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 name="Google Shape;1208;p70">
              <a:extLst>
                <a:ext uri="{FF2B5EF4-FFF2-40B4-BE49-F238E27FC236}">
                  <a16:creationId xmlns:a16="http://schemas.microsoft.com/office/drawing/2014/main" id="{C5FF50EB-8B37-6246-FD96-D5C983DA18FB}"/>
                </a:ext>
              </a:extLst>
            </p:cNvPr>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4" name="Google Shape;1209;p70">
            <a:extLst>
              <a:ext uri="{FF2B5EF4-FFF2-40B4-BE49-F238E27FC236}">
                <a16:creationId xmlns:a16="http://schemas.microsoft.com/office/drawing/2014/main" id="{EF0005EC-4487-6734-4C60-2FFCCDD3C3EF}"/>
              </a:ext>
            </a:extLst>
          </p:cNvPr>
          <p:cNvGrpSpPr/>
          <p:nvPr/>
        </p:nvGrpSpPr>
        <p:grpSpPr>
          <a:xfrm>
            <a:off x="11434284" y="6157419"/>
            <a:ext cx="1167920" cy="1130690"/>
            <a:chOff x="4815575" y="1416800"/>
            <a:chExt cx="73750" cy="71400"/>
          </a:xfrm>
        </p:grpSpPr>
        <p:sp>
          <p:nvSpPr>
            <p:cNvPr id="28" name="Google Shape;1210;p70">
              <a:extLst>
                <a:ext uri="{FF2B5EF4-FFF2-40B4-BE49-F238E27FC236}">
                  <a16:creationId xmlns:a16="http://schemas.microsoft.com/office/drawing/2014/main" id="{DB88CACF-82C7-57F1-65F2-808B7755562A}"/>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 name="Google Shape;1211;p70">
              <a:extLst>
                <a:ext uri="{FF2B5EF4-FFF2-40B4-BE49-F238E27FC236}">
                  <a16:creationId xmlns:a16="http://schemas.microsoft.com/office/drawing/2014/main" id="{8EF693C3-4413-B184-AD57-EF1A873C06C3}"/>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 name="Google Shape;1212;p70">
              <a:extLst>
                <a:ext uri="{FF2B5EF4-FFF2-40B4-BE49-F238E27FC236}">
                  <a16:creationId xmlns:a16="http://schemas.microsoft.com/office/drawing/2014/main" id="{C220D24D-F802-EAC5-4766-7EDE7A62E6E1}"/>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31" name="Google Shape;1213;p70">
            <a:extLst>
              <a:ext uri="{FF2B5EF4-FFF2-40B4-BE49-F238E27FC236}">
                <a16:creationId xmlns:a16="http://schemas.microsoft.com/office/drawing/2014/main" id="{9AE5479F-2FDF-3350-98F1-6469F72B5613}"/>
              </a:ext>
            </a:extLst>
          </p:cNvPr>
          <p:cNvGrpSpPr/>
          <p:nvPr/>
        </p:nvGrpSpPr>
        <p:grpSpPr>
          <a:xfrm>
            <a:off x="12703848" y="6217792"/>
            <a:ext cx="1179796" cy="1009940"/>
            <a:chOff x="4902475" y="1418875"/>
            <a:chExt cx="74500" cy="63775"/>
          </a:xfrm>
        </p:grpSpPr>
        <p:sp>
          <p:nvSpPr>
            <p:cNvPr id="32" name="Google Shape;1214;p70">
              <a:extLst>
                <a:ext uri="{FF2B5EF4-FFF2-40B4-BE49-F238E27FC236}">
                  <a16:creationId xmlns:a16="http://schemas.microsoft.com/office/drawing/2014/main" id="{DB649ED8-EBF2-BF57-EB31-9779AACC8BBD}"/>
                </a:ext>
              </a:extLst>
            </p:cNvPr>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 name="Google Shape;1215;p70">
              <a:extLst>
                <a:ext uri="{FF2B5EF4-FFF2-40B4-BE49-F238E27FC236}">
                  <a16:creationId xmlns:a16="http://schemas.microsoft.com/office/drawing/2014/main" id="{98C945C4-00C1-1E56-E4AE-2A9E73A299B0}"/>
                </a:ext>
              </a:extLst>
            </p:cNvPr>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34" name="Google Shape;1216;p70">
            <a:extLst>
              <a:ext uri="{FF2B5EF4-FFF2-40B4-BE49-F238E27FC236}">
                <a16:creationId xmlns:a16="http://schemas.microsoft.com/office/drawing/2014/main" id="{A924EA81-5264-4746-AB07-36BEE9760366}"/>
              </a:ext>
            </a:extLst>
          </p:cNvPr>
          <p:cNvGrpSpPr/>
          <p:nvPr/>
        </p:nvGrpSpPr>
        <p:grpSpPr>
          <a:xfrm>
            <a:off x="11454279" y="7652001"/>
            <a:ext cx="1127934" cy="1134254"/>
            <a:chOff x="4818100" y="1507675"/>
            <a:chExt cx="71225" cy="71625"/>
          </a:xfrm>
        </p:grpSpPr>
        <p:sp>
          <p:nvSpPr>
            <p:cNvPr id="35" name="Google Shape;1217;p70">
              <a:extLst>
                <a:ext uri="{FF2B5EF4-FFF2-40B4-BE49-F238E27FC236}">
                  <a16:creationId xmlns:a16="http://schemas.microsoft.com/office/drawing/2014/main" id="{E8BA13DB-D34E-1E22-5141-0F7EE2A39107}"/>
                </a:ext>
              </a:extLst>
            </p:cNvPr>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6" name="Google Shape;1218;p70">
              <a:extLst>
                <a:ext uri="{FF2B5EF4-FFF2-40B4-BE49-F238E27FC236}">
                  <a16:creationId xmlns:a16="http://schemas.microsoft.com/office/drawing/2014/main" id="{898785AC-0BCD-86E1-BA8E-96AE619407F8}"/>
                </a:ext>
              </a:extLst>
            </p:cNvPr>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7" name="Google Shape;1219;p70">
              <a:extLst>
                <a:ext uri="{FF2B5EF4-FFF2-40B4-BE49-F238E27FC236}">
                  <a16:creationId xmlns:a16="http://schemas.microsoft.com/office/drawing/2014/main" id="{E4B23AAC-A976-337C-42CE-48767561C788}"/>
                </a:ext>
              </a:extLst>
            </p:cNvPr>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8" name="Google Shape;1220;p70">
              <a:extLst>
                <a:ext uri="{FF2B5EF4-FFF2-40B4-BE49-F238E27FC236}">
                  <a16:creationId xmlns:a16="http://schemas.microsoft.com/office/drawing/2014/main" id="{4A01B0B6-65C5-7F62-4CB8-A681C911F6E8}"/>
                </a:ext>
              </a:extLst>
            </p:cNvPr>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39" name="Google Shape;1221;p70">
            <a:extLst>
              <a:ext uri="{FF2B5EF4-FFF2-40B4-BE49-F238E27FC236}">
                <a16:creationId xmlns:a16="http://schemas.microsoft.com/office/drawing/2014/main" id="{FEAA807E-515B-6CD9-6C25-1CF3433B0995}"/>
              </a:ext>
            </a:extLst>
          </p:cNvPr>
          <p:cNvGrpSpPr/>
          <p:nvPr/>
        </p:nvGrpSpPr>
        <p:grpSpPr>
          <a:xfrm>
            <a:off x="10081273" y="7658923"/>
            <a:ext cx="1256602" cy="1177010"/>
            <a:chOff x="4721450" y="1509475"/>
            <a:chExt cx="79350" cy="74325"/>
          </a:xfrm>
        </p:grpSpPr>
        <p:sp>
          <p:nvSpPr>
            <p:cNvPr id="40" name="Google Shape;1222;p70">
              <a:extLst>
                <a:ext uri="{FF2B5EF4-FFF2-40B4-BE49-F238E27FC236}">
                  <a16:creationId xmlns:a16="http://schemas.microsoft.com/office/drawing/2014/main" id="{DDD18B97-DE40-814E-537B-C2AA27DDAFF2}"/>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1" name="Google Shape;1223;p70">
              <a:extLst>
                <a:ext uri="{FF2B5EF4-FFF2-40B4-BE49-F238E27FC236}">
                  <a16:creationId xmlns:a16="http://schemas.microsoft.com/office/drawing/2014/main" id="{12F424E4-66DE-B37B-FB89-45CD8E0944BB}"/>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2" name="Google Shape;1224;p70">
              <a:extLst>
                <a:ext uri="{FF2B5EF4-FFF2-40B4-BE49-F238E27FC236}">
                  <a16:creationId xmlns:a16="http://schemas.microsoft.com/office/drawing/2014/main" id="{6E588FF5-E735-2989-A1E6-E27FEF7DAD81}"/>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3" name="Google Shape;1225;p70">
              <a:extLst>
                <a:ext uri="{FF2B5EF4-FFF2-40B4-BE49-F238E27FC236}">
                  <a16:creationId xmlns:a16="http://schemas.microsoft.com/office/drawing/2014/main" id="{1FF63D56-F276-E6EE-2744-17D5FC0A33F5}"/>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44" name="Google Shape;1226;p70">
            <a:extLst>
              <a:ext uri="{FF2B5EF4-FFF2-40B4-BE49-F238E27FC236}">
                <a16:creationId xmlns:a16="http://schemas.microsoft.com/office/drawing/2014/main" id="{909A8EEE-F584-5C44-C83D-8B13DAA0168E}"/>
              </a:ext>
            </a:extLst>
          </p:cNvPr>
          <p:cNvGrpSpPr/>
          <p:nvPr/>
        </p:nvGrpSpPr>
        <p:grpSpPr>
          <a:xfrm>
            <a:off x="12772340" y="7628054"/>
            <a:ext cx="1114076" cy="1125544"/>
            <a:chOff x="4906800" y="1507500"/>
            <a:chExt cx="70350" cy="71075"/>
          </a:xfrm>
        </p:grpSpPr>
        <p:sp>
          <p:nvSpPr>
            <p:cNvPr id="45" name="Google Shape;1227;p70">
              <a:extLst>
                <a:ext uri="{FF2B5EF4-FFF2-40B4-BE49-F238E27FC236}">
                  <a16:creationId xmlns:a16="http://schemas.microsoft.com/office/drawing/2014/main" id="{9F0E0C8E-5A1F-53A3-300B-7A7B95A6CF79}"/>
                </a:ext>
              </a:extLst>
            </p:cNvPr>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6" name="Google Shape;1228;p70">
              <a:extLst>
                <a:ext uri="{FF2B5EF4-FFF2-40B4-BE49-F238E27FC236}">
                  <a16:creationId xmlns:a16="http://schemas.microsoft.com/office/drawing/2014/main" id="{45720A4F-AFA2-119D-F909-9534F399374C}"/>
                </a:ext>
              </a:extLst>
            </p:cNvPr>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7" name="Google Shape;1229;p70">
              <a:extLst>
                <a:ext uri="{FF2B5EF4-FFF2-40B4-BE49-F238E27FC236}">
                  <a16:creationId xmlns:a16="http://schemas.microsoft.com/office/drawing/2014/main" id="{D7DCB9B3-9BE2-361B-AE02-AD0D91952A02}"/>
                </a:ext>
              </a:extLst>
            </p:cNvPr>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8" name="Google Shape;1230;p70">
              <a:extLst>
                <a:ext uri="{FF2B5EF4-FFF2-40B4-BE49-F238E27FC236}">
                  <a16:creationId xmlns:a16="http://schemas.microsoft.com/office/drawing/2014/main" id="{274C0DF8-9766-ACDE-E259-5FE4B1B9F9E7}"/>
                </a:ext>
              </a:extLst>
            </p:cNvPr>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49" name="Google Shape;1231;p70">
              <a:extLst>
                <a:ext uri="{FF2B5EF4-FFF2-40B4-BE49-F238E27FC236}">
                  <a16:creationId xmlns:a16="http://schemas.microsoft.com/office/drawing/2014/main" id="{02C8F2EF-2C1D-6547-74E0-3C45EFF22C3F}"/>
                </a:ext>
              </a:extLst>
            </p:cNvPr>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50" name="Google Shape;1232;p70">
            <a:extLst>
              <a:ext uri="{FF2B5EF4-FFF2-40B4-BE49-F238E27FC236}">
                <a16:creationId xmlns:a16="http://schemas.microsoft.com/office/drawing/2014/main" id="{2ACCC570-64BA-0876-DF4B-F8C559716879}"/>
              </a:ext>
            </a:extLst>
          </p:cNvPr>
          <p:cNvGrpSpPr/>
          <p:nvPr/>
        </p:nvGrpSpPr>
        <p:grpSpPr>
          <a:xfrm>
            <a:off x="8847556" y="4681926"/>
            <a:ext cx="1035868" cy="1035868"/>
            <a:chOff x="3736598" y="2170606"/>
            <a:chExt cx="404889" cy="404889"/>
          </a:xfrm>
        </p:grpSpPr>
        <p:sp>
          <p:nvSpPr>
            <p:cNvPr id="51" name="Google Shape;1233;p70">
              <a:extLst>
                <a:ext uri="{FF2B5EF4-FFF2-40B4-BE49-F238E27FC236}">
                  <a16:creationId xmlns:a16="http://schemas.microsoft.com/office/drawing/2014/main" id="{9756C393-47FE-9D31-D7C2-C6BAA7BD7673}"/>
                </a:ext>
              </a:extLst>
            </p:cNvPr>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2" name="Google Shape;1234;p70">
              <a:extLst>
                <a:ext uri="{FF2B5EF4-FFF2-40B4-BE49-F238E27FC236}">
                  <a16:creationId xmlns:a16="http://schemas.microsoft.com/office/drawing/2014/main" id="{79231909-76DC-BE06-A22D-30902028CA1F}"/>
                </a:ext>
              </a:extLst>
            </p:cNvPr>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3" name="Google Shape;1235;p70">
              <a:extLst>
                <a:ext uri="{FF2B5EF4-FFF2-40B4-BE49-F238E27FC236}">
                  <a16:creationId xmlns:a16="http://schemas.microsoft.com/office/drawing/2014/main" id="{8C6488E6-1845-4620-69AE-0066F695D850}"/>
                </a:ext>
              </a:extLst>
            </p:cNvPr>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4" name="Google Shape;1236;p70">
              <a:extLst>
                <a:ext uri="{FF2B5EF4-FFF2-40B4-BE49-F238E27FC236}">
                  <a16:creationId xmlns:a16="http://schemas.microsoft.com/office/drawing/2014/main" id="{00A8B595-8095-A27A-93AC-CE6F7841CFD5}"/>
                </a:ext>
              </a:extLst>
            </p:cNvPr>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55" name="Google Shape;1237;p70">
            <a:extLst>
              <a:ext uri="{FF2B5EF4-FFF2-40B4-BE49-F238E27FC236}">
                <a16:creationId xmlns:a16="http://schemas.microsoft.com/office/drawing/2014/main" id="{86C09671-21E8-6790-4083-8020926C13CD}"/>
              </a:ext>
            </a:extLst>
          </p:cNvPr>
          <p:cNvGrpSpPr/>
          <p:nvPr/>
        </p:nvGrpSpPr>
        <p:grpSpPr>
          <a:xfrm>
            <a:off x="7381678" y="4682122"/>
            <a:ext cx="1173972" cy="1035480"/>
            <a:chOff x="3161917" y="2170682"/>
            <a:chExt cx="458870" cy="404737"/>
          </a:xfrm>
        </p:grpSpPr>
        <p:sp>
          <p:nvSpPr>
            <p:cNvPr id="56" name="Google Shape;1238;p70">
              <a:extLst>
                <a:ext uri="{FF2B5EF4-FFF2-40B4-BE49-F238E27FC236}">
                  <a16:creationId xmlns:a16="http://schemas.microsoft.com/office/drawing/2014/main" id="{CAA87627-AC59-9517-8D38-32981AD3A16E}"/>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7" name="Google Shape;1239;p70">
              <a:extLst>
                <a:ext uri="{FF2B5EF4-FFF2-40B4-BE49-F238E27FC236}">
                  <a16:creationId xmlns:a16="http://schemas.microsoft.com/office/drawing/2014/main" id="{DCE1185B-B6E6-19F0-FDB4-EFFB5A6A4BE4}"/>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58" name="Google Shape;1240;p70">
              <a:extLst>
                <a:ext uri="{FF2B5EF4-FFF2-40B4-BE49-F238E27FC236}">
                  <a16:creationId xmlns:a16="http://schemas.microsoft.com/office/drawing/2014/main" id="{09FFC057-822F-4247-8926-8FC12F7DD7BE}"/>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59" name="Google Shape;1241;p70">
            <a:extLst>
              <a:ext uri="{FF2B5EF4-FFF2-40B4-BE49-F238E27FC236}">
                <a16:creationId xmlns:a16="http://schemas.microsoft.com/office/drawing/2014/main" id="{DD263521-C0BC-D1E5-8DA8-C59980C2FDDF}"/>
              </a:ext>
            </a:extLst>
          </p:cNvPr>
          <p:cNvGrpSpPr/>
          <p:nvPr/>
        </p:nvGrpSpPr>
        <p:grpSpPr>
          <a:xfrm>
            <a:off x="7427721" y="6204801"/>
            <a:ext cx="1081886" cy="1035926"/>
            <a:chOff x="3179914" y="2889488"/>
            <a:chExt cx="422876" cy="404911"/>
          </a:xfrm>
        </p:grpSpPr>
        <p:sp>
          <p:nvSpPr>
            <p:cNvPr id="60" name="Google Shape;1242;p70">
              <a:extLst>
                <a:ext uri="{FF2B5EF4-FFF2-40B4-BE49-F238E27FC236}">
                  <a16:creationId xmlns:a16="http://schemas.microsoft.com/office/drawing/2014/main" id="{4C179988-83C7-9D50-21BF-767CD8081A3A}"/>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1" name="Google Shape;1243;p70">
              <a:extLst>
                <a:ext uri="{FF2B5EF4-FFF2-40B4-BE49-F238E27FC236}">
                  <a16:creationId xmlns:a16="http://schemas.microsoft.com/office/drawing/2014/main" id="{E14A77A8-1026-1E3F-2F91-D711F34C971D}"/>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2" name="Google Shape;1244;p70">
              <a:extLst>
                <a:ext uri="{FF2B5EF4-FFF2-40B4-BE49-F238E27FC236}">
                  <a16:creationId xmlns:a16="http://schemas.microsoft.com/office/drawing/2014/main" id="{A2FB374D-C51F-91A9-49BE-262788A8A0B6}"/>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3" name="Google Shape;1245;p70">
              <a:extLst>
                <a:ext uri="{FF2B5EF4-FFF2-40B4-BE49-F238E27FC236}">
                  <a16:creationId xmlns:a16="http://schemas.microsoft.com/office/drawing/2014/main" id="{C74CDC7B-3028-1843-033C-89DF8A10A13B}"/>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4" name="Google Shape;1246;p70">
              <a:extLst>
                <a:ext uri="{FF2B5EF4-FFF2-40B4-BE49-F238E27FC236}">
                  <a16:creationId xmlns:a16="http://schemas.microsoft.com/office/drawing/2014/main" id="{70888BB5-2FD4-8427-2F67-D25D507F93FF}"/>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5" name="Google Shape;1247;p70">
              <a:extLst>
                <a:ext uri="{FF2B5EF4-FFF2-40B4-BE49-F238E27FC236}">
                  <a16:creationId xmlns:a16="http://schemas.microsoft.com/office/drawing/2014/main" id="{178E5B79-06F0-474C-991F-805BB62E82F0}"/>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66" name="Google Shape;1248;p70">
            <a:extLst>
              <a:ext uri="{FF2B5EF4-FFF2-40B4-BE49-F238E27FC236}">
                <a16:creationId xmlns:a16="http://schemas.microsoft.com/office/drawing/2014/main" id="{E5F4FB1C-A95F-A407-3E00-F56FBDAF7194}"/>
              </a:ext>
            </a:extLst>
          </p:cNvPr>
          <p:cNvGrpSpPr/>
          <p:nvPr/>
        </p:nvGrpSpPr>
        <p:grpSpPr>
          <a:xfrm>
            <a:off x="8829308" y="6204717"/>
            <a:ext cx="1072360" cy="1036094"/>
            <a:chOff x="3729467" y="2889422"/>
            <a:chExt cx="419153" cy="404977"/>
          </a:xfrm>
        </p:grpSpPr>
        <p:sp>
          <p:nvSpPr>
            <p:cNvPr id="67" name="Google Shape;1249;p70">
              <a:extLst>
                <a:ext uri="{FF2B5EF4-FFF2-40B4-BE49-F238E27FC236}">
                  <a16:creationId xmlns:a16="http://schemas.microsoft.com/office/drawing/2014/main" id="{CFDCB5E4-58BC-D0CB-A198-0391D3CD24D0}"/>
                </a:ext>
              </a:extLst>
            </p:cNvPr>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8" name="Google Shape;1250;p70">
              <a:extLst>
                <a:ext uri="{FF2B5EF4-FFF2-40B4-BE49-F238E27FC236}">
                  <a16:creationId xmlns:a16="http://schemas.microsoft.com/office/drawing/2014/main" id="{618E1799-A62C-9A20-9C2F-3C89F837B0D0}"/>
                </a:ext>
              </a:extLst>
            </p:cNvPr>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69" name="Google Shape;1251;p70">
              <a:extLst>
                <a:ext uri="{FF2B5EF4-FFF2-40B4-BE49-F238E27FC236}">
                  <a16:creationId xmlns:a16="http://schemas.microsoft.com/office/drawing/2014/main" id="{317416B3-5B52-1679-0E94-0BC5AFCFBC3A}"/>
                </a:ext>
              </a:extLst>
            </p:cNvPr>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0" name="Google Shape;1252;p70">
              <a:extLst>
                <a:ext uri="{FF2B5EF4-FFF2-40B4-BE49-F238E27FC236}">
                  <a16:creationId xmlns:a16="http://schemas.microsoft.com/office/drawing/2014/main" id="{2A712FBE-8E99-C06B-38EE-5A00CC351FFF}"/>
                </a:ext>
              </a:extLst>
            </p:cNvPr>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1" name="Google Shape;1253;p70">
              <a:extLst>
                <a:ext uri="{FF2B5EF4-FFF2-40B4-BE49-F238E27FC236}">
                  <a16:creationId xmlns:a16="http://schemas.microsoft.com/office/drawing/2014/main" id="{9E76F255-411B-B78E-4AC6-4C70C0AF5C9B}"/>
                </a:ext>
              </a:extLst>
            </p:cNvPr>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2" name="Google Shape;1254;p70">
              <a:extLst>
                <a:ext uri="{FF2B5EF4-FFF2-40B4-BE49-F238E27FC236}">
                  <a16:creationId xmlns:a16="http://schemas.microsoft.com/office/drawing/2014/main" id="{D57F1BDB-993D-967B-15F1-8CF9DE44A963}"/>
                </a:ext>
              </a:extLst>
            </p:cNvPr>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3" name="Google Shape;1255;p70">
              <a:extLst>
                <a:ext uri="{FF2B5EF4-FFF2-40B4-BE49-F238E27FC236}">
                  <a16:creationId xmlns:a16="http://schemas.microsoft.com/office/drawing/2014/main" id="{94ADC1B6-A301-6262-4785-469E458AAD4F}"/>
                </a:ext>
              </a:extLst>
            </p:cNvPr>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74" name="Google Shape;1256;p70">
            <a:extLst>
              <a:ext uri="{FF2B5EF4-FFF2-40B4-BE49-F238E27FC236}">
                <a16:creationId xmlns:a16="http://schemas.microsoft.com/office/drawing/2014/main" id="{1852F1F7-1C1F-A44A-07A5-9C39013A900A}"/>
              </a:ext>
            </a:extLst>
          </p:cNvPr>
          <p:cNvGrpSpPr/>
          <p:nvPr/>
        </p:nvGrpSpPr>
        <p:grpSpPr>
          <a:xfrm>
            <a:off x="3903377" y="6891575"/>
            <a:ext cx="1930702" cy="269222"/>
            <a:chOff x="4411970" y="2962952"/>
            <a:chExt cx="706544" cy="104212"/>
          </a:xfrm>
        </p:grpSpPr>
        <p:sp>
          <p:nvSpPr>
            <p:cNvPr id="75" name="Google Shape;1257;p70">
              <a:extLst>
                <a:ext uri="{FF2B5EF4-FFF2-40B4-BE49-F238E27FC236}">
                  <a16:creationId xmlns:a16="http://schemas.microsoft.com/office/drawing/2014/main" id="{4A3DCEB7-6B6A-9F05-D70D-60554CD26FCC}"/>
                </a:ext>
              </a:extLst>
            </p:cNvPr>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6" name="Google Shape;1258;p70">
              <a:extLst>
                <a:ext uri="{FF2B5EF4-FFF2-40B4-BE49-F238E27FC236}">
                  <a16:creationId xmlns:a16="http://schemas.microsoft.com/office/drawing/2014/main" id="{21E0D4E9-64F1-F15A-CEB7-E83E5764FD4A}"/>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7" name="Google Shape;1259;p70">
              <a:extLst>
                <a:ext uri="{FF2B5EF4-FFF2-40B4-BE49-F238E27FC236}">
                  <a16:creationId xmlns:a16="http://schemas.microsoft.com/office/drawing/2014/main" id="{AE40D6B9-672B-1EF2-FAA3-95734DBF24F8}"/>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78" name="Google Shape;1260;p70">
              <a:extLst>
                <a:ext uri="{FF2B5EF4-FFF2-40B4-BE49-F238E27FC236}">
                  <a16:creationId xmlns:a16="http://schemas.microsoft.com/office/drawing/2014/main" id="{E362B2AE-1910-1667-9460-750695A805A2}"/>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79" name="Google Shape;1261;p70">
            <a:extLst>
              <a:ext uri="{FF2B5EF4-FFF2-40B4-BE49-F238E27FC236}">
                <a16:creationId xmlns:a16="http://schemas.microsoft.com/office/drawing/2014/main" id="{21B0E7FB-2166-1D95-441B-06410FD5BFAB}"/>
              </a:ext>
            </a:extLst>
          </p:cNvPr>
          <p:cNvGrpSpPr/>
          <p:nvPr/>
        </p:nvGrpSpPr>
        <p:grpSpPr>
          <a:xfrm>
            <a:off x="3903376" y="6082154"/>
            <a:ext cx="1920316" cy="578344"/>
            <a:chOff x="4411970" y="2726085"/>
            <a:chExt cx="643107" cy="193659"/>
          </a:xfrm>
        </p:grpSpPr>
        <p:sp>
          <p:nvSpPr>
            <p:cNvPr id="80" name="Google Shape;1262;p70">
              <a:extLst>
                <a:ext uri="{FF2B5EF4-FFF2-40B4-BE49-F238E27FC236}">
                  <a16:creationId xmlns:a16="http://schemas.microsoft.com/office/drawing/2014/main" id="{8FB73C83-83FA-9714-F408-D913DB68DA9C}"/>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1" name="Google Shape;1263;p70">
              <a:extLst>
                <a:ext uri="{FF2B5EF4-FFF2-40B4-BE49-F238E27FC236}">
                  <a16:creationId xmlns:a16="http://schemas.microsoft.com/office/drawing/2014/main" id="{502BEAC5-8DB6-FB29-547F-A6D1A07C13C8}"/>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2" name="Google Shape;1264;p70">
              <a:extLst>
                <a:ext uri="{FF2B5EF4-FFF2-40B4-BE49-F238E27FC236}">
                  <a16:creationId xmlns:a16="http://schemas.microsoft.com/office/drawing/2014/main" id="{B2CE393D-205B-F191-C03E-A99C3736EB05}"/>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83" name="Google Shape;1265;p70">
            <a:extLst>
              <a:ext uri="{FF2B5EF4-FFF2-40B4-BE49-F238E27FC236}">
                <a16:creationId xmlns:a16="http://schemas.microsoft.com/office/drawing/2014/main" id="{D6F4B179-BD5A-7F47-176D-CB175EA8E0E6}"/>
              </a:ext>
            </a:extLst>
          </p:cNvPr>
          <p:cNvGrpSpPr/>
          <p:nvPr/>
        </p:nvGrpSpPr>
        <p:grpSpPr>
          <a:xfrm>
            <a:off x="1920371" y="6590800"/>
            <a:ext cx="1623006" cy="505168"/>
            <a:chOff x="4411970" y="4340222"/>
            <a:chExt cx="779467" cy="242683"/>
          </a:xfrm>
        </p:grpSpPr>
        <p:sp>
          <p:nvSpPr>
            <p:cNvPr id="84" name="Google Shape;1266;p70">
              <a:extLst>
                <a:ext uri="{FF2B5EF4-FFF2-40B4-BE49-F238E27FC236}">
                  <a16:creationId xmlns:a16="http://schemas.microsoft.com/office/drawing/2014/main" id="{D7FFBE72-4025-D258-2D87-01D9FF00D9AF}"/>
                </a:ext>
              </a:extLst>
            </p:cNvPr>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5" name="Google Shape;1267;p70">
              <a:extLst>
                <a:ext uri="{FF2B5EF4-FFF2-40B4-BE49-F238E27FC236}">
                  <a16:creationId xmlns:a16="http://schemas.microsoft.com/office/drawing/2014/main" id="{2E04DAEA-C2D1-AF8E-9275-4F0B91C7BB95}"/>
                </a:ext>
              </a:extLst>
            </p:cNvPr>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6" name="Google Shape;1268;p70">
              <a:extLst>
                <a:ext uri="{FF2B5EF4-FFF2-40B4-BE49-F238E27FC236}">
                  <a16:creationId xmlns:a16="http://schemas.microsoft.com/office/drawing/2014/main" id="{2343C508-230C-A06F-150A-A851B6802B57}"/>
                </a:ext>
              </a:extLst>
            </p:cNvPr>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87" name="Google Shape;1269;p70">
            <a:extLst>
              <a:ext uri="{FF2B5EF4-FFF2-40B4-BE49-F238E27FC236}">
                <a16:creationId xmlns:a16="http://schemas.microsoft.com/office/drawing/2014/main" id="{DA2617C7-0EDE-9429-1F83-8786C3D02680}"/>
              </a:ext>
            </a:extLst>
          </p:cNvPr>
          <p:cNvGrpSpPr/>
          <p:nvPr/>
        </p:nvGrpSpPr>
        <p:grpSpPr>
          <a:xfrm>
            <a:off x="3903376" y="5418616"/>
            <a:ext cx="1930320" cy="432460"/>
            <a:chOff x="4411970" y="2468674"/>
            <a:chExt cx="747317" cy="167425"/>
          </a:xfrm>
        </p:grpSpPr>
        <p:sp>
          <p:nvSpPr>
            <p:cNvPr id="88" name="Google Shape;1270;p70">
              <a:extLst>
                <a:ext uri="{FF2B5EF4-FFF2-40B4-BE49-F238E27FC236}">
                  <a16:creationId xmlns:a16="http://schemas.microsoft.com/office/drawing/2014/main" id="{27D72DA7-495E-53DF-8093-30BA81AB014F}"/>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89" name="Google Shape;1271;p70">
              <a:extLst>
                <a:ext uri="{FF2B5EF4-FFF2-40B4-BE49-F238E27FC236}">
                  <a16:creationId xmlns:a16="http://schemas.microsoft.com/office/drawing/2014/main" id="{377F8D61-01D1-E781-3F25-C5BAF843FBF7}"/>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90" name="Google Shape;1272;p70">
            <a:extLst>
              <a:ext uri="{FF2B5EF4-FFF2-40B4-BE49-F238E27FC236}">
                <a16:creationId xmlns:a16="http://schemas.microsoft.com/office/drawing/2014/main" id="{C2D481CA-9A35-4B79-7664-A68D18B9EE94}"/>
              </a:ext>
            </a:extLst>
          </p:cNvPr>
          <p:cNvSpPr/>
          <p:nvPr/>
        </p:nvSpPr>
        <p:spPr>
          <a:xfrm>
            <a:off x="1916870" y="6028179"/>
            <a:ext cx="1621236" cy="385966"/>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nvGrpSpPr>
          <p:cNvPr id="91" name="Google Shape;1273;p70">
            <a:extLst>
              <a:ext uri="{FF2B5EF4-FFF2-40B4-BE49-F238E27FC236}">
                <a16:creationId xmlns:a16="http://schemas.microsoft.com/office/drawing/2014/main" id="{B30634FB-FA8C-633F-63C7-57C2BCDCDEBF}"/>
              </a:ext>
            </a:extLst>
          </p:cNvPr>
          <p:cNvGrpSpPr/>
          <p:nvPr/>
        </p:nvGrpSpPr>
        <p:grpSpPr>
          <a:xfrm>
            <a:off x="1918509" y="4669374"/>
            <a:ext cx="3918082" cy="417568"/>
            <a:chOff x="6336019" y="3733725"/>
            <a:chExt cx="2566206" cy="351310"/>
          </a:xfrm>
        </p:grpSpPr>
        <p:sp>
          <p:nvSpPr>
            <p:cNvPr id="92" name="Google Shape;1274;p70">
              <a:extLst>
                <a:ext uri="{FF2B5EF4-FFF2-40B4-BE49-F238E27FC236}">
                  <a16:creationId xmlns:a16="http://schemas.microsoft.com/office/drawing/2014/main" id="{EABFDE9F-54F2-B4B1-9264-F793EA379ADA}"/>
                </a:ext>
              </a:extLst>
            </p:cNvPr>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93" name="Google Shape;1275;p70">
              <a:extLst>
                <a:ext uri="{FF2B5EF4-FFF2-40B4-BE49-F238E27FC236}">
                  <a16:creationId xmlns:a16="http://schemas.microsoft.com/office/drawing/2014/main" id="{027C129E-54EA-18EC-49E0-BBEEA79D4449}"/>
                </a:ext>
              </a:extLst>
            </p:cNvPr>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94" name="Google Shape;1276;p70">
              <a:extLst>
                <a:ext uri="{FF2B5EF4-FFF2-40B4-BE49-F238E27FC236}">
                  <a16:creationId xmlns:a16="http://schemas.microsoft.com/office/drawing/2014/main" id="{5E3A1F85-943B-AE9F-2896-F4D4315CCE09}"/>
                </a:ext>
              </a:extLst>
            </p:cNvPr>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95" name="Google Shape;1277;p70">
              <a:extLst>
                <a:ext uri="{FF2B5EF4-FFF2-40B4-BE49-F238E27FC236}">
                  <a16:creationId xmlns:a16="http://schemas.microsoft.com/office/drawing/2014/main" id="{17812685-AF86-B82B-AC6A-216F5AE600C7}"/>
                </a:ext>
              </a:extLst>
            </p:cNvPr>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96" name="Google Shape;1278;p70">
            <a:extLst>
              <a:ext uri="{FF2B5EF4-FFF2-40B4-BE49-F238E27FC236}">
                <a16:creationId xmlns:a16="http://schemas.microsoft.com/office/drawing/2014/main" id="{17D6067F-FEC0-9640-07ED-95783864A090}"/>
              </a:ext>
            </a:extLst>
          </p:cNvPr>
          <p:cNvGrpSpPr/>
          <p:nvPr/>
        </p:nvGrpSpPr>
        <p:grpSpPr>
          <a:xfrm>
            <a:off x="3903377" y="7901204"/>
            <a:ext cx="1893102" cy="306400"/>
            <a:chOff x="4404545" y="3301592"/>
            <a:chExt cx="782403" cy="129272"/>
          </a:xfrm>
        </p:grpSpPr>
        <p:sp>
          <p:nvSpPr>
            <p:cNvPr id="97" name="Google Shape;1279;p70">
              <a:extLst>
                <a:ext uri="{FF2B5EF4-FFF2-40B4-BE49-F238E27FC236}">
                  <a16:creationId xmlns:a16="http://schemas.microsoft.com/office/drawing/2014/main" id="{8C09205F-27D1-547A-5DAB-E36CDDBAE62B}"/>
                </a:ext>
              </a:extLst>
            </p:cNvPr>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98" name="Google Shape;1280;p70">
              <a:extLst>
                <a:ext uri="{FF2B5EF4-FFF2-40B4-BE49-F238E27FC236}">
                  <a16:creationId xmlns:a16="http://schemas.microsoft.com/office/drawing/2014/main" id="{A82BFFC6-1B4E-869E-8ADC-9A5EAD2B10E5}"/>
                </a:ext>
              </a:extLst>
            </p:cNvPr>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99" name="Google Shape;1281;p70">
            <a:extLst>
              <a:ext uri="{FF2B5EF4-FFF2-40B4-BE49-F238E27FC236}">
                <a16:creationId xmlns:a16="http://schemas.microsoft.com/office/drawing/2014/main" id="{B7248D6B-6E72-581E-D120-599AC9EB99C8}"/>
              </a:ext>
            </a:extLst>
          </p:cNvPr>
          <p:cNvGrpSpPr/>
          <p:nvPr/>
        </p:nvGrpSpPr>
        <p:grpSpPr>
          <a:xfrm>
            <a:off x="3903377" y="7391875"/>
            <a:ext cx="1924514" cy="278254"/>
            <a:chOff x="4411970" y="3131459"/>
            <a:chExt cx="710520" cy="117397"/>
          </a:xfrm>
        </p:grpSpPr>
        <p:sp>
          <p:nvSpPr>
            <p:cNvPr id="100" name="Google Shape;1282;p70">
              <a:extLst>
                <a:ext uri="{FF2B5EF4-FFF2-40B4-BE49-F238E27FC236}">
                  <a16:creationId xmlns:a16="http://schemas.microsoft.com/office/drawing/2014/main" id="{70AF33B8-C88D-7323-1ACB-420CF01B9D01}"/>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01" name="Google Shape;1283;p70">
              <a:extLst>
                <a:ext uri="{FF2B5EF4-FFF2-40B4-BE49-F238E27FC236}">
                  <a16:creationId xmlns:a16="http://schemas.microsoft.com/office/drawing/2014/main" id="{A78EFA98-A329-0E89-DB9F-F7470E38405C}"/>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102" name="Google Shape;1284;p70" descr="Timeline background shape">
            <a:extLst>
              <a:ext uri="{FF2B5EF4-FFF2-40B4-BE49-F238E27FC236}">
                <a16:creationId xmlns:a16="http://schemas.microsoft.com/office/drawing/2014/main" id="{6D045C19-4CF8-994D-F759-4CB20F91A33D}"/>
              </a:ext>
            </a:extLst>
          </p:cNvPr>
          <p:cNvSpPr/>
          <p:nvPr/>
        </p:nvSpPr>
        <p:spPr>
          <a:xfrm>
            <a:off x="3903376" y="8438682"/>
            <a:ext cx="1920600" cy="306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nvGrpSpPr>
          <p:cNvPr id="103" name="Google Shape;1285;p70">
            <a:extLst>
              <a:ext uri="{FF2B5EF4-FFF2-40B4-BE49-F238E27FC236}">
                <a16:creationId xmlns:a16="http://schemas.microsoft.com/office/drawing/2014/main" id="{0FCC93B9-2280-3128-9290-728850AB6EEF}"/>
              </a:ext>
            </a:extLst>
          </p:cNvPr>
          <p:cNvGrpSpPr/>
          <p:nvPr/>
        </p:nvGrpSpPr>
        <p:grpSpPr>
          <a:xfrm>
            <a:off x="1903666" y="7243206"/>
            <a:ext cx="1647676" cy="917976"/>
            <a:chOff x="4411970" y="1801825"/>
            <a:chExt cx="734586" cy="409262"/>
          </a:xfrm>
        </p:grpSpPr>
        <p:sp>
          <p:nvSpPr>
            <p:cNvPr id="104" name="Google Shape;1286;p70">
              <a:extLst>
                <a:ext uri="{FF2B5EF4-FFF2-40B4-BE49-F238E27FC236}">
                  <a16:creationId xmlns:a16="http://schemas.microsoft.com/office/drawing/2014/main" id="{D3A5E784-AB48-3B93-8A5F-C2FC82667F3A}"/>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05" name="Google Shape;1287;p70">
              <a:extLst>
                <a:ext uri="{FF2B5EF4-FFF2-40B4-BE49-F238E27FC236}">
                  <a16:creationId xmlns:a16="http://schemas.microsoft.com/office/drawing/2014/main" id="{F21869E8-D859-33DA-5B6D-7B4FD110514D}"/>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06" name="Google Shape;1288;p70">
            <a:extLst>
              <a:ext uri="{FF2B5EF4-FFF2-40B4-BE49-F238E27FC236}">
                <a16:creationId xmlns:a16="http://schemas.microsoft.com/office/drawing/2014/main" id="{E3039117-E039-4A50-ECC3-3019A5D96624}"/>
              </a:ext>
            </a:extLst>
          </p:cNvPr>
          <p:cNvGrpSpPr/>
          <p:nvPr/>
        </p:nvGrpSpPr>
        <p:grpSpPr>
          <a:xfrm>
            <a:off x="6113608" y="4678346"/>
            <a:ext cx="1043028" cy="1043028"/>
            <a:chOff x="5681300" y="2527788"/>
            <a:chExt cx="805800" cy="805800"/>
          </a:xfrm>
        </p:grpSpPr>
        <p:sp>
          <p:nvSpPr>
            <p:cNvPr id="107" name="Google Shape;1289;p70">
              <a:extLst>
                <a:ext uri="{FF2B5EF4-FFF2-40B4-BE49-F238E27FC236}">
                  <a16:creationId xmlns:a16="http://schemas.microsoft.com/office/drawing/2014/main" id="{93D0F5E5-1125-FDFC-57E7-432CBB19D9CF}"/>
                </a:ext>
              </a:extLst>
            </p:cNvPr>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08" name="Google Shape;1290;p70">
              <a:extLst>
                <a:ext uri="{FF2B5EF4-FFF2-40B4-BE49-F238E27FC236}">
                  <a16:creationId xmlns:a16="http://schemas.microsoft.com/office/drawing/2014/main" id="{D9A4FFA9-85AC-52FB-93A7-41B6F74993BC}"/>
                </a:ext>
              </a:extLst>
            </p:cNvPr>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09" name="Google Shape;1291;p70">
            <a:extLst>
              <a:ext uri="{FF2B5EF4-FFF2-40B4-BE49-F238E27FC236}">
                <a16:creationId xmlns:a16="http://schemas.microsoft.com/office/drawing/2014/main" id="{6BE42F71-2E85-3C2A-7E6D-DD6C731F0F04}"/>
              </a:ext>
            </a:extLst>
          </p:cNvPr>
          <p:cNvGrpSpPr/>
          <p:nvPr/>
        </p:nvGrpSpPr>
        <p:grpSpPr>
          <a:xfrm>
            <a:off x="6102089" y="6189731"/>
            <a:ext cx="1066066" cy="1066066"/>
            <a:chOff x="4049800" y="640400"/>
            <a:chExt cx="858900" cy="858900"/>
          </a:xfrm>
        </p:grpSpPr>
        <p:sp>
          <p:nvSpPr>
            <p:cNvPr id="110" name="Google Shape;1292;p70">
              <a:extLst>
                <a:ext uri="{FF2B5EF4-FFF2-40B4-BE49-F238E27FC236}">
                  <a16:creationId xmlns:a16="http://schemas.microsoft.com/office/drawing/2014/main" id="{39866213-0B8A-131A-5458-A9C31CB63FCF}"/>
                </a:ext>
              </a:extLst>
            </p:cNvPr>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1" name="Google Shape;1293;p70">
              <a:extLst>
                <a:ext uri="{FF2B5EF4-FFF2-40B4-BE49-F238E27FC236}">
                  <a16:creationId xmlns:a16="http://schemas.microsoft.com/office/drawing/2014/main" id="{5ED925F8-A49C-EB2F-D64E-8D4F943991A1}"/>
                </a:ext>
              </a:extLst>
            </p:cNvPr>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12" name="Google Shape;1294;p70">
            <a:extLst>
              <a:ext uri="{FF2B5EF4-FFF2-40B4-BE49-F238E27FC236}">
                <a16:creationId xmlns:a16="http://schemas.microsoft.com/office/drawing/2014/main" id="{DFF5413E-432E-C9DB-6AA5-A607F5337D63}"/>
              </a:ext>
            </a:extLst>
          </p:cNvPr>
          <p:cNvGrpSpPr/>
          <p:nvPr/>
        </p:nvGrpSpPr>
        <p:grpSpPr>
          <a:xfrm>
            <a:off x="5953054" y="7545086"/>
            <a:ext cx="1364136" cy="1364136"/>
            <a:chOff x="5080188" y="927900"/>
            <a:chExt cx="961200" cy="961200"/>
          </a:xfrm>
        </p:grpSpPr>
        <p:sp>
          <p:nvSpPr>
            <p:cNvPr id="113" name="Google Shape;1295;p70">
              <a:extLst>
                <a:ext uri="{FF2B5EF4-FFF2-40B4-BE49-F238E27FC236}">
                  <a16:creationId xmlns:a16="http://schemas.microsoft.com/office/drawing/2014/main" id="{73EB9074-C7ED-1B4D-AEA9-3D3AD0C5C5F8}"/>
                </a:ext>
              </a:extLst>
            </p:cNvPr>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4" name="Google Shape;1296;p70">
              <a:extLst>
                <a:ext uri="{FF2B5EF4-FFF2-40B4-BE49-F238E27FC236}">
                  <a16:creationId xmlns:a16="http://schemas.microsoft.com/office/drawing/2014/main" id="{86A20288-D3CB-4DA5-4A18-F68E507940B3}"/>
                </a:ext>
              </a:extLst>
            </p:cNvPr>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5" name="Google Shape;1297;p70">
              <a:extLst>
                <a:ext uri="{FF2B5EF4-FFF2-40B4-BE49-F238E27FC236}">
                  <a16:creationId xmlns:a16="http://schemas.microsoft.com/office/drawing/2014/main" id="{7DB01CAB-6596-FED4-3E4F-D2C4E550540B}"/>
                </a:ext>
              </a:extLst>
            </p:cNvPr>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6" name="Google Shape;1298;p70">
              <a:extLst>
                <a:ext uri="{FF2B5EF4-FFF2-40B4-BE49-F238E27FC236}">
                  <a16:creationId xmlns:a16="http://schemas.microsoft.com/office/drawing/2014/main" id="{A3712C16-8B79-F0E6-C4B9-8523B398EE81}"/>
                </a:ext>
              </a:extLst>
            </p:cNvPr>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7" name="Google Shape;1299;p70">
              <a:extLst>
                <a:ext uri="{FF2B5EF4-FFF2-40B4-BE49-F238E27FC236}">
                  <a16:creationId xmlns:a16="http://schemas.microsoft.com/office/drawing/2014/main" id="{34772779-2FC9-747A-60F2-E95CAD2D96E5}"/>
                </a:ext>
              </a:extLst>
            </p:cNvPr>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8" name="Google Shape;1300;p70">
              <a:extLst>
                <a:ext uri="{FF2B5EF4-FFF2-40B4-BE49-F238E27FC236}">
                  <a16:creationId xmlns:a16="http://schemas.microsoft.com/office/drawing/2014/main" id="{BD0905E8-BE60-343B-A25B-A735B333AD7D}"/>
                </a:ext>
              </a:extLst>
            </p:cNvPr>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19" name="Google Shape;1301;p70">
              <a:extLst>
                <a:ext uri="{FF2B5EF4-FFF2-40B4-BE49-F238E27FC236}">
                  <a16:creationId xmlns:a16="http://schemas.microsoft.com/office/drawing/2014/main" id="{316007ED-A4F9-BC93-EEF5-99D4F2E3CD10}"/>
                </a:ext>
              </a:extLst>
            </p:cNvPr>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0" name="Google Shape;1302;p70">
              <a:extLst>
                <a:ext uri="{FF2B5EF4-FFF2-40B4-BE49-F238E27FC236}">
                  <a16:creationId xmlns:a16="http://schemas.microsoft.com/office/drawing/2014/main" id="{1268059C-B88E-6BD6-97F1-C059D9ACFBDF}"/>
                </a:ext>
              </a:extLst>
            </p:cNvPr>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21" name="Google Shape;1303;p70">
            <a:extLst>
              <a:ext uri="{FF2B5EF4-FFF2-40B4-BE49-F238E27FC236}">
                <a16:creationId xmlns:a16="http://schemas.microsoft.com/office/drawing/2014/main" id="{C519DFAE-A42F-A3D6-84FE-34A6DCBE0A6D}"/>
              </a:ext>
            </a:extLst>
          </p:cNvPr>
          <p:cNvGrpSpPr/>
          <p:nvPr/>
        </p:nvGrpSpPr>
        <p:grpSpPr>
          <a:xfrm>
            <a:off x="8880052" y="7738468"/>
            <a:ext cx="1011300" cy="1008012"/>
            <a:chOff x="6039282" y="1042577"/>
            <a:chExt cx="734315" cy="731929"/>
          </a:xfrm>
        </p:grpSpPr>
        <p:sp>
          <p:nvSpPr>
            <p:cNvPr id="122" name="Google Shape;1304;p70">
              <a:extLst>
                <a:ext uri="{FF2B5EF4-FFF2-40B4-BE49-F238E27FC236}">
                  <a16:creationId xmlns:a16="http://schemas.microsoft.com/office/drawing/2014/main" id="{B063BCF2-C450-E0C8-3736-97851C53636D}"/>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3" name="Google Shape;1305;p70">
              <a:extLst>
                <a:ext uri="{FF2B5EF4-FFF2-40B4-BE49-F238E27FC236}">
                  <a16:creationId xmlns:a16="http://schemas.microsoft.com/office/drawing/2014/main" id="{A81ED306-FCFE-CA76-1D05-E635CBAEFD28}"/>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4" name="Google Shape;1306;p70">
              <a:extLst>
                <a:ext uri="{FF2B5EF4-FFF2-40B4-BE49-F238E27FC236}">
                  <a16:creationId xmlns:a16="http://schemas.microsoft.com/office/drawing/2014/main" id="{95281E82-14C4-E017-8E2D-98DE1EE0F923}"/>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5" name="Google Shape;1307;p70">
              <a:extLst>
                <a:ext uri="{FF2B5EF4-FFF2-40B4-BE49-F238E27FC236}">
                  <a16:creationId xmlns:a16="http://schemas.microsoft.com/office/drawing/2014/main" id="{5CD1AD2E-B441-61E5-5BBD-42B9BA5D3356}"/>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6" name="Google Shape;1308;p70">
              <a:extLst>
                <a:ext uri="{FF2B5EF4-FFF2-40B4-BE49-F238E27FC236}">
                  <a16:creationId xmlns:a16="http://schemas.microsoft.com/office/drawing/2014/main" id="{23CF6338-8455-5FAE-3FF3-5CCF76370FDE}"/>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7" name="Google Shape;1309;p70">
              <a:extLst>
                <a:ext uri="{FF2B5EF4-FFF2-40B4-BE49-F238E27FC236}">
                  <a16:creationId xmlns:a16="http://schemas.microsoft.com/office/drawing/2014/main" id="{F9AAF3BD-E587-03C1-9A4A-174AF56887FE}"/>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8" name="Google Shape;1310;p70">
              <a:extLst>
                <a:ext uri="{FF2B5EF4-FFF2-40B4-BE49-F238E27FC236}">
                  <a16:creationId xmlns:a16="http://schemas.microsoft.com/office/drawing/2014/main" id="{75A1BBBA-2ED1-694C-45BB-3C81F10D0108}"/>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29" name="Google Shape;1311;p70">
              <a:extLst>
                <a:ext uri="{FF2B5EF4-FFF2-40B4-BE49-F238E27FC236}">
                  <a16:creationId xmlns:a16="http://schemas.microsoft.com/office/drawing/2014/main" id="{B447CECD-8325-9854-8A20-18B1992D11A1}"/>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0" name="Google Shape;1312;p70">
              <a:extLst>
                <a:ext uri="{FF2B5EF4-FFF2-40B4-BE49-F238E27FC236}">
                  <a16:creationId xmlns:a16="http://schemas.microsoft.com/office/drawing/2014/main" id="{6A95E91C-09BF-85E4-A5DC-85B1AC53E42C}"/>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1" name="Google Shape;1313;p70">
              <a:extLst>
                <a:ext uri="{FF2B5EF4-FFF2-40B4-BE49-F238E27FC236}">
                  <a16:creationId xmlns:a16="http://schemas.microsoft.com/office/drawing/2014/main" id="{D7EBAFE0-0702-708C-3FA7-D185CBC5333E}"/>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2" name="Google Shape;1314;p70">
              <a:extLst>
                <a:ext uri="{FF2B5EF4-FFF2-40B4-BE49-F238E27FC236}">
                  <a16:creationId xmlns:a16="http://schemas.microsoft.com/office/drawing/2014/main" id="{48E082F2-5C35-4DF7-18A1-F7F78B81CA57}"/>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3" name="Google Shape;1315;p70">
              <a:extLst>
                <a:ext uri="{FF2B5EF4-FFF2-40B4-BE49-F238E27FC236}">
                  <a16:creationId xmlns:a16="http://schemas.microsoft.com/office/drawing/2014/main" id="{E2B4D452-1765-4F2A-B32D-E08277BF12AA}"/>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4" name="Google Shape;1316;p70">
              <a:extLst>
                <a:ext uri="{FF2B5EF4-FFF2-40B4-BE49-F238E27FC236}">
                  <a16:creationId xmlns:a16="http://schemas.microsoft.com/office/drawing/2014/main" id="{B6581F7C-1681-D187-D3EA-A911AA101411}"/>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5" name="Google Shape;1317;p70">
              <a:extLst>
                <a:ext uri="{FF2B5EF4-FFF2-40B4-BE49-F238E27FC236}">
                  <a16:creationId xmlns:a16="http://schemas.microsoft.com/office/drawing/2014/main" id="{4CF28024-EA7C-8FB9-5D3F-965E74D15246}"/>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6" name="Google Shape;1318;p70">
              <a:extLst>
                <a:ext uri="{FF2B5EF4-FFF2-40B4-BE49-F238E27FC236}">
                  <a16:creationId xmlns:a16="http://schemas.microsoft.com/office/drawing/2014/main" id="{211D5D00-58EC-702B-9168-3F44D8AFDAA0}"/>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7" name="Google Shape;1319;p70">
              <a:extLst>
                <a:ext uri="{FF2B5EF4-FFF2-40B4-BE49-F238E27FC236}">
                  <a16:creationId xmlns:a16="http://schemas.microsoft.com/office/drawing/2014/main" id="{BE7F122B-4DA5-2D09-230B-616334D87AEC}"/>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8" name="Google Shape;1320;p70">
              <a:extLst>
                <a:ext uri="{FF2B5EF4-FFF2-40B4-BE49-F238E27FC236}">
                  <a16:creationId xmlns:a16="http://schemas.microsoft.com/office/drawing/2014/main" id="{6B1738E2-779A-418B-8CF4-63BEA9A50491}"/>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39" name="Google Shape;1321;p70">
              <a:extLst>
                <a:ext uri="{FF2B5EF4-FFF2-40B4-BE49-F238E27FC236}">
                  <a16:creationId xmlns:a16="http://schemas.microsoft.com/office/drawing/2014/main" id="{13EA9B2F-9C13-9107-5D73-D0D741FF6D5D}"/>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0" name="Google Shape;1322;p70">
              <a:extLst>
                <a:ext uri="{FF2B5EF4-FFF2-40B4-BE49-F238E27FC236}">
                  <a16:creationId xmlns:a16="http://schemas.microsoft.com/office/drawing/2014/main" id="{0A37E599-9A49-7AAF-E55C-97F431D6DB11}"/>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1" name="Google Shape;1323;p70">
              <a:extLst>
                <a:ext uri="{FF2B5EF4-FFF2-40B4-BE49-F238E27FC236}">
                  <a16:creationId xmlns:a16="http://schemas.microsoft.com/office/drawing/2014/main" id="{A77B625B-D55A-9794-E68D-BDF85FFBB36A}"/>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2" name="Google Shape;1324;p70">
              <a:extLst>
                <a:ext uri="{FF2B5EF4-FFF2-40B4-BE49-F238E27FC236}">
                  <a16:creationId xmlns:a16="http://schemas.microsoft.com/office/drawing/2014/main" id="{10DCDC0A-3749-8DBA-08B8-63F220B45B6A}"/>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43" name="Google Shape;1325;p70">
            <a:extLst>
              <a:ext uri="{FF2B5EF4-FFF2-40B4-BE49-F238E27FC236}">
                <a16:creationId xmlns:a16="http://schemas.microsoft.com/office/drawing/2014/main" id="{1179175B-F4A9-CC65-D770-4C2219C6CED4}"/>
              </a:ext>
            </a:extLst>
          </p:cNvPr>
          <p:cNvGrpSpPr/>
          <p:nvPr/>
        </p:nvGrpSpPr>
        <p:grpSpPr>
          <a:xfrm>
            <a:off x="10105256" y="4597724"/>
            <a:ext cx="1135488" cy="1204272"/>
            <a:chOff x="1825800" y="1651625"/>
            <a:chExt cx="539989" cy="571775"/>
          </a:xfrm>
        </p:grpSpPr>
        <p:sp>
          <p:nvSpPr>
            <p:cNvPr id="144" name="Google Shape;1326;p70">
              <a:extLst>
                <a:ext uri="{FF2B5EF4-FFF2-40B4-BE49-F238E27FC236}">
                  <a16:creationId xmlns:a16="http://schemas.microsoft.com/office/drawing/2014/main" id="{999ABB0D-963B-6029-C987-CE075D36F122}"/>
                </a:ext>
              </a:extLst>
            </p:cNvPr>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5" name="Google Shape;1327;p70">
              <a:extLst>
                <a:ext uri="{FF2B5EF4-FFF2-40B4-BE49-F238E27FC236}">
                  <a16:creationId xmlns:a16="http://schemas.microsoft.com/office/drawing/2014/main" id="{0BCAB7C9-044C-1BBE-0D7C-AE202042078C}"/>
                </a:ext>
              </a:extLst>
            </p:cNvPr>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6" name="Google Shape;1328;p70">
              <a:extLst>
                <a:ext uri="{FF2B5EF4-FFF2-40B4-BE49-F238E27FC236}">
                  <a16:creationId xmlns:a16="http://schemas.microsoft.com/office/drawing/2014/main" id="{5A3AB88E-6CF7-C622-8AD4-FF3D890B3098}"/>
                </a:ext>
              </a:extLst>
            </p:cNvPr>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47" name="Google Shape;1329;p70">
              <a:extLst>
                <a:ext uri="{FF2B5EF4-FFF2-40B4-BE49-F238E27FC236}">
                  <a16:creationId xmlns:a16="http://schemas.microsoft.com/office/drawing/2014/main" id="{A3833F55-A06E-94DB-E14B-A365E2CE6D13}"/>
                </a:ext>
              </a:extLst>
            </p:cNvPr>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48" name="Google Shape;1330;p70">
            <a:extLst>
              <a:ext uri="{FF2B5EF4-FFF2-40B4-BE49-F238E27FC236}">
                <a16:creationId xmlns:a16="http://schemas.microsoft.com/office/drawing/2014/main" id="{F53A1C0D-DDBE-AA54-B8A8-F99E57937380}"/>
              </a:ext>
            </a:extLst>
          </p:cNvPr>
          <p:cNvGrpSpPr/>
          <p:nvPr/>
        </p:nvGrpSpPr>
        <p:grpSpPr>
          <a:xfrm>
            <a:off x="7455115" y="7711159"/>
            <a:ext cx="1016246" cy="1015910"/>
            <a:chOff x="1897577" y="2802432"/>
            <a:chExt cx="492176" cy="492014"/>
          </a:xfrm>
        </p:grpSpPr>
        <p:sp>
          <p:nvSpPr>
            <p:cNvPr id="149" name="Google Shape;1331;p70">
              <a:extLst>
                <a:ext uri="{FF2B5EF4-FFF2-40B4-BE49-F238E27FC236}">
                  <a16:creationId xmlns:a16="http://schemas.microsoft.com/office/drawing/2014/main" id="{EFC0A7C1-DF30-52C9-DFD3-D7D78CC4A075}"/>
                </a:ext>
              </a:extLst>
            </p:cNvPr>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0" name="Google Shape;1332;p70">
              <a:extLst>
                <a:ext uri="{FF2B5EF4-FFF2-40B4-BE49-F238E27FC236}">
                  <a16:creationId xmlns:a16="http://schemas.microsoft.com/office/drawing/2014/main" id="{20B7A72F-21EC-7165-7D2C-40600DB4D94A}"/>
                </a:ext>
              </a:extLst>
            </p:cNvPr>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1" name="Google Shape;1333;p70">
              <a:extLst>
                <a:ext uri="{FF2B5EF4-FFF2-40B4-BE49-F238E27FC236}">
                  <a16:creationId xmlns:a16="http://schemas.microsoft.com/office/drawing/2014/main" id="{C8CE7303-1776-CBAC-3897-EF1102B0A508}"/>
                </a:ext>
              </a:extLst>
            </p:cNvPr>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2" name="Google Shape;1334;p70">
              <a:extLst>
                <a:ext uri="{FF2B5EF4-FFF2-40B4-BE49-F238E27FC236}">
                  <a16:creationId xmlns:a16="http://schemas.microsoft.com/office/drawing/2014/main" id="{0AB2173B-522C-2015-71C5-A8D5BDE75BF3}"/>
                </a:ext>
              </a:extLst>
            </p:cNvPr>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3" name="Google Shape;1335;p70">
              <a:extLst>
                <a:ext uri="{FF2B5EF4-FFF2-40B4-BE49-F238E27FC236}">
                  <a16:creationId xmlns:a16="http://schemas.microsoft.com/office/drawing/2014/main" id="{A087EBA0-238E-3155-CBE2-8B965270CEB7}"/>
                </a:ext>
              </a:extLst>
            </p:cNvPr>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4" name="Google Shape;1336;p70">
              <a:extLst>
                <a:ext uri="{FF2B5EF4-FFF2-40B4-BE49-F238E27FC236}">
                  <a16:creationId xmlns:a16="http://schemas.microsoft.com/office/drawing/2014/main" id="{42A5F7C2-0B68-0DCF-6697-F06618192743}"/>
                </a:ext>
              </a:extLst>
            </p:cNvPr>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5" name="Google Shape;1337;p70">
              <a:extLst>
                <a:ext uri="{FF2B5EF4-FFF2-40B4-BE49-F238E27FC236}">
                  <a16:creationId xmlns:a16="http://schemas.microsoft.com/office/drawing/2014/main" id="{FF3B4809-FBE1-4D7D-2891-8B0837ED26A8}"/>
                </a:ext>
              </a:extLst>
            </p:cNvPr>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6" name="Google Shape;1338;p70">
              <a:extLst>
                <a:ext uri="{FF2B5EF4-FFF2-40B4-BE49-F238E27FC236}">
                  <a16:creationId xmlns:a16="http://schemas.microsoft.com/office/drawing/2014/main" id="{4FA6196A-32FB-A85D-CA55-74174DB110CD}"/>
                </a:ext>
              </a:extLst>
            </p:cNvPr>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7" name="Google Shape;1339;p70">
              <a:extLst>
                <a:ext uri="{FF2B5EF4-FFF2-40B4-BE49-F238E27FC236}">
                  <a16:creationId xmlns:a16="http://schemas.microsoft.com/office/drawing/2014/main" id="{7D7B012C-2B90-EEE0-F293-2A3A3A1E1D83}"/>
                </a:ext>
              </a:extLst>
            </p:cNvPr>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8" name="Google Shape;1340;p70">
              <a:extLst>
                <a:ext uri="{FF2B5EF4-FFF2-40B4-BE49-F238E27FC236}">
                  <a16:creationId xmlns:a16="http://schemas.microsoft.com/office/drawing/2014/main" id="{86512887-31B3-C366-3A86-7FCE38A331E4}"/>
                </a:ext>
              </a:extLst>
            </p:cNvPr>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59" name="Google Shape;1341;p70">
              <a:extLst>
                <a:ext uri="{FF2B5EF4-FFF2-40B4-BE49-F238E27FC236}">
                  <a16:creationId xmlns:a16="http://schemas.microsoft.com/office/drawing/2014/main" id="{8F8BCC25-FD79-F8FC-D241-788D41587ED8}"/>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60" name="Google Shape;1342;p70">
              <a:extLst>
                <a:ext uri="{FF2B5EF4-FFF2-40B4-BE49-F238E27FC236}">
                  <a16:creationId xmlns:a16="http://schemas.microsoft.com/office/drawing/2014/main" id="{4D1C226D-8951-401F-E36B-34043909D307}"/>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61" name="Google Shape;1343;p70">
            <a:extLst>
              <a:ext uri="{FF2B5EF4-FFF2-40B4-BE49-F238E27FC236}">
                <a16:creationId xmlns:a16="http://schemas.microsoft.com/office/drawing/2014/main" id="{68D45042-F371-FA6E-4C30-A1B88261B4C9}"/>
              </a:ext>
            </a:extLst>
          </p:cNvPr>
          <p:cNvGrpSpPr/>
          <p:nvPr/>
        </p:nvGrpSpPr>
        <p:grpSpPr>
          <a:xfrm>
            <a:off x="1918175" y="8338246"/>
            <a:ext cx="1618454" cy="401684"/>
            <a:chOff x="2013045" y="4813233"/>
            <a:chExt cx="921986" cy="228854"/>
          </a:xfrm>
        </p:grpSpPr>
        <p:sp>
          <p:nvSpPr>
            <p:cNvPr id="162" name="Google Shape;1344;p70">
              <a:extLst>
                <a:ext uri="{FF2B5EF4-FFF2-40B4-BE49-F238E27FC236}">
                  <a16:creationId xmlns:a16="http://schemas.microsoft.com/office/drawing/2014/main" id="{292C28D1-5EA0-6D51-E309-07BAD1F4AF00}"/>
                </a:ext>
              </a:extLst>
            </p:cNvPr>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63" name="Google Shape;1345;p70">
              <a:extLst>
                <a:ext uri="{FF2B5EF4-FFF2-40B4-BE49-F238E27FC236}">
                  <a16:creationId xmlns:a16="http://schemas.microsoft.com/office/drawing/2014/main" id="{B2274740-6B40-62E4-A9E3-67B7BF61C75E}"/>
                </a:ext>
              </a:extLst>
            </p:cNvPr>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64" name="Google Shape;1346;p70">
            <a:extLst>
              <a:ext uri="{FF2B5EF4-FFF2-40B4-BE49-F238E27FC236}">
                <a16:creationId xmlns:a16="http://schemas.microsoft.com/office/drawing/2014/main" id="{3A1B2674-F380-FA23-80F3-AD6B29E68118}"/>
              </a:ext>
            </a:extLst>
          </p:cNvPr>
          <p:cNvGrpSpPr/>
          <p:nvPr/>
        </p:nvGrpSpPr>
        <p:grpSpPr>
          <a:xfrm>
            <a:off x="1935095" y="5312009"/>
            <a:ext cx="1584842" cy="539882"/>
            <a:chOff x="1046767" y="4756633"/>
            <a:chExt cx="859646" cy="292841"/>
          </a:xfrm>
        </p:grpSpPr>
        <p:sp>
          <p:nvSpPr>
            <p:cNvPr id="165" name="Google Shape;1347;p70">
              <a:extLst>
                <a:ext uri="{FF2B5EF4-FFF2-40B4-BE49-F238E27FC236}">
                  <a16:creationId xmlns:a16="http://schemas.microsoft.com/office/drawing/2014/main" id="{4BE9495C-BCF7-3BF7-6B8C-999F0AC2C036}"/>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66" name="Google Shape;1348;p70">
              <a:extLst>
                <a:ext uri="{FF2B5EF4-FFF2-40B4-BE49-F238E27FC236}">
                  <a16:creationId xmlns:a16="http://schemas.microsoft.com/office/drawing/2014/main" id="{E4B226BC-9CF2-AD6B-0139-5078861D623A}"/>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67" name="Google Shape;1349;p70">
              <a:extLst>
                <a:ext uri="{FF2B5EF4-FFF2-40B4-BE49-F238E27FC236}">
                  <a16:creationId xmlns:a16="http://schemas.microsoft.com/office/drawing/2014/main" id="{1292B9AB-2EF5-25FF-A27D-FDA4849A99BD}"/>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168" name="Google Shape;1350;p70">
            <a:extLst>
              <a:ext uri="{FF2B5EF4-FFF2-40B4-BE49-F238E27FC236}">
                <a16:creationId xmlns:a16="http://schemas.microsoft.com/office/drawing/2014/main" id="{0CC69266-8DFB-8EEB-D41D-F720BA3392EC}"/>
              </a:ext>
            </a:extLst>
          </p:cNvPr>
          <p:cNvSpPr/>
          <p:nvPr/>
        </p:nvSpPr>
        <p:spPr>
          <a:xfrm>
            <a:off x="14802600" y="4701344"/>
            <a:ext cx="370820" cy="188012"/>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69" name="Google Shape;1351;p70">
            <a:extLst>
              <a:ext uri="{FF2B5EF4-FFF2-40B4-BE49-F238E27FC236}">
                <a16:creationId xmlns:a16="http://schemas.microsoft.com/office/drawing/2014/main" id="{A13FB56C-D7DD-A355-3393-A5ACAE02475A}"/>
              </a:ext>
            </a:extLst>
          </p:cNvPr>
          <p:cNvSpPr/>
          <p:nvPr/>
        </p:nvSpPr>
        <p:spPr>
          <a:xfrm>
            <a:off x="14201509" y="4666150"/>
            <a:ext cx="343542" cy="25839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70" name="Google Shape;1352;p70">
            <a:extLst>
              <a:ext uri="{FF2B5EF4-FFF2-40B4-BE49-F238E27FC236}">
                <a16:creationId xmlns:a16="http://schemas.microsoft.com/office/drawing/2014/main" id="{FE5D4EA7-A9FD-A33B-CE4D-4485A1A187C9}"/>
              </a:ext>
            </a:extLst>
          </p:cNvPr>
          <p:cNvSpPr/>
          <p:nvPr/>
        </p:nvSpPr>
        <p:spPr>
          <a:xfrm>
            <a:off x="15446087" y="4679059"/>
            <a:ext cx="335626" cy="23355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71" name="Google Shape;1353;p70">
            <a:extLst>
              <a:ext uri="{FF2B5EF4-FFF2-40B4-BE49-F238E27FC236}">
                <a16:creationId xmlns:a16="http://schemas.microsoft.com/office/drawing/2014/main" id="{FC545755-233D-0212-11AB-F499CC5FC41D}"/>
              </a:ext>
            </a:extLst>
          </p:cNvPr>
          <p:cNvSpPr/>
          <p:nvPr/>
        </p:nvSpPr>
        <p:spPr>
          <a:xfrm>
            <a:off x="16035497" y="4666150"/>
            <a:ext cx="327710" cy="258396"/>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nvGrpSpPr>
          <p:cNvPr id="172" name="Google Shape;1354;p70">
            <a:extLst>
              <a:ext uri="{FF2B5EF4-FFF2-40B4-BE49-F238E27FC236}">
                <a16:creationId xmlns:a16="http://schemas.microsoft.com/office/drawing/2014/main" id="{09FB7860-E8B1-DC9B-FED5-3B8FA6FAC1EA}"/>
              </a:ext>
            </a:extLst>
          </p:cNvPr>
          <p:cNvGrpSpPr/>
          <p:nvPr/>
        </p:nvGrpSpPr>
        <p:grpSpPr>
          <a:xfrm>
            <a:off x="14206807" y="5101125"/>
            <a:ext cx="332946" cy="282994"/>
            <a:chOff x="4660325" y="1866850"/>
            <a:chExt cx="68350" cy="58100"/>
          </a:xfrm>
        </p:grpSpPr>
        <p:sp>
          <p:nvSpPr>
            <p:cNvPr id="173" name="Google Shape;1355;p70">
              <a:extLst>
                <a:ext uri="{FF2B5EF4-FFF2-40B4-BE49-F238E27FC236}">
                  <a16:creationId xmlns:a16="http://schemas.microsoft.com/office/drawing/2014/main" id="{D0A1123F-856B-54F0-7378-0C80FB03138D}"/>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74" name="Google Shape;1356;p70">
              <a:extLst>
                <a:ext uri="{FF2B5EF4-FFF2-40B4-BE49-F238E27FC236}">
                  <a16:creationId xmlns:a16="http://schemas.microsoft.com/office/drawing/2014/main" id="{AB08BDE7-8346-D3C3-1E13-ED3E3E368D9B}"/>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75" name="Google Shape;1357;p70">
            <a:extLst>
              <a:ext uri="{FF2B5EF4-FFF2-40B4-BE49-F238E27FC236}">
                <a16:creationId xmlns:a16="http://schemas.microsoft.com/office/drawing/2014/main" id="{01968361-B477-CF91-392E-96B297A68048}"/>
              </a:ext>
            </a:extLst>
          </p:cNvPr>
          <p:cNvGrpSpPr/>
          <p:nvPr/>
        </p:nvGrpSpPr>
        <p:grpSpPr>
          <a:xfrm>
            <a:off x="14825495" y="5152573"/>
            <a:ext cx="325030" cy="180098"/>
            <a:chOff x="4791775" y="1877500"/>
            <a:chExt cx="66725" cy="36975"/>
          </a:xfrm>
        </p:grpSpPr>
        <p:sp>
          <p:nvSpPr>
            <p:cNvPr id="176" name="Google Shape;1358;p70">
              <a:extLst>
                <a:ext uri="{FF2B5EF4-FFF2-40B4-BE49-F238E27FC236}">
                  <a16:creationId xmlns:a16="http://schemas.microsoft.com/office/drawing/2014/main" id="{3953E264-83C7-C705-D3DC-25EB121E55A4}"/>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77" name="Google Shape;1359;p70">
              <a:extLst>
                <a:ext uri="{FF2B5EF4-FFF2-40B4-BE49-F238E27FC236}">
                  <a16:creationId xmlns:a16="http://schemas.microsoft.com/office/drawing/2014/main" id="{47BDC744-4BFA-3F03-7D5D-79D4366E1017}"/>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78" name="Google Shape;1360;p70">
            <a:extLst>
              <a:ext uri="{FF2B5EF4-FFF2-40B4-BE49-F238E27FC236}">
                <a16:creationId xmlns:a16="http://schemas.microsoft.com/office/drawing/2014/main" id="{B76447E4-0696-4A01-51D7-A419F6A1C2F8}"/>
              </a:ext>
            </a:extLst>
          </p:cNvPr>
          <p:cNvGrpSpPr/>
          <p:nvPr/>
        </p:nvGrpSpPr>
        <p:grpSpPr>
          <a:xfrm>
            <a:off x="15468921" y="5152573"/>
            <a:ext cx="289958" cy="180098"/>
            <a:chOff x="4923925" y="1877500"/>
            <a:chExt cx="59525" cy="36975"/>
          </a:xfrm>
        </p:grpSpPr>
        <p:sp>
          <p:nvSpPr>
            <p:cNvPr id="179" name="Google Shape;1361;p70">
              <a:extLst>
                <a:ext uri="{FF2B5EF4-FFF2-40B4-BE49-F238E27FC236}">
                  <a16:creationId xmlns:a16="http://schemas.microsoft.com/office/drawing/2014/main" id="{F6C5E991-5810-A6D7-BC1A-66778BAF2DFB}"/>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80" name="Google Shape;1362;p70">
              <a:extLst>
                <a:ext uri="{FF2B5EF4-FFF2-40B4-BE49-F238E27FC236}">
                  <a16:creationId xmlns:a16="http://schemas.microsoft.com/office/drawing/2014/main" id="{B3690341-41B7-70DE-4F0D-7415C7E5458F}"/>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81" name="Google Shape;1363;p70">
            <a:extLst>
              <a:ext uri="{FF2B5EF4-FFF2-40B4-BE49-F238E27FC236}">
                <a16:creationId xmlns:a16="http://schemas.microsoft.com/office/drawing/2014/main" id="{09E20498-A9FE-3852-E110-DE934ADF5303}"/>
              </a:ext>
            </a:extLst>
          </p:cNvPr>
          <p:cNvGrpSpPr/>
          <p:nvPr/>
        </p:nvGrpSpPr>
        <p:grpSpPr>
          <a:xfrm>
            <a:off x="16057905" y="5116955"/>
            <a:ext cx="282894" cy="251334"/>
            <a:chOff x="5058450" y="1870100"/>
            <a:chExt cx="58075" cy="51600"/>
          </a:xfrm>
        </p:grpSpPr>
        <p:sp>
          <p:nvSpPr>
            <p:cNvPr id="182" name="Google Shape;1364;p70">
              <a:extLst>
                <a:ext uri="{FF2B5EF4-FFF2-40B4-BE49-F238E27FC236}">
                  <a16:creationId xmlns:a16="http://schemas.microsoft.com/office/drawing/2014/main" id="{60091140-FDA4-34EB-C500-433703683A91}"/>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83" name="Google Shape;1365;p70">
              <a:extLst>
                <a:ext uri="{FF2B5EF4-FFF2-40B4-BE49-F238E27FC236}">
                  <a16:creationId xmlns:a16="http://schemas.microsoft.com/office/drawing/2014/main" id="{FF37AA07-E141-6A75-33F2-145DB0D2E806}"/>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84" name="Google Shape;1366;p70">
            <a:extLst>
              <a:ext uri="{FF2B5EF4-FFF2-40B4-BE49-F238E27FC236}">
                <a16:creationId xmlns:a16="http://schemas.microsoft.com/office/drawing/2014/main" id="{01412AF3-B57B-0D3A-F665-3DBA478EE37E}"/>
              </a:ext>
            </a:extLst>
          </p:cNvPr>
          <p:cNvGrpSpPr/>
          <p:nvPr/>
        </p:nvGrpSpPr>
        <p:grpSpPr>
          <a:xfrm>
            <a:off x="14886933" y="5961771"/>
            <a:ext cx="202154" cy="215290"/>
            <a:chOff x="4811425" y="2065025"/>
            <a:chExt cx="41500" cy="44200"/>
          </a:xfrm>
        </p:grpSpPr>
        <p:sp>
          <p:nvSpPr>
            <p:cNvPr id="185" name="Google Shape;1367;p70">
              <a:extLst>
                <a:ext uri="{FF2B5EF4-FFF2-40B4-BE49-F238E27FC236}">
                  <a16:creationId xmlns:a16="http://schemas.microsoft.com/office/drawing/2014/main" id="{D3487E5D-3F0D-234B-6443-8CD5148A6C58}"/>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86" name="Google Shape;1368;p70">
              <a:extLst>
                <a:ext uri="{FF2B5EF4-FFF2-40B4-BE49-F238E27FC236}">
                  <a16:creationId xmlns:a16="http://schemas.microsoft.com/office/drawing/2014/main" id="{948490AC-B786-8766-46FD-00B4DEBA821C}"/>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87" name="Google Shape;1369;p70">
            <a:extLst>
              <a:ext uri="{FF2B5EF4-FFF2-40B4-BE49-F238E27FC236}">
                <a16:creationId xmlns:a16="http://schemas.microsoft.com/office/drawing/2014/main" id="{86AD125E-60B3-DC63-F4BA-36623CD0A6BE}"/>
              </a:ext>
            </a:extLst>
          </p:cNvPr>
          <p:cNvGrpSpPr/>
          <p:nvPr/>
        </p:nvGrpSpPr>
        <p:grpSpPr>
          <a:xfrm>
            <a:off x="15471809" y="5962196"/>
            <a:ext cx="241734" cy="214436"/>
            <a:chOff x="4929875" y="2065025"/>
            <a:chExt cx="49625" cy="44025"/>
          </a:xfrm>
        </p:grpSpPr>
        <p:sp>
          <p:nvSpPr>
            <p:cNvPr id="188" name="Google Shape;1370;p70">
              <a:extLst>
                <a:ext uri="{FF2B5EF4-FFF2-40B4-BE49-F238E27FC236}">
                  <a16:creationId xmlns:a16="http://schemas.microsoft.com/office/drawing/2014/main" id="{8DE9AF2B-140B-18AF-0520-BDD3307A9935}"/>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89" name="Google Shape;1371;p70">
              <a:extLst>
                <a:ext uri="{FF2B5EF4-FFF2-40B4-BE49-F238E27FC236}">
                  <a16:creationId xmlns:a16="http://schemas.microsoft.com/office/drawing/2014/main" id="{E90BEBA5-CB22-6B4F-6ABB-B61E9F89D161}"/>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90" name="Google Shape;1372;p70">
            <a:extLst>
              <a:ext uri="{FF2B5EF4-FFF2-40B4-BE49-F238E27FC236}">
                <a16:creationId xmlns:a16="http://schemas.microsoft.com/office/drawing/2014/main" id="{DBD6D1FB-6FA4-FEFE-E5FB-89758A7D5301}"/>
              </a:ext>
            </a:extLst>
          </p:cNvPr>
          <p:cNvGrpSpPr/>
          <p:nvPr/>
        </p:nvGrpSpPr>
        <p:grpSpPr>
          <a:xfrm>
            <a:off x="16129144" y="5968225"/>
            <a:ext cx="140412" cy="202382"/>
            <a:chOff x="5083925" y="2066350"/>
            <a:chExt cx="28825" cy="41550"/>
          </a:xfrm>
        </p:grpSpPr>
        <p:sp>
          <p:nvSpPr>
            <p:cNvPr id="191" name="Google Shape;1373;p70">
              <a:extLst>
                <a:ext uri="{FF2B5EF4-FFF2-40B4-BE49-F238E27FC236}">
                  <a16:creationId xmlns:a16="http://schemas.microsoft.com/office/drawing/2014/main" id="{D3C760BF-EF11-FF6C-DE66-3D925D114F27}"/>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92" name="Google Shape;1374;p70">
              <a:extLst>
                <a:ext uri="{FF2B5EF4-FFF2-40B4-BE49-F238E27FC236}">
                  <a16:creationId xmlns:a16="http://schemas.microsoft.com/office/drawing/2014/main" id="{FB3A1DE0-1292-9368-8314-FA8ACA560A0C}"/>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93" name="Google Shape;1375;p70">
            <a:extLst>
              <a:ext uri="{FF2B5EF4-FFF2-40B4-BE49-F238E27FC236}">
                <a16:creationId xmlns:a16="http://schemas.microsoft.com/office/drawing/2014/main" id="{B1F49874-B7F3-F23B-28AF-F31E90ED82B4}"/>
              </a:ext>
            </a:extLst>
          </p:cNvPr>
          <p:cNvGrpSpPr/>
          <p:nvPr/>
        </p:nvGrpSpPr>
        <p:grpSpPr>
          <a:xfrm>
            <a:off x="14192252" y="5999518"/>
            <a:ext cx="362052" cy="139792"/>
            <a:chOff x="4659775" y="2072775"/>
            <a:chExt cx="74325" cy="28700"/>
          </a:xfrm>
        </p:grpSpPr>
        <p:sp>
          <p:nvSpPr>
            <p:cNvPr id="194" name="Google Shape;1376;p70">
              <a:extLst>
                <a:ext uri="{FF2B5EF4-FFF2-40B4-BE49-F238E27FC236}">
                  <a16:creationId xmlns:a16="http://schemas.microsoft.com/office/drawing/2014/main" id="{5084E087-3D28-9814-4461-EAE1C78FE507}"/>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95" name="Google Shape;1377;p70">
              <a:extLst>
                <a:ext uri="{FF2B5EF4-FFF2-40B4-BE49-F238E27FC236}">
                  <a16:creationId xmlns:a16="http://schemas.microsoft.com/office/drawing/2014/main" id="{46DA6BF8-CE91-522D-E8DA-D62C90A41435}"/>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96" name="Google Shape;1378;p70">
              <a:extLst>
                <a:ext uri="{FF2B5EF4-FFF2-40B4-BE49-F238E27FC236}">
                  <a16:creationId xmlns:a16="http://schemas.microsoft.com/office/drawing/2014/main" id="{81FD888F-C7F7-7915-F368-58DC4B84ADD9}"/>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197" name="Google Shape;1379;p70">
            <a:extLst>
              <a:ext uri="{FF2B5EF4-FFF2-40B4-BE49-F238E27FC236}">
                <a16:creationId xmlns:a16="http://schemas.microsoft.com/office/drawing/2014/main" id="{00CB4331-3C27-D4C5-0A0F-0322DA07AB32}"/>
              </a:ext>
            </a:extLst>
          </p:cNvPr>
          <p:cNvGrpSpPr/>
          <p:nvPr/>
        </p:nvGrpSpPr>
        <p:grpSpPr>
          <a:xfrm>
            <a:off x="16031965" y="5580649"/>
            <a:ext cx="334774" cy="178394"/>
            <a:chOff x="4662475" y="1976500"/>
            <a:chExt cx="68725" cy="36625"/>
          </a:xfrm>
        </p:grpSpPr>
        <p:sp>
          <p:nvSpPr>
            <p:cNvPr id="198" name="Google Shape;1380;p70">
              <a:extLst>
                <a:ext uri="{FF2B5EF4-FFF2-40B4-BE49-F238E27FC236}">
                  <a16:creationId xmlns:a16="http://schemas.microsoft.com/office/drawing/2014/main" id="{C70D30E4-C2CB-9DE6-D58D-AC948D1E611A}"/>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199" name="Google Shape;1381;p70">
              <a:extLst>
                <a:ext uri="{FF2B5EF4-FFF2-40B4-BE49-F238E27FC236}">
                  <a16:creationId xmlns:a16="http://schemas.microsoft.com/office/drawing/2014/main" id="{95C5619D-3A12-60F2-7953-BABB7907B6DD}"/>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00" name="Google Shape;1382;p70">
              <a:extLst>
                <a:ext uri="{FF2B5EF4-FFF2-40B4-BE49-F238E27FC236}">
                  <a16:creationId xmlns:a16="http://schemas.microsoft.com/office/drawing/2014/main" id="{0C1A4C24-8C58-7ECC-A0D6-56D66C17F30C}"/>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01" name="Google Shape;1383;p70">
            <a:extLst>
              <a:ext uri="{FF2B5EF4-FFF2-40B4-BE49-F238E27FC236}">
                <a16:creationId xmlns:a16="http://schemas.microsoft.com/office/drawing/2014/main" id="{6581652F-DADA-9991-E1A4-90EBE6492EA9}"/>
              </a:ext>
            </a:extLst>
          </p:cNvPr>
          <p:cNvGrpSpPr/>
          <p:nvPr/>
        </p:nvGrpSpPr>
        <p:grpSpPr>
          <a:xfrm>
            <a:off x="15425775" y="5587529"/>
            <a:ext cx="333798" cy="164634"/>
            <a:chOff x="4920150" y="1977875"/>
            <a:chExt cx="68525" cy="33800"/>
          </a:xfrm>
        </p:grpSpPr>
        <p:sp>
          <p:nvSpPr>
            <p:cNvPr id="202" name="Google Shape;1384;p70">
              <a:extLst>
                <a:ext uri="{FF2B5EF4-FFF2-40B4-BE49-F238E27FC236}">
                  <a16:creationId xmlns:a16="http://schemas.microsoft.com/office/drawing/2014/main" id="{E3E66364-F9C3-0BF7-C328-9A1023A14DED}"/>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03" name="Google Shape;1385;p70">
              <a:extLst>
                <a:ext uri="{FF2B5EF4-FFF2-40B4-BE49-F238E27FC236}">
                  <a16:creationId xmlns:a16="http://schemas.microsoft.com/office/drawing/2014/main" id="{6E7338CF-6054-E0B2-A2F4-7B7A6EFE353F}"/>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04" name="Google Shape;1386;p70">
              <a:extLst>
                <a:ext uri="{FF2B5EF4-FFF2-40B4-BE49-F238E27FC236}">
                  <a16:creationId xmlns:a16="http://schemas.microsoft.com/office/drawing/2014/main" id="{C96F175F-CB5B-F132-2A05-C98C8E9EAB77}"/>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05" name="Google Shape;1387;p70">
            <a:extLst>
              <a:ext uri="{FF2B5EF4-FFF2-40B4-BE49-F238E27FC236}">
                <a16:creationId xmlns:a16="http://schemas.microsoft.com/office/drawing/2014/main" id="{BE30D537-74AA-4446-DFFE-D14284DEC842}"/>
              </a:ext>
            </a:extLst>
          </p:cNvPr>
          <p:cNvGrpSpPr/>
          <p:nvPr/>
        </p:nvGrpSpPr>
        <p:grpSpPr>
          <a:xfrm>
            <a:off x="14248088" y="6395365"/>
            <a:ext cx="250380" cy="255718"/>
            <a:chOff x="4676550" y="2160575"/>
            <a:chExt cx="51400" cy="52500"/>
          </a:xfrm>
        </p:grpSpPr>
        <p:sp>
          <p:nvSpPr>
            <p:cNvPr id="206" name="Google Shape;1388;p70">
              <a:extLst>
                <a:ext uri="{FF2B5EF4-FFF2-40B4-BE49-F238E27FC236}">
                  <a16:creationId xmlns:a16="http://schemas.microsoft.com/office/drawing/2014/main" id="{1B69246B-E57E-6F8C-EFD6-DFF5E8DFEB91}"/>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07" name="Google Shape;1389;p70">
              <a:extLst>
                <a:ext uri="{FF2B5EF4-FFF2-40B4-BE49-F238E27FC236}">
                  <a16:creationId xmlns:a16="http://schemas.microsoft.com/office/drawing/2014/main" id="{828E5B6E-91D2-88D8-1CEE-64F2DD403226}"/>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08" name="Google Shape;1390;p70">
              <a:extLst>
                <a:ext uri="{FF2B5EF4-FFF2-40B4-BE49-F238E27FC236}">
                  <a16:creationId xmlns:a16="http://schemas.microsoft.com/office/drawing/2014/main" id="{B4500753-376B-B730-D4D5-01175CC8BC35}"/>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09" name="Google Shape;1391;p70">
            <a:extLst>
              <a:ext uri="{FF2B5EF4-FFF2-40B4-BE49-F238E27FC236}">
                <a16:creationId xmlns:a16="http://schemas.microsoft.com/office/drawing/2014/main" id="{AEE84F84-060D-86FB-8272-884E300CF832}"/>
              </a:ext>
            </a:extLst>
          </p:cNvPr>
          <p:cNvGrpSpPr/>
          <p:nvPr/>
        </p:nvGrpSpPr>
        <p:grpSpPr>
          <a:xfrm>
            <a:off x="14842605" y="6409428"/>
            <a:ext cx="290810" cy="227588"/>
            <a:chOff x="4768325" y="2163475"/>
            <a:chExt cx="59700" cy="46725"/>
          </a:xfrm>
        </p:grpSpPr>
        <p:sp>
          <p:nvSpPr>
            <p:cNvPr id="210" name="Google Shape;1392;p70">
              <a:extLst>
                <a:ext uri="{FF2B5EF4-FFF2-40B4-BE49-F238E27FC236}">
                  <a16:creationId xmlns:a16="http://schemas.microsoft.com/office/drawing/2014/main" id="{2B330FE3-6931-9B36-B6C2-AD843263DEB6}"/>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1" name="Google Shape;1393;p70">
              <a:extLst>
                <a:ext uri="{FF2B5EF4-FFF2-40B4-BE49-F238E27FC236}">
                  <a16:creationId xmlns:a16="http://schemas.microsoft.com/office/drawing/2014/main" id="{E21542E5-D900-A559-4748-0186F9C5DC63}"/>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212" name="Google Shape;1394;p70">
            <a:extLst>
              <a:ext uri="{FF2B5EF4-FFF2-40B4-BE49-F238E27FC236}">
                <a16:creationId xmlns:a16="http://schemas.microsoft.com/office/drawing/2014/main" id="{C09F56BD-C0FB-42B3-2DDD-EB4D7AB1837E}"/>
              </a:ext>
            </a:extLst>
          </p:cNvPr>
          <p:cNvSpPr/>
          <p:nvPr/>
        </p:nvSpPr>
        <p:spPr>
          <a:xfrm>
            <a:off x="15506515" y="6392443"/>
            <a:ext cx="172318" cy="261562"/>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3" name="Google Shape;1395;p70">
            <a:extLst>
              <a:ext uri="{FF2B5EF4-FFF2-40B4-BE49-F238E27FC236}">
                <a16:creationId xmlns:a16="http://schemas.microsoft.com/office/drawing/2014/main" id="{3E5C495B-875E-0FBC-7736-0364601ADBBD}"/>
              </a:ext>
            </a:extLst>
          </p:cNvPr>
          <p:cNvSpPr/>
          <p:nvPr/>
        </p:nvSpPr>
        <p:spPr>
          <a:xfrm>
            <a:off x="16051266" y="8406613"/>
            <a:ext cx="296168" cy="325978"/>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4" name="Google Shape;1396;p70">
            <a:extLst>
              <a:ext uri="{FF2B5EF4-FFF2-40B4-BE49-F238E27FC236}">
                <a16:creationId xmlns:a16="http://schemas.microsoft.com/office/drawing/2014/main" id="{5B47E9A4-4AD3-4453-AB0D-B4DA567136C4}"/>
              </a:ext>
            </a:extLst>
          </p:cNvPr>
          <p:cNvSpPr/>
          <p:nvPr/>
        </p:nvSpPr>
        <p:spPr>
          <a:xfrm>
            <a:off x="14254179" y="6863055"/>
            <a:ext cx="238202" cy="326830"/>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5" name="Google Shape;1397;p70">
            <a:extLst>
              <a:ext uri="{FF2B5EF4-FFF2-40B4-BE49-F238E27FC236}">
                <a16:creationId xmlns:a16="http://schemas.microsoft.com/office/drawing/2014/main" id="{E7B7B5D7-4EDC-38A9-585A-DEA9B5A8E035}"/>
              </a:ext>
            </a:extLst>
          </p:cNvPr>
          <p:cNvSpPr/>
          <p:nvPr/>
        </p:nvSpPr>
        <p:spPr>
          <a:xfrm>
            <a:off x="14190123" y="8438273"/>
            <a:ext cx="366314" cy="262658"/>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6" name="Google Shape;1398;p70">
            <a:extLst>
              <a:ext uri="{FF2B5EF4-FFF2-40B4-BE49-F238E27FC236}">
                <a16:creationId xmlns:a16="http://schemas.microsoft.com/office/drawing/2014/main" id="{8713C348-77D5-4A89-6204-BC0A6BDE5783}"/>
              </a:ext>
            </a:extLst>
          </p:cNvPr>
          <p:cNvSpPr/>
          <p:nvPr/>
        </p:nvSpPr>
        <p:spPr>
          <a:xfrm>
            <a:off x="14224769" y="7401561"/>
            <a:ext cx="297022" cy="22503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17" name="Google Shape;1399;p70">
            <a:extLst>
              <a:ext uri="{FF2B5EF4-FFF2-40B4-BE49-F238E27FC236}">
                <a16:creationId xmlns:a16="http://schemas.microsoft.com/office/drawing/2014/main" id="{AAF9DEE0-BD9F-E4E6-D01D-0510BA7FE3BE}"/>
              </a:ext>
            </a:extLst>
          </p:cNvPr>
          <p:cNvSpPr/>
          <p:nvPr/>
        </p:nvSpPr>
        <p:spPr>
          <a:xfrm>
            <a:off x="15492266" y="7365395"/>
            <a:ext cx="200816" cy="297362"/>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nvGrpSpPr>
          <p:cNvPr id="218" name="Google Shape;1400;p70">
            <a:extLst>
              <a:ext uri="{FF2B5EF4-FFF2-40B4-BE49-F238E27FC236}">
                <a16:creationId xmlns:a16="http://schemas.microsoft.com/office/drawing/2014/main" id="{B2F3A8BC-ED2D-8147-F92F-96394EC42B69}"/>
              </a:ext>
            </a:extLst>
          </p:cNvPr>
          <p:cNvGrpSpPr/>
          <p:nvPr/>
        </p:nvGrpSpPr>
        <p:grpSpPr>
          <a:xfrm>
            <a:off x="14875242" y="6919617"/>
            <a:ext cx="225536" cy="213706"/>
            <a:chOff x="4768575" y="2253950"/>
            <a:chExt cx="46300" cy="43875"/>
          </a:xfrm>
        </p:grpSpPr>
        <p:sp>
          <p:nvSpPr>
            <p:cNvPr id="219" name="Google Shape;1401;p70">
              <a:extLst>
                <a:ext uri="{FF2B5EF4-FFF2-40B4-BE49-F238E27FC236}">
                  <a16:creationId xmlns:a16="http://schemas.microsoft.com/office/drawing/2014/main" id="{D051B215-51B7-44BD-43D2-6E3A00A10D13}"/>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20" name="Google Shape;1402;p70">
              <a:extLst>
                <a:ext uri="{FF2B5EF4-FFF2-40B4-BE49-F238E27FC236}">
                  <a16:creationId xmlns:a16="http://schemas.microsoft.com/office/drawing/2014/main" id="{C5A750DB-FFD1-056C-AF48-80C540E7427C}"/>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21" name="Google Shape;1403;p70">
            <a:extLst>
              <a:ext uri="{FF2B5EF4-FFF2-40B4-BE49-F238E27FC236}">
                <a16:creationId xmlns:a16="http://schemas.microsoft.com/office/drawing/2014/main" id="{05145F62-F723-6ADA-4DFE-44069B097070}"/>
              </a:ext>
            </a:extLst>
          </p:cNvPr>
          <p:cNvGrpSpPr/>
          <p:nvPr/>
        </p:nvGrpSpPr>
        <p:grpSpPr>
          <a:xfrm>
            <a:off x="15474487" y="7897668"/>
            <a:ext cx="236374" cy="292492"/>
            <a:chOff x="4960900" y="2433225"/>
            <a:chExt cx="48525" cy="60050"/>
          </a:xfrm>
        </p:grpSpPr>
        <p:sp>
          <p:nvSpPr>
            <p:cNvPr id="222" name="Google Shape;1404;p70">
              <a:extLst>
                <a:ext uri="{FF2B5EF4-FFF2-40B4-BE49-F238E27FC236}">
                  <a16:creationId xmlns:a16="http://schemas.microsoft.com/office/drawing/2014/main" id="{35E993E2-6ACD-990C-992B-0654042BFF65}"/>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23" name="Google Shape;1405;p70">
              <a:extLst>
                <a:ext uri="{FF2B5EF4-FFF2-40B4-BE49-F238E27FC236}">
                  <a16:creationId xmlns:a16="http://schemas.microsoft.com/office/drawing/2014/main" id="{00CB8B8F-E9BE-9DF6-4230-DEDBEC3985FE}"/>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24" name="Google Shape;1406;p70">
            <a:extLst>
              <a:ext uri="{FF2B5EF4-FFF2-40B4-BE49-F238E27FC236}">
                <a16:creationId xmlns:a16="http://schemas.microsoft.com/office/drawing/2014/main" id="{3D721533-D7BB-06F2-93A5-DF46BBC52950}"/>
              </a:ext>
            </a:extLst>
          </p:cNvPr>
          <p:cNvGrpSpPr/>
          <p:nvPr/>
        </p:nvGrpSpPr>
        <p:grpSpPr>
          <a:xfrm>
            <a:off x="14851616" y="8425790"/>
            <a:ext cx="272788" cy="287620"/>
            <a:chOff x="4854075" y="2527625"/>
            <a:chExt cx="56000" cy="59050"/>
          </a:xfrm>
        </p:grpSpPr>
        <p:sp>
          <p:nvSpPr>
            <p:cNvPr id="225" name="Google Shape;1407;p70">
              <a:extLst>
                <a:ext uri="{FF2B5EF4-FFF2-40B4-BE49-F238E27FC236}">
                  <a16:creationId xmlns:a16="http://schemas.microsoft.com/office/drawing/2014/main" id="{F562C09C-CD75-08EA-49A5-3F4AE32E33B2}"/>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26" name="Google Shape;1408;p70">
              <a:extLst>
                <a:ext uri="{FF2B5EF4-FFF2-40B4-BE49-F238E27FC236}">
                  <a16:creationId xmlns:a16="http://schemas.microsoft.com/office/drawing/2014/main" id="{3A124884-75E3-5023-9DD4-2861396355D1}"/>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227" name="Google Shape;1409;p70">
            <a:extLst>
              <a:ext uri="{FF2B5EF4-FFF2-40B4-BE49-F238E27FC236}">
                <a16:creationId xmlns:a16="http://schemas.microsoft.com/office/drawing/2014/main" id="{5E6E248A-A8D0-B37B-9AB5-A37CEE2E0C18}"/>
              </a:ext>
            </a:extLst>
          </p:cNvPr>
          <p:cNvSpPr/>
          <p:nvPr/>
        </p:nvSpPr>
        <p:spPr>
          <a:xfrm>
            <a:off x="14882122" y="7911246"/>
            <a:ext cx="211776" cy="265336"/>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28" name="Google Shape;1410;p70">
            <a:extLst>
              <a:ext uri="{FF2B5EF4-FFF2-40B4-BE49-F238E27FC236}">
                <a16:creationId xmlns:a16="http://schemas.microsoft.com/office/drawing/2014/main" id="{5EE3E04A-C3EA-02BB-CB85-0C8AC1202A06}"/>
              </a:ext>
            </a:extLst>
          </p:cNvPr>
          <p:cNvSpPr/>
          <p:nvPr/>
        </p:nvSpPr>
        <p:spPr>
          <a:xfrm>
            <a:off x="16039455" y="6390554"/>
            <a:ext cx="319794" cy="26533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29" name="Google Shape;1411;p70">
            <a:extLst>
              <a:ext uri="{FF2B5EF4-FFF2-40B4-BE49-F238E27FC236}">
                <a16:creationId xmlns:a16="http://schemas.microsoft.com/office/drawing/2014/main" id="{B34B578A-29CE-EA3D-60EA-95EC255FCD2B}"/>
              </a:ext>
            </a:extLst>
          </p:cNvPr>
          <p:cNvSpPr/>
          <p:nvPr/>
        </p:nvSpPr>
        <p:spPr>
          <a:xfrm>
            <a:off x="14237982" y="7911246"/>
            <a:ext cx="270596" cy="26533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nvGrpSpPr>
          <p:cNvPr id="230" name="Google Shape;1412;p70">
            <a:extLst>
              <a:ext uri="{FF2B5EF4-FFF2-40B4-BE49-F238E27FC236}">
                <a16:creationId xmlns:a16="http://schemas.microsoft.com/office/drawing/2014/main" id="{D0216569-AB1B-7C2B-B25E-5F644515463F}"/>
              </a:ext>
            </a:extLst>
          </p:cNvPr>
          <p:cNvGrpSpPr/>
          <p:nvPr/>
        </p:nvGrpSpPr>
        <p:grpSpPr>
          <a:xfrm>
            <a:off x="16100040" y="7353279"/>
            <a:ext cx="198624" cy="321594"/>
            <a:chOff x="5059700" y="2334775"/>
            <a:chExt cx="40775" cy="66025"/>
          </a:xfrm>
        </p:grpSpPr>
        <p:sp>
          <p:nvSpPr>
            <p:cNvPr id="231" name="Google Shape;1413;p70">
              <a:extLst>
                <a:ext uri="{FF2B5EF4-FFF2-40B4-BE49-F238E27FC236}">
                  <a16:creationId xmlns:a16="http://schemas.microsoft.com/office/drawing/2014/main" id="{BAE4965D-941D-C4B7-F9AA-FD8763624C53}"/>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2" name="Google Shape;1414;p70">
              <a:extLst>
                <a:ext uri="{FF2B5EF4-FFF2-40B4-BE49-F238E27FC236}">
                  <a16:creationId xmlns:a16="http://schemas.microsoft.com/office/drawing/2014/main" id="{1C3F56C8-6976-CB51-7E66-8B597A93208D}"/>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3" name="Google Shape;1415;p70">
              <a:extLst>
                <a:ext uri="{FF2B5EF4-FFF2-40B4-BE49-F238E27FC236}">
                  <a16:creationId xmlns:a16="http://schemas.microsoft.com/office/drawing/2014/main" id="{AB3507DB-AB7F-E4FC-09DB-D18EE7C7A7F4}"/>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4" name="Google Shape;1416;p70">
              <a:extLst>
                <a:ext uri="{FF2B5EF4-FFF2-40B4-BE49-F238E27FC236}">
                  <a16:creationId xmlns:a16="http://schemas.microsoft.com/office/drawing/2014/main" id="{8FF52385-A643-E3C4-0BB0-950AEBC84735}"/>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5" name="Google Shape;1417;p70">
              <a:extLst>
                <a:ext uri="{FF2B5EF4-FFF2-40B4-BE49-F238E27FC236}">
                  <a16:creationId xmlns:a16="http://schemas.microsoft.com/office/drawing/2014/main" id="{9352EEAB-7786-ADF7-F11A-72A0871234E4}"/>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6" name="Google Shape;1418;p70">
              <a:extLst>
                <a:ext uri="{FF2B5EF4-FFF2-40B4-BE49-F238E27FC236}">
                  <a16:creationId xmlns:a16="http://schemas.microsoft.com/office/drawing/2014/main" id="{B310C6AE-176A-218F-8D66-2154955A3649}"/>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7" name="Google Shape;1419;p70">
              <a:extLst>
                <a:ext uri="{FF2B5EF4-FFF2-40B4-BE49-F238E27FC236}">
                  <a16:creationId xmlns:a16="http://schemas.microsoft.com/office/drawing/2014/main" id="{41FCB9B6-90BD-B122-E770-5CDFF8C7C3A8}"/>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8" name="Google Shape;1420;p70">
              <a:extLst>
                <a:ext uri="{FF2B5EF4-FFF2-40B4-BE49-F238E27FC236}">
                  <a16:creationId xmlns:a16="http://schemas.microsoft.com/office/drawing/2014/main" id="{7602579F-ABA2-2E62-209E-3392F8863F59}"/>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39" name="Google Shape;1421;p70">
              <a:extLst>
                <a:ext uri="{FF2B5EF4-FFF2-40B4-BE49-F238E27FC236}">
                  <a16:creationId xmlns:a16="http://schemas.microsoft.com/office/drawing/2014/main" id="{B03432B3-4A11-D34B-0113-7D42FCAA2720}"/>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40" name="Google Shape;1422;p70">
            <a:extLst>
              <a:ext uri="{FF2B5EF4-FFF2-40B4-BE49-F238E27FC236}">
                <a16:creationId xmlns:a16="http://schemas.microsoft.com/office/drawing/2014/main" id="{CF79F45F-F0E3-BE2B-AC18-AD5B2EDC38B3}"/>
              </a:ext>
            </a:extLst>
          </p:cNvPr>
          <p:cNvGrpSpPr/>
          <p:nvPr/>
        </p:nvGrpSpPr>
        <p:grpSpPr>
          <a:xfrm>
            <a:off x="16014368" y="7883543"/>
            <a:ext cx="369968" cy="320742"/>
            <a:chOff x="5037700" y="2430325"/>
            <a:chExt cx="75950" cy="65850"/>
          </a:xfrm>
        </p:grpSpPr>
        <p:sp>
          <p:nvSpPr>
            <p:cNvPr id="241" name="Google Shape;1423;p70">
              <a:extLst>
                <a:ext uri="{FF2B5EF4-FFF2-40B4-BE49-F238E27FC236}">
                  <a16:creationId xmlns:a16="http://schemas.microsoft.com/office/drawing/2014/main" id="{BA982586-1C57-986A-7972-D00CD9AB5384}"/>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2" name="Google Shape;1424;p70">
              <a:extLst>
                <a:ext uri="{FF2B5EF4-FFF2-40B4-BE49-F238E27FC236}">
                  <a16:creationId xmlns:a16="http://schemas.microsoft.com/office/drawing/2014/main" id="{1B1EF976-A103-C02C-4EA6-961D56A3543B}"/>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43" name="Google Shape;1425;p70">
            <a:extLst>
              <a:ext uri="{FF2B5EF4-FFF2-40B4-BE49-F238E27FC236}">
                <a16:creationId xmlns:a16="http://schemas.microsoft.com/office/drawing/2014/main" id="{B48B88F3-A178-477D-0E2C-6DCFD8EB8AE8}"/>
              </a:ext>
            </a:extLst>
          </p:cNvPr>
          <p:cNvGrpSpPr/>
          <p:nvPr/>
        </p:nvGrpSpPr>
        <p:grpSpPr>
          <a:xfrm>
            <a:off x="14853378" y="7416447"/>
            <a:ext cx="346028" cy="195258"/>
            <a:chOff x="4756975" y="2341800"/>
            <a:chExt cx="91975" cy="51925"/>
          </a:xfrm>
        </p:grpSpPr>
        <p:sp>
          <p:nvSpPr>
            <p:cNvPr id="244" name="Google Shape;1426;p70">
              <a:extLst>
                <a:ext uri="{FF2B5EF4-FFF2-40B4-BE49-F238E27FC236}">
                  <a16:creationId xmlns:a16="http://schemas.microsoft.com/office/drawing/2014/main" id="{51A8D236-A65E-AA1E-AB50-C2CE06152B93}"/>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5" name="Google Shape;1427;p70">
              <a:extLst>
                <a:ext uri="{FF2B5EF4-FFF2-40B4-BE49-F238E27FC236}">
                  <a16:creationId xmlns:a16="http://schemas.microsoft.com/office/drawing/2014/main" id="{64CCC891-3313-F2BB-9A48-9EFDDF2D285C}"/>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6" name="Google Shape;1428;p70">
              <a:extLst>
                <a:ext uri="{FF2B5EF4-FFF2-40B4-BE49-F238E27FC236}">
                  <a16:creationId xmlns:a16="http://schemas.microsoft.com/office/drawing/2014/main" id="{46317AEE-29C8-D841-A8F1-206F1CE35964}"/>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7" name="Google Shape;1429;p70">
              <a:extLst>
                <a:ext uri="{FF2B5EF4-FFF2-40B4-BE49-F238E27FC236}">
                  <a16:creationId xmlns:a16="http://schemas.microsoft.com/office/drawing/2014/main" id="{4BB8A3DE-6A97-12F0-A0B6-076E76DEFB2A}"/>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8" name="Google Shape;1430;p70">
              <a:extLst>
                <a:ext uri="{FF2B5EF4-FFF2-40B4-BE49-F238E27FC236}">
                  <a16:creationId xmlns:a16="http://schemas.microsoft.com/office/drawing/2014/main" id="{16AF82FD-83BB-DA3C-06ED-12158A6DBF62}"/>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49" name="Google Shape;1431;p70">
              <a:extLst>
                <a:ext uri="{FF2B5EF4-FFF2-40B4-BE49-F238E27FC236}">
                  <a16:creationId xmlns:a16="http://schemas.microsoft.com/office/drawing/2014/main" id="{4A1663E9-899C-E5BC-9BB8-61884BB43755}"/>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0" name="Google Shape;1432;p70">
              <a:extLst>
                <a:ext uri="{FF2B5EF4-FFF2-40B4-BE49-F238E27FC236}">
                  <a16:creationId xmlns:a16="http://schemas.microsoft.com/office/drawing/2014/main" id="{3067A4A0-0F2C-A894-DD2B-748C5A777C5C}"/>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1" name="Google Shape;1433;p70">
              <a:extLst>
                <a:ext uri="{FF2B5EF4-FFF2-40B4-BE49-F238E27FC236}">
                  <a16:creationId xmlns:a16="http://schemas.microsoft.com/office/drawing/2014/main" id="{0A53DBA2-AB10-73FA-B574-BFE8BEA22978}"/>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2" name="Google Shape;1434;p70">
              <a:extLst>
                <a:ext uri="{FF2B5EF4-FFF2-40B4-BE49-F238E27FC236}">
                  <a16:creationId xmlns:a16="http://schemas.microsoft.com/office/drawing/2014/main" id="{8D671D5C-995C-02A0-0122-15A6315E30B6}"/>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3" name="Google Shape;1435;p70">
              <a:extLst>
                <a:ext uri="{FF2B5EF4-FFF2-40B4-BE49-F238E27FC236}">
                  <a16:creationId xmlns:a16="http://schemas.microsoft.com/office/drawing/2014/main" id="{3CA0A0C2-D40C-648C-118A-70C891B94412}"/>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4" name="Google Shape;1436;p70">
              <a:extLst>
                <a:ext uri="{FF2B5EF4-FFF2-40B4-BE49-F238E27FC236}">
                  <a16:creationId xmlns:a16="http://schemas.microsoft.com/office/drawing/2014/main" id="{DFF81091-E63C-6879-8643-3467D2D4D1F7}"/>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5" name="Google Shape;1437;p70">
              <a:extLst>
                <a:ext uri="{FF2B5EF4-FFF2-40B4-BE49-F238E27FC236}">
                  <a16:creationId xmlns:a16="http://schemas.microsoft.com/office/drawing/2014/main" id="{AB45D4E7-1D1B-6457-FEDB-9D3C8EE49617}"/>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6" name="Google Shape;1438;p70">
              <a:extLst>
                <a:ext uri="{FF2B5EF4-FFF2-40B4-BE49-F238E27FC236}">
                  <a16:creationId xmlns:a16="http://schemas.microsoft.com/office/drawing/2014/main" id="{4F521878-F216-7598-CE3D-B10514392D83}"/>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7" name="Google Shape;1439;p70">
              <a:extLst>
                <a:ext uri="{FF2B5EF4-FFF2-40B4-BE49-F238E27FC236}">
                  <a16:creationId xmlns:a16="http://schemas.microsoft.com/office/drawing/2014/main" id="{ABDCFBD9-ADE7-F639-0032-5B4AF70D0F20}"/>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8" name="Google Shape;1440;p70">
              <a:extLst>
                <a:ext uri="{FF2B5EF4-FFF2-40B4-BE49-F238E27FC236}">
                  <a16:creationId xmlns:a16="http://schemas.microsoft.com/office/drawing/2014/main" id="{08602DAC-8C2C-7CAD-028B-93A47707F67E}"/>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59" name="Google Shape;1441;p70">
              <a:extLst>
                <a:ext uri="{FF2B5EF4-FFF2-40B4-BE49-F238E27FC236}">
                  <a16:creationId xmlns:a16="http://schemas.microsoft.com/office/drawing/2014/main" id="{BFC4ABC9-043A-3030-BDF4-E478FE64C04A}"/>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0" name="Google Shape;1442;p70">
              <a:extLst>
                <a:ext uri="{FF2B5EF4-FFF2-40B4-BE49-F238E27FC236}">
                  <a16:creationId xmlns:a16="http://schemas.microsoft.com/office/drawing/2014/main" id="{F2198715-3DCB-5A96-696F-1EA4DD616E30}"/>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1" name="Google Shape;1443;p70">
              <a:extLst>
                <a:ext uri="{FF2B5EF4-FFF2-40B4-BE49-F238E27FC236}">
                  <a16:creationId xmlns:a16="http://schemas.microsoft.com/office/drawing/2014/main" id="{CE429399-BE0E-550A-DD12-F4D6A72571FD}"/>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2" name="Google Shape;1444;p70">
              <a:extLst>
                <a:ext uri="{FF2B5EF4-FFF2-40B4-BE49-F238E27FC236}">
                  <a16:creationId xmlns:a16="http://schemas.microsoft.com/office/drawing/2014/main" id="{860F981C-3DD7-3C03-6C81-7668EA2954E2}"/>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3" name="Google Shape;1445;p70">
              <a:extLst>
                <a:ext uri="{FF2B5EF4-FFF2-40B4-BE49-F238E27FC236}">
                  <a16:creationId xmlns:a16="http://schemas.microsoft.com/office/drawing/2014/main" id="{AB172816-B672-2A5A-715B-180249BA817F}"/>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grpSp>
        <p:nvGrpSpPr>
          <p:cNvPr id="264" name="Google Shape;1446;p70">
            <a:extLst>
              <a:ext uri="{FF2B5EF4-FFF2-40B4-BE49-F238E27FC236}">
                <a16:creationId xmlns:a16="http://schemas.microsoft.com/office/drawing/2014/main" id="{EEAB06E0-8BE1-501A-FDC6-06CC0A8CF304}"/>
              </a:ext>
            </a:extLst>
          </p:cNvPr>
          <p:cNvGrpSpPr/>
          <p:nvPr/>
        </p:nvGrpSpPr>
        <p:grpSpPr>
          <a:xfrm>
            <a:off x="15387253" y="8393841"/>
            <a:ext cx="424994" cy="351522"/>
            <a:chOff x="4943575" y="2516350"/>
            <a:chExt cx="98675" cy="81700"/>
          </a:xfrm>
        </p:grpSpPr>
        <p:sp>
          <p:nvSpPr>
            <p:cNvPr id="265" name="Google Shape;1447;p70">
              <a:extLst>
                <a:ext uri="{FF2B5EF4-FFF2-40B4-BE49-F238E27FC236}">
                  <a16:creationId xmlns:a16="http://schemas.microsoft.com/office/drawing/2014/main" id="{D3A46FDC-97E3-419E-F509-F07DC34367DE}"/>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6" name="Google Shape;1448;p70">
              <a:extLst>
                <a:ext uri="{FF2B5EF4-FFF2-40B4-BE49-F238E27FC236}">
                  <a16:creationId xmlns:a16="http://schemas.microsoft.com/office/drawing/2014/main" id="{0F97D2A5-BCCF-1D09-92DE-306C96A1508C}"/>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7" name="Google Shape;1449;p70">
              <a:extLst>
                <a:ext uri="{FF2B5EF4-FFF2-40B4-BE49-F238E27FC236}">
                  <a16:creationId xmlns:a16="http://schemas.microsoft.com/office/drawing/2014/main" id="{6FC56E52-2B2C-413A-A4EE-7A91A727F0CA}"/>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8" name="Google Shape;1450;p70">
              <a:extLst>
                <a:ext uri="{FF2B5EF4-FFF2-40B4-BE49-F238E27FC236}">
                  <a16:creationId xmlns:a16="http://schemas.microsoft.com/office/drawing/2014/main" id="{49FBE0E5-56C8-4A84-A3D1-40CD5DE106E6}"/>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69" name="Google Shape;1451;p70">
              <a:extLst>
                <a:ext uri="{FF2B5EF4-FFF2-40B4-BE49-F238E27FC236}">
                  <a16:creationId xmlns:a16="http://schemas.microsoft.com/office/drawing/2014/main" id="{834CF721-6763-2ACA-F23C-578B14BB9E58}"/>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0" name="Google Shape;1452;p70">
              <a:extLst>
                <a:ext uri="{FF2B5EF4-FFF2-40B4-BE49-F238E27FC236}">
                  <a16:creationId xmlns:a16="http://schemas.microsoft.com/office/drawing/2014/main" id="{6827407F-6959-876A-EC04-A6364E719052}"/>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1" name="Google Shape;1453;p70">
              <a:extLst>
                <a:ext uri="{FF2B5EF4-FFF2-40B4-BE49-F238E27FC236}">
                  <a16:creationId xmlns:a16="http://schemas.microsoft.com/office/drawing/2014/main" id="{4B45F6B9-F3FB-34A4-4E3D-A0F1FE517BEB}"/>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2" name="Google Shape;1454;p70">
              <a:extLst>
                <a:ext uri="{FF2B5EF4-FFF2-40B4-BE49-F238E27FC236}">
                  <a16:creationId xmlns:a16="http://schemas.microsoft.com/office/drawing/2014/main" id="{EA08850E-B443-033D-7C4B-7499017B043A}"/>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3" name="Google Shape;1455;p70">
              <a:extLst>
                <a:ext uri="{FF2B5EF4-FFF2-40B4-BE49-F238E27FC236}">
                  <a16:creationId xmlns:a16="http://schemas.microsoft.com/office/drawing/2014/main" id="{3212DB1B-3138-ECAE-6A9D-0D0A14E9EA82}"/>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4" name="Google Shape;1456;p70">
              <a:extLst>
                <a:ext uri="{FF2B5EF4-FFF2-40B4-BE49-F238E27FC236}">
                  <a16:creationId xmlns:a16="http://schemas.microsoft.com/office/drawing/2014/main" id="{F79CC06D-48E4-D9D7-1CFC-89B851D26071}"/>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5" name="Google Shape;1457;p70">
              <a:extLst>
                <a:ext uri="{FF2B5EF4-FFF2-40B4-BE49-F238E27FC236}">
                  <a16:creationId xmlns:a16="http://schemas.microsoft.com/office/drawing/2014/main" id="{5024424E-A947-6820-1F04-3CE7E18D759F}"/>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6" name="Google Shape;1458;p70">
              <a:extLst>
                <a:ext uri="{FF2B5EF4-FFF2-40B4-BE49-F238E27FC236}">
                  <a16:creationId xmlns:a16="http://schemas.microsoft.com/office/drawing/2014/main" id="{2ABCC24F-CAD8-4791-B427-B26D8114F1F0}"/>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7" name="Google Shape;1459;p70">
              <a:extLst>
                <a:ext uri="{FF2B5EF4-FFF2-40B4-BE49-F238E27FC236}">
                  <a16:creationId xmlns:a16="http://schemas.microsoft.com/office/drawing/2014/main" id="{754E3B27-AC24-55DC-581A-78BBF01E0C0E}"/>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8" name="Google Shape;1460;p70">
              <a:extLst>
                <a:ext uri="{FF2B5EF4-FFF2-40B4-BE49-F238E27FC236}">
                  <a16:creationId xmlns:a16="http://schemas.microsoft.com/office/drawing/2014/main" id="{DE3DB2AA-0E63-03B5-8FAF-698E9D904AA7}"/>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79" name="Google Shape;1461;p70">
              <a:extLst>
                <a:ext uri="{FF2B5EF4-FFF2-40B4-BE49-F238E27FC236}">
                  <a16:creationId xmlns:a16="http://schemas.microsoft.com/office/drawing/2014/main" id="{5A4AA8B1-EE35-E85D-A08B-ABD6A51AAD96}"/>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0" name="Google Shape;1462;p70">
              <a:extLst>
                <a:ext uri="{FF2B5EF4-FFF2-40B4-BE49-F238E27FC236}">
                  <a16:creationId xmlns:a16="http://schemas.microsoft.com/office/drawing/2014/main" id="{B624D6EC-B063-351F-1E1D-D774BAF3668D}"/>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1" name="Google Shape;1463;p70">
              <a:extLst>
                <a:ext uri="{FF2B5EF4-FFF2-40B4-BE49-F238E27FC236}">
                  <a16:creationId xmlns:a16="http://schemas.microsoft.com/office/drawing/2014/main" id="{A740F759-EF1C-0814-09F0-FC1B818A428E}"/>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2" name="Google Shape;1464;p70">
              <a:extLst>
                <a:ext uri="{FF2B5EF4-FFF2-40B4-BE49-F238E27FC236}">
                  <a16:creationId xmlns:a16="http://schemas.microsoft.com/office/drawing/2014/main" id="{F076116D-4452-7AE8-9EBA-CEDC10B720F5}"/>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3" name="Google Shape;1465;p70">
              <a:extLst>
                <a:ext uri="{FF2B5EF4-FFF2-40B4-BE49-F238E27FC236}">
                  <a16:creationId xmlns:a16="http://schemas.microsoft.com/office/drawing/2014/main" id="{F8979E1D-6419-BB3C-CED1-79F2AEB11604}"/>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4" name="Google Shape;1466;p70">
              <a:extLst>
                <a:ext uri="{FF2B5EF4-FFF2-40B4-BE49-F238E27FC236}">
                  <a16:creationId xmlns:a16="http://schemas.microsoft.com/office/drawing/2014/main" id="{1E64AD1C-E8CF-1E59-9FE7-ACA10398DF9A}"/>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5" name="Google Shape;1467;p70">
              <a:extLst>
                <a:ext uri="{FF2B5EF4-FFF2-40B4-BE49-F238E27FC236}">
                  <a16:creationId xmlns:a16="http://schemas.microsoft.com/office/drawing/2014/main" id="{04828AB3-3E2B-E949-A7CA-724880C7E38F}"/>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6" name="Google Shape;1468;p70">
              <a:extLst>
                <a:ext uri="{FF2B5EF4-FFF2-40B4-BE49-F238E27FC236}">
                  <a16:creationId xmlns:a16="http://schemas.microsoft.com/office/drawing/2014/main" id="{3ACDBBE6-89D1-4EFD-4C66-766AB883E387}"/>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7" name="Google Shape;1469;p70">
              <a:extLst>
                <a:ext uri="{FF2B5EF4-FFF2-40B4-BE49-F238E27FC236}">
                  <a16:creationId xmlns:a16="http://schemas.microsoft.com/office/drawing/2014/main" id="{B1F082F6-C971-628A-E76D-DBC59CB66572}"/>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8" name="Google Shape;1470;p70">
              <a:extLst>
                <a:ext uri="{FF2B5EF4-FFF2-40B4-BE49-F238E27FC236}">
                  <a16:creationId xmlns:a16="http://schemas.microsoft.com/office/drawing/2014/main" id="{2E86082B-CBA4-FB6A-2D57-65C8E7A1506B}"/>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89" name="Google Shape;1471;p70">
              <a:extLst>
                <a:ext uri="{FF2B5EF4-FFF2-40B4-BE49-F238E27FC236}">
                  <a16:creationId xmlns:a16="http://schemas.microsoft.com/office/drawing/2014/main" id="{BBADBA6A-618B-69A7-8ACC-04D9406208E8}"/>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0" name="Google Shape;1472;p70">
              <a:extLst>
                <a:ext uri="{FF2B5EF4-FFF2-40B4-BE49-F238E27FC236}">
                  <a16:creationId xmlns:a16="http://schemas.microsoft.com/office/drawing/2014/main" id="{8992A91A-6FC3-AFB0-DCB1-DFEB94292F81}"/>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1" name="Google Shape;1473;p70">
              <a:extLst>
                <a:ext uri="{FF2B5EF4-FFF2-40B4-BE49-F238E27FC236}">
                  <a16:creationId xmlns:a16="http://schemas.microsoft.com/office/drawing/2014/main" id="{FF7C677D-39A8-04D1-89F5-C7026AE852D1}"/>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2" name="Google Shape;1474;p70">
              <a:extLst>
                <a:ext uri="{FF2B5EF4-FFF2-40B4-BE49-F238E27FC236}">
                  <a16:creationId xmlns:a16="http://schemas.microsoft.com/office/drawing/2014/main" id="{CBE625C4-893F-3152-1E8E-41F714ACFDCC}"/>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3" name="Google Shape;1475;p70">
              <a:extLst>
                <a:ext uri="{FF2B5EF4-FFF2-40B4-BE49-F238E27FC236}">
                  <a16:creationId xmlns:a16="http://schemas.microsoft.com/office/drawing/2014/main" id="{A46B9AFD-AFC0-EACA-4619-1B1C94DF0796}"/>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4" name="Google Shape;1476;p70">
              <a:extLst>
                <a:ext uri="{FF2B5EF4-FFF2-40B4-BE49-F238E27FC236}">
                  <a16:creationId xmlns:a16="http://schemas.microsoft.com/office/drawing/2014/main" id="{9C300BA6-0608-621E-C60E-5AA6CB11C049}"/>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5" name="Google Shape;1477;p70">
              <a:extLst>
                <a:ext uri="{FF2B5EF4-FFF2-40B4-BE49-F238E27FC236}">
                  <a16:creationId xmlns:a16="http://schemas.microsoft.com/office/drawing/2014/main" id="{290BB61A-C1FA-D7DA-7CD2-AA6423034F43}"/>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6" name="Google Shape;1478;p70">
              <a:extLst>
                <a:ext uri="{FF2B5EF4-FFF2-40B4-BE49-F238E27FC236}">
                  <a16:creationId xmlns:a16="http://schemas.microsoft.com/office/drawing/2014/main" id="{36B44E4E-B206-0E11-BE61-AF4638FB161A}"/>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7" name="Google Shape;1479;p70">
              <a:extLst>
                <a:ext uri="{FF2B5EF4-FFF2-40B4-BE49-F238E27FC236}">
                  <a16:creationId xmlns:a16="http://schemas.microsoft.com/office/drawing/2014/main" id="{AD414BA9-1F96-8AC3-4BFF-93C39D2F0CF8}"/>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8" name="Google Shape;1480;p70">
              <a:extLst>
                <a:ext uri="{FF2B5EF4-FFF2-40B4-BE49-F238E27FC236}">
                  <a16:creationId xmlns:a16="http://schemas.microsoft.com/office/drawing/2014/main" id="{39F326DC-2241-6C7D-746A-01591528BBF2}"/>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299" name="Google Shape;1481;p70">
              <a:extLst>
                <a:ext uri="{FF2B5EF4-FFF2-40B4-BE49-F238E27FC236}">
                  <a16:creationId xmlns:a16="http://schemas.microsoft.com/office/drawing/2014/main" id="{BA852B08-3BC2-8A14-9ED3-3F86402D9215}"/>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0" name="Google Shape;1482;p70">
              <a:extLst>
                <a:ext uri="{FF2B5EF4-FFF2-40B4-BE49-F238E27FC236}">
                  <a16:creationId xmlns:a16="http://schemas.microsoft.com/office/drawing/2014/main" id="{0184BC48-7D4E-3F4B-ACBA-3359329C967F}"/>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1" name="Google Shape;1483;p70">
              <a:extLst>
                <a:ext uri="{FF2B5EF4-FFF2-40B4-BE49-F238E27FC236}">
                  <a16:creationId xmlns:a16="http://schemas.microsoft.com/office/drawing/2014/main" id="{AE5D2B78-26EF-E992-C9B4-B1D301124AD9}"/>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2" name="Google Shape;1484;p70">
              <a:extLst>
                <a:ext uri="{FF2B5EF4-FFF2-40B4-BE49-F238E27FC236}">
                  <a16:creationId xmlns:a16="http://schemas.microsoft.com/office/drawing/2014/main" id="{B2AB18A0-C687-8C18-01C8-EEE6CF4B494B}"/>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3" name="Google Shape;1485;p70">
              <a:extLst>
                <a:ext uri="{FF2B5EF4-FFF2-40B4-BE49-F238E27FC236}">
                  <a16:creationId xmlns:a16="http://schemas.microsoft.com/office/drawing/2014/main" id="{9B54D4DD-CEB1-AAB0-C77B-4B95423E91C5}"/>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4" name="Google Shape;1486;p70">
              <a:extLst>
                <a:ext uri="{FF2B5EF4-FFF2-40B4-BE49-F238E27FC236}">
                  <a16:creationId xmlns:a16="http://schemas.microsoft.com/office/drawing/2014/main" id="{EF192185-AFDD-3DD4-40B3-AF9B3DBCA7D1}"/>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5" name="Google Shape;1487;p70">
              <a:extLst>
                <a:ext uri="{FF2B5EF4-FFF2-40B4-BE49-F238E27FC236}">
                  <a16:creationId xmlns:a16="http://schemas.microsoft.com/office/drawing/2014/main" id="{A96983C2-60C1-212D-636A-90642EA90BC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6" name="Google Shape;1488;p70">
              <a:extLst>
                <a:ext uri="{FF2B5EF4-FFF2-40B4-BE49-F238E27FC236}">
                  <a16:creationId xmlns:a16="http://schemas.microsoft.com/office/drawing/2014/main" id="{C75AE7BB-326A-670D-61E7-CAC13011D2BF}"/>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7" name="Google Shape;1489;p70">
              <a:extLst>
                <a:ext uri="{FF2B5EF4-FFF2-40B4-BE49-F238E27FC236}">
                  <a16:creationId xmlns:a16="http://schemas.microsoft.com/office/drawing/2014/main" id="{FC85C727-A218-EC6A-8365-4A1E2F7934D4}"/>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8" name="Google Shape;1490;p70">
              <a:extLst>
                <a:ext uri="{FF2B5EF4-FFF2-40B4-BE49-F238E27FC236}">
                  <a16:creationId xmlns:a16="http://schemas.microsoft.com/office/drawing/2014/main" id="{94F35462-F72B-5B6C-C324-F3FA24E7C10E}"/>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09" name="Google Shape;1491;p70">
              <a:extLst>
                <a:ext uri="{FF2B5EF4-FFF2-40B4-BE49-F238E27FC236}">
                  <a16:creationId xmlns:a16="http://schemas.microsoft.com/office/drawing/2014/main" id="{8D2B718D-65D4-617B-9ADF-0FB6722846B2}"/>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0" name="Google Shape;1492;p70">
              <a:extLst>
                <a:ext uri="{FF2B5EF4-FFF2-40B4-BE49-F238E27FC236}">
                  <a16:creationId xmlns:a16="http://schemas.microsoft.com/office/drawing/2014/main" id="{924AE047-0689-CF18-2FD9-434E74F289D2}"/>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1" name="Google Shape;1493;p70">
              <a:extLst>
                <a:ext uri="{FF2B5EF4-FFF2-40B4-BE49-F238E27FC236}">
                  <a16:creationId xmlns:a16="http://schemas.microsoft.com/office/drawing/2014/main" id="{57F6E07E-AACD-012E-4CCD-50E5B0D94B1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2" name="Google Shape;1494;p70">
              <a:extLst>
                <a:ext uri="{FF2B5EF4-FFF2-40B4-BE49-F238E27FC236}">
                  <a16:creationId xmlns:a16="http://schemas.microsoft.com/office/drawing/2014/main" id="{D4C1CDA2-E38E-A6DE-11C4-D104D29C45E9}"/>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3" name="Google Shape;1495;p70">
              <a:extLst>
                <a:ext uri="{FF2B5EF4-FFF2-40B4-BE49-F238E27FC236}">
                  <a16:creationId xmlns:a16="http://schemas.microsoft.com/office/drawing/2014/main" id="{C29A8132-B662-EA65-4695-A4C0F7072CF5}"/>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4" name="Google Shape;1496;p70">
              <a:extLst>
                <a:ext uri="{FF2B5EF4-FFF2-40B4-BE49-F238E27FC236}">
                  <a16:creationId xmlns:a16="http://schemas.microsoft.com/office/drawing/2014/main" id="{91B41854-0844-15AE-67B7-F2E814EC4D19}"/>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5" name="Google Shape;1497;p70">
              <a:extLst>
                <a:ext uri="{FF2B5EF4-FFF2-40B4-BE49-F238E27FC236}">
                  <a16:creationId xmlns:a16="http://schemas.microsoft.com/office/drawing/2014/main" id="{9DC9D7EE-CC67-7304-2AAF-31EDD5103ED4}"/>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6" name="Google Shape;1498;p70">
              <a:extLst>
                <a:ext uri="{FF2B5EF4-FFF2-40B4-BE49-F238E27FC236}">
                  <a16:creationId xmlns:a16="http://schemas.microsoft.com/office/drawing/2014/main" id="{4AF981C3-2FA9-B860-BC98-DEB246DAB4C6}"/>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7" name="Google Shape;1499;p70">
              <a:extLst>
                <a:ext uri="{FF2B5EF4-FFF2-40B4-BE49-F238E27FC236}">
                  <a16:creationId xmlns:a16="http://schemas.microsoft.com/office/drawing/2014/main" id="{87FC4F7D-DFDD-23E0-5E10-01C1D91F887C}"/>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8" name="Google Shape;1500;p70">
              <a:extLst>
                <a:ext uri="{FF2B5EF4-FFF2-40B4-BE49-F238E27FC236}">
                  <a16:creationId xmlns:a16="http://schemas.microsoft.com/office/drawing/2014/main" id="{1FB2AE81-75C6-3A2B-BB27-EA107FC08814}"/>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19" name="Google Shape;1501;p70">
              <a:extLst>
                <a:ext uri="{FF2B5EF4-FFF2-40B4-BE49-F238E27FC236}">
                  <a16:creationId xmlns:a16="http://schemas.microsoft.com/office/drawing/2014/main" id="{07008DDA-A97A-5495-2B9D-B09618AB45DD}"/>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0" name="Google Shape;1502;p70">
              <a:extLst>
                <a:ext uri="{FF2B5EF4-FFF2-40B4-BE49-F238E27FC236}">
                  <a16:creationId xmlns:a16="http://schemas.microsoft.com/office/drawing/2014/main" id="{3B7F8238-3860-ADCE-DF1C-EC574FB32C63}"/>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1" name="Google Shape;1503;p70">
              <a:extLst>
                <a:ext uri="{FF2B5EF4-FFF2-40B4-BE49-F238E27FC236}">
                  <a16:creationId xmlns:a16="http://schemas.microsoft.com/office/drawing/2014/main" id="{1611BABD-EAD5-FC4B-F9AA-382D468D056E}"/>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2" name="Google Shape;1504;p70">
              <a:extLst>
                <a:ext uri="{FF2B5EF4-FFF2-40B4-BE49-F238E27FC236}">
                  <a16:creationId xmlns:a16="http://schemas.microsoft.com/office/drawing/2014/main" id="{E0DD2F21-0671-62A2-F604-FB5381989F3C}"/>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3" name="Google Shape;1505;p70">
              <a:extLst>
                <a:ext uri="{FF2B5EF4-FFF2-40B4-BE49-F238E27FC236}">
                  <a16:creationId xmlns:a16="http://schemas.microsoft.com/office/drawing/2014/main" id="{58ADFFE8-7D02-000F-A670-6345AA7441BF}"/>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4" name="Google Shape;1506;p70">
              <a:extLst>
                <a:ext uri="{FF2B5EF4-FFF2-40B4-BE49-F238E27FC236}">
                  <a16:creationId xmlns:a16="http://schemas.microsoft.com/office/drawing/2014/main" id="{D3090567-936A-99DD-1221-B99135C1E5EE}"/>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5" name="Google Shape;1507;p70">
              <a:extLst>
                <a:ext uri="{FF2B5EF4-FFF2-40B4-BE49-F238E27FC236}">
                  <a16:creationId xmlns:a16="http://schemas.microsoft.com/office/drawing/2014/main" id="{2AAE2F99-40BB-CFBB-CBE9-00EC986C8B27}"/>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6" name="Google Shape;1508;p70">
              <a:extLst>
                <a:ext uri="{FF2B5EF4-FFF2-40B4-BE49-F238E27FC236}">
                  <a16:creationId xmlns:a16="http://schemas.microsoft.com/office/drawing/2014/main" id="{A4C7CA26-0E6D-03A8-91E6-AA21BDD98377}"/>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7" name="Google Shape;1509;p70">
              <a:extLst>
                <a:ext uri="{FF2B5EF4-FFF2-40B4-BE49-F238E27FC236}">
                  <a16:creationId xmlns:a16="http://schemas.microsoft.com/office/drawing/2014/main" id="{4482C303-D993-CC14-BDE6-8BF1DF334A82}"/>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8" name="Google Shape;1510;p70">
              <a:extLst>
                <a:ext uri="{FF2B5EF4-FFF2-40B4-BE49-F238E27FC236}">
                  <a16:creationId xmlns:a16="http://schemas.microsoft.com/office/drawing/2014/main" id="{714ED4BD-E857-218D-0EBC-066AE4202835}"/>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29" name="Google Shape;1511;p70">
              <a:extLst>
                <a:ext uri="{FF2B5EF4-FFF2-40B4-BE49-F238E27FC236}">
                  <a16:creationId xmlns:a16="http://schemas.microsoft.com/office/drawing/2014/main" id="{C80387BA-1A85-DDD7-6499-206820855F5D}"/>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0" name="Google Shape;1512;p70">
              <a:extLst>
                <a:ext uri="{FF2B5EF4-FFF2-40B4-BE49-F238E27FC236}">
                  <a16:creationId xmlns:a16="http://schemas.microsoft.com/office/drawing/2014/main" id="{1476E3C5-C5D7-78F3-0C0B-85AFA55C58BF}"/>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1" name="Google Shape;1513;p70">
              <a:extLst>
                <a:ext uri="{FF2B5EF4-FFF2-40B4-BE49-F238E27FC236}">
                  <a16:creationId xmlns:a16="http://schemas.microsoft.com/office/drawing/2014/main" id="{F59347EA-4601-02F7-B949-BE5F4E4E82B8}"/>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2" name="Google Shape;1514;p70">
              <a:extLst>
                <a:ext uri="{FF2B5EF4-FFF2-40B4-BE49-F238E27FC236}">
                  <a16:creationId xmlns:a16="http://schemas.microsoft.com/office/drawing/2014/main" id="{F9712E45-1579-7DF5-4BD1-A4D6B3A20211}"/>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3" name="Google Shape;1515;p70">
              <a:extLst>
                <a:ext uri="{FF2B5EF4-FFF2-40B4-BE49-F238E27FC236}">
                  <a16:creationId xmlns:a16="http://schemas.microsoft.com/office/drawing/2014/main" id="{6903977C-7B9F-3D25-32B3-3D9DE38D703F}"/>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4" name="Google Shape;1516;p70">
              <a:extLst>
                <a:ext uri="{FF2B5EF4-FFF2-40B4-BE49-F238E27FC236}">
                  <a16:creationId xmlns:a16="http://schemas.microsoft.com/office/drawing/2014/main" id="{3FEAABDA-D3CB-4C04-36D7-7CCBC67DC4C6}"/>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5" name="Google Shape;1517;p70">
              <a:extLst>
                <a:ext uri="{FF2B5EF4-FFF2-40B4-BE49-F238E27FC236}">
                  <a16:creationId xmlns:a16="http://schemas.microsoft.com/office/drawing/2014/main" id="{F1D1A2D9-5A5E-151B-D97F-E2C0EDE6839D}"/>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6" name="Google Shape;1518;p70">
              <a:extLst>
                <a:ext uri="{FF2B5EF4-FFF2-40B4-BE49-F238E27FC236}">
                  <a16:creationId xmlns:a16="http://schemas.microsoft.com/office/drawing/2014/main" id="{C66E1020-FFD1-9D90-44F8-AAE5B5CAF001}"/>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7" name="Google Shape;1519;p70">
              <a:extLst>
                <a:ext uri="{FF2B5EF4-FFF2-40B4-BE49-F238E27FC236}">
                  <a16:creationId xmlns:a16="http://schemas.microsoft.com/office/drawing/2014/main" id="{F989E228-5171-F052-DC40-0ACD8B64A527}"/>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8" name="Google Shape;1520;p70">
              <a:extLst>
                <a:ext uri="{FF2B5EF4-FFF2-40B4-BE49-F238E27FC236}">
                  <a16:creationId xmlns:a16="http://schemas.microsoft.com/office/drawing/2014/main" id="{E8FFA27E-E66C-2EA8-65A0-637215922AF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39" name="Google Shape;1521;p70">
              <a:extLst>
                <a:ext uri="{FF2B5EF4-FFF2-40B4-BE49-F238E27FC236}">
                  <a16:creationId xmlns:a16="http://schemas.microsoft.com/office/drawing/2014/main" id="{5E11B054-816F-9441-B499-67CA0DF94149}"/>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0" name="Google Shape;1522;p70">
              <a:extLst>
                <a:ext uri="{FF2B5EF4-FFF2-40B4-BE49-F238E27FC236}">
                  <a16:creationId xmlns:a16="http://schemas.microsoft.com/office/drawing/2014/main" id="{E40E2068-9A7E-DE18-FD3E-04D5C6EDF22A}"/>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1" name="Google Shape;1523;p70">
              <a:extLst>
                <a:ext uri="{FF2B5EF4-FFF2-40B4-BE49-F238E27FC236}">
                  <a16:creationId xmlns:a16="http://schemas.microsoft.com/office/drawing/2014/main" id="{CF3A7DBE-DC34-3113-79D4-17D251FF025A}"/>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2" name="Google Shape;1524;p70">
              <a:extLst>
                <a:ext uri="{FF2B5EF4-FFF2-40B4-BE49-F238E27FC236}">
                  <a16:creationId xmlns:a16="http://schemas.microsoft.com/office/drawing/2014/main" id="{B552AE29-C971-D477-91AF-EBFAA3F81E45}"/>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grpSp>
      <p:sp>
        <p:nvSpPr>
          <p:cNvPr id="343" name="Google Shape;1525;p70">
            <a:extLst>
              <a:ext uri="{FF2B5EF4-FFF2-40B4-BE49-F238E27FC236}">
                <a16:creationId xmlns:a16="http://schemas.microsoft.com/office/drawing/2014/main" id="{BB9F9446-9581-53EE-34C2-F615BDDDCB38}"/>
              </a:ext>
            </a:extLst>
          </p:cNvPr>
          <p:cNvSpPr/>
          <p:nvPr/>
        </p:nvSpPr>
        <p:spPr>
          <a:xfrm>
            <a:off x="15418339" y="6852133"/>
            <a:ext cx="348674" cy="348674"/>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4" name="Google Shape;1526;p70">
            <a:extLst>
              <a:ext uri="{FF2B5EF4-FFF2-40B4-BE49-F238E27FC236}">
                <a16:creationId xmlns:a16="http://schemas.microsoft.com/office/drawing/2014/main" id="{F1528CD7-8B75-43BD-0740-86463C09C5D6}"/>
              </a:ext>
            </a:extLst>
          </p:cNvPr>
          <p:cNvSpPr/>
          <p:nvPr/>
        </p:nvSpPr>
        <p:spPr>
          <a:xfrm>
            <a:off x="16050852" y="6909770"/>
            <a:ext cx="297000" cy="233400"/>
          </a:xfrm>
          <a:prstGeom prst="stripedRightArrow">
            <a:avLst>
              <a:gd name="adj1" fmla="val 50000"/>
              <a:gd name="adj2" fmla="val 50000"/>
            </a:avLst>
          </a:prstGeom>
          <a:solidFill>
            <a:srgbClr val="869FB2"/>
          </a:solidFill>
          <a:ln>
            <a:noFill/>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5" name="Google Shape;1527;p70">
            <a:extLst>
              <a:ext uri="{FF2B5EF4-FFF2-40B4-BE49-F238E27FC236}">
                <a16:creationId xmlns:a16="http://schemas.microsoft.com/office/drawing/2014/main" id="{7205EDC5-B5D6-87BB-49A0-D1BD75B390D4}"/>
              </a:ext>
            </a:extLst>
          </p:cNvPr>
          <p:cNvSpPr/>
          <p:nvPr/>
        </p:nvSpPr>
        <p:spPr>
          <a:xfrm>
            <a:off x="14255078"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6" name="Google Shape;1528;p70">
            <a:extLst>
              <a:ext uri="{FF2B5EF4-FFF2-40B4-BE49-F238E27FC236}">
                <a16:creationId xmlns:a16="http://schemas.microsoft.com/office/drawing/2014/main" id="{314FCED1-35D3-BBB9-CB8C-D5BDB1AEDF10}"/>
              </a:ext>
            </a:extLst>
          </p:cNvPr>
          <p:cNvSpPr/>
          <p:nvPr/>
        </p:nvSpPr>
        <p:spPr>
          <a:xfrm flipH="1">
            <a:off x="14869810"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rgbClr val="5EBDC2"/>
              </a:solidFill>
              <a:cs typeface="B Nazanin" panose="00000700000000000000" pitchFamily="2" charset="-78"/>
            </a:endParaRPr>
          </a:p>
        </p:txBody>
      </p:sp>
      <p:sp>
        <p:nvSpPr>
          <p:cNvPr id="347" name="Google Shape;1529;p70">
            <a:extLst>
              <a:ext uri="{FF2B5EF4-FFF2-40B4-BE49-F238E27FC236}">
                <a16:creationId xmlns:a16="http://schemas.microsoft.com/office/drawing/2014/main" id="{EECF244A-6CAE-55FC-D79C-AE7380869A22}"/>
              </a:ext>
            </a:extLst>
          </p:cNvPr>
          <p:cNvSpPr txBox="1">
            <a:spLocks/>
          </p:cNvSpPr>
          <p:nvPr/>
        </p:nvSpPr>
        <p:spPr>
          <a:xfrm>
            <a:off x="1433550" y="1021800"/>
            <a:ext cx="15421200" cy="9648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dirty="0">
                <a:solidFill>
                  <a:srgbClr val="5EBDC2"/>
                </a:solidFill>
                <a:cs typeface="B Nazanin" panose="00000700000000000000" pitchFamily="2" charset="-78"/>
              </a:rPr>
              <a:t>از منابع گرافیکی قابل ویرایش ما استفاده کنید...</a:t>
            </a:r>
          </a:p>
        </p:txBody>
      </p:sp>
    </p:spTree>
    <p:extLst>
      <p:ext uri="{BB962C8B-B14F-4D97-AF65-F5344CB8AC3E}">
        <p14:creationId xmlns:p14="http://schemas.microsoft.com/office/powerpoint/2010/main" val="13176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Custom</PresentationFormat>
  <Paragraphs>33</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Calibri</vt:lpstr>
      <vt:lpstr>Arial</vt:lpstr>
      <vt:lpstr>Montserrat Bold</vt:lpstr>
      <vt:lpstr>Montserrat</vt:lpstr>
      <vt:lpstr>Zilla Slab Light Light</vt:lpstr>
      <vt:lpstr>Arimo Bold</vt:lpstr>
      <vt:lpstr>Open Sans</vt:lpstr>
      <vt:lpstr>Montserrat Light Bold</vt:lpstr>
      <vt:lpstr>Montserrat Light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2024-01-18T08:25:20Z</dcterms:created>
  <dcterms:modified xsi:type="dcterms:W3CDTF">2024-01-25T10:07:56Z</dcterms:modified>
  <dc:identifier/>
</cp:coreProperties>
</file>