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</p:sldMasterIdLst>
  <p:notesMasterIdLst>
    <p:notesMasterId r:id="rId3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368" r:id="rId28"/>
    <p:sldId id="370" r:id="rId29"/>
    <p:sldId id="369" r:id="rId30"/>
    <p:sldId id="292" r:id="rId31"/>
    <p:sldId id="294" r:id="rId32"/>
    <p:sldId id="295" r:id="rId33"/>
    <p:sldId id="296" r:id="rId34"/>
    <p:sldId id="297" r:id="rId35"/>
    <p:sldId id="1744" r:id="rId36"/>
    <p:sldId id="306" r:id="rId37"/>
  </p:sldIdLst>
  <p:sldSz cx="24387175" cy="13716000"/>
  <p:notesSz cx="13716000" cy="2438717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3633" autoAdjust="0"/>
  </p:normalViewPr>
  <p:slideViewPr>
    <p:cSldViewPr snapToGrid="0" snapToObjects="1">
      <p:cViewPr varScale="1">
        <p:scale>
          <a:sx n="31" d="100"/>
          <a:sy n="31" d="100"/>
        </p:scale>
        <p:origin x="99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09063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35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4387175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8248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>
  <p:cSld name="Title only"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33"/>
          <p:cNvSpPr txBox="1">
            <a:spLocks noGrp="1"/>
          </p:cNvSpPr>
          <p:nvPr>
            <p:ph type="title"/>
          </p:nvPr>
        </p:nvSpPr>
        <p:spPr>
          <a:xfrm>
            <a:off x="1911649" y="1362400"/>
            <a:ext cx="20564277" cy="128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970563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 slide"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07626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7769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7.png"/><Relationship Id="rId21" Type="http://schemas.openxmlformats.org/officeDocument/2006/relationships/image" Target="../media/image63.png"/><Relationship Id="rId42" Type="http://schemas.openxmlformats.org/officeDocument/2006/relationships/image" Target="../media/image83.png"/><Relationship Id="rId47" Type="http://schemas.openxmlformats.org/officeDocument/2006/relationships/image" Target="../media/image88.png"/><Relationship Id="rId63" Type="http://schemas.openxmlformats.org/officeDocument/2006/relationships/image" Target="../media/image201.png"/><Relationship Id="rId68" Type="http://schemas.openxmlformats.org/officeDocument/2006/relationships/image" Target="../media/image206.png"/><Relationship Id="rId84" Type="http://schemas.openxmlformats.org/officeDocument/2006/relationships/image" Target="../media/image222.png"/><Relationship Id="rId89" Type="http://schemas.openxmlformats.org/officeDocument/2006/relationships/image" Target="../media/image227.png"/><Relationship Id="rId16" Type="http://schemas.openxmlformats.org/officeDocument/2006/relationships/image" Target="../media/image178.png"/><Relationship Id="rId11" Type="http://schemas.openxmlformats.org/officeDocument/2006/relationships/image" Target="../media/image173.png"/><Relationship Id="rId32" Type="http://schemas.openxmlformats.org/officeDocument/2006/relationships/image" Target="../media/image73.png"/><Relationship Id="rId37" Type="http://schemas.openxmlformats.org/officeDocument/2006/relationships/image" Target="../media/image185.png"/><Relationship Id="rId53" Type="http://schemas.openxmlformats.org/officeDocument/2006/relationships/image" Target="../media/image191.png"/><Relationship Id="rId58" Type="http://schemas.openxmlformats.org/officeDocument/2006/relationships/image" Target="../media/image196.png"/><Relationship Id="rId74" Type="http://schemas.openxmlformats.org/officeDocument/2006/relationships/image" Target="../media/image212.png"/><Relationship Id="rId79" Type="http://schemas.openxmlformats.org/officeDocument/2006/relationships/image" Target="../media/image217.png"/><Relationship Id="rId102" Type="http://schemas.openxmlformats.org/officeDocument/2006/relationships/image" Target="../media/image240.png"/><Relationship Id="rId5" Type="http://schemas.openxmlformats.org/officeDocument/2006/relationships/image" Target="../media/image44.png"/><Relationship Id="rId90" Type="http://schemas.openxmlformats.org/officeDocument/2006/relationships/image" Target="../media/image228.png"/><Relationship Id="rId95" Type="http://schemas.openxmlformats.org/officeDocument/2006/relationships/image" Target="../media/image233.png"/><Relationship Id="rId22" Type="http://schemas.openxmlformats.org/officeDocument/2006/relationships/image" Target="../media/image182.png"/><Relationship Id="rId27" Type="http://schemas.openxmlformats.org/officeDocument/2006/relationships/image" Target="../media/image68.png"/><Relationship Id="rId43" Type="http://schemas.openxmlformats.org/officeDocument/2006/relationships/image" Target="../media/image84.png"/><Relationship Id="rId48" Type="http://schemas.openxmlformats.org/officeDocument/2006/relationships/image" Target="../media/image89.png"/><Relationship Id="rId64" Type="http://schemas.openxmlformats.org/officeDocument/2006/relationships/image" Target="../media/image202.png"/><Relationship Id="rId69" Type="http://schemas.openxmlformats.org/officeDocument/2006/relationships/image" Target="../media/image207.png"/><Relationship Id="rId80" Type="http://schemas.openxmlformats.org/officeDocument/2006/relationships/image" Target="../media/image218.png"/><Relationship Id="rId85" Type="http://schemas.openxmlformats.org/officeDocument/2006/relationships/image" Target="../media/image223.png"/><Relationship Id="rId12" Type="http://schemas.openxmlformats.org/officeDocument/2006/relationships/image" Target="../media/image174.png"/><Relationship Id="rId17" Type="http://schemas.openxmlformats.org/officeDocument/2006/relationships/image" Target="../media/image58.png"/><Relationship Id="rId33" Type="http://schemas.openxmlformats.org/officeDocument/2006/relationships/image" Target="../media/image74.png"/><Relationship Id="rId38" Type="http://schemas.openxmlformats.org/officeDocument/2006/relationships/image" Target="../media/image186.png"/><Relationship Id="rId59" Type="http://schemas.openxmlformats.org/officeDocument/2006/relationships/image" Target="../media/image197.png"/><Relationship Id="rId103" Type="http://schemas.openxmlformats.org/officeDocument/2006/relationships/image" Target="../media/image241.png"/><Relationship Id="rId20" Type="http://schemas.openxmlformats.org/officeDocument/2006/relationships/image" Target="../media/image181.png"/><Relationship Id="rId41" Type="http://schemas.openxmlformats.org/officeDocument/2006/relationships/image" Target="../media/image82.png"/><Relationship Id="rId54" Type="http://schemas.openxmlformats.org/officeDocument/2006/relationships/image" Target="../media/image192.png"/><Relationship Id="rId62" Type="http://schemas.openxmlformats.org/officeDocument/2006/relationships/image" Target="../media/image200.png"/><Relationship Id="rId70" Type="http://schemas.openxmlformats.org/officeDocument/2006/relationships/image" Target="../media/image208.png"/><Relationship Id="rId75" Type="http://schemas.openxmlformats.org/officeDocument/2006/relationships/image" Target="../media/image213.png"/><Relationship Id="rId83" Type="http://schemas.openxmlformats.org/officeDocument/2006/relationships/image" Target="../media/image221.png"/><Relationship Id="rId88" Type="http://schemas.openxmlformats.org/officeDocument/2006/relationships/image" Target="../media/image226.png"/><Relationship Id="rId91" Type="http://schemas.openxmlformats.org/officeDocument/2006/relationships/image" Target="../media/image229.png"/><Relationship Id="rId96" Type="http://schemas.openxmlformats.org/officeDocument/2006/relationships/image" Target="../media/image23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8.png"/><Relationship Id="rId15" Type="http://schemas.openxmlformats.org/officeDocument/2006/relationships/image" Target="../media/image177.png"/><Relationship Id="rId23" Type="http://schemas.openxmlformats.org/officeDocument/2006/relationships/image" Target="../media/image183.png"/><Relationship Id="rId28" Type="http://schemas.openxmlformats.org/officeDocument/2006/relationships/image" Target="../media/image69.png"/><Relationship Id="rId36" Type="http://schemas.openxmlformats.org/officeDocument/2006/relationships/image" Target="../media/image77.png"/><Relationship Id="rId49" Type="http://schemas.openxmlformats.org/officeDocument/2006/relationships/image" Target="../media/image90.png"/><Relationship Id="rId57" Type="http://schemas.openxmlformats.org/officeDocument/2006/relationships/image" Target="../media/image195.png"/><Relationship Id="rId10" Type="http://schemas.openxmlformats.org/officeDocument/2006/relationships/image" Target="../media/image172.png"/><Relationship Id="rId31" Type="http://schemas.openxmlformats.org/officeDocument/2006/relationships/image" Target="../media/image72.png"/><Relationship Id="rId44" Type="http://schemas.openxmlformats.org/officeDocument/2006/relationships/image" Target="../media/image188.png"/><Relationship Id="rId52" Type="http://schemas.openxmlformats.org/officeDocument/2006/relationships/image" Target="../media/image190.png"/><Relationship Id="rId60" Type="http://schemas.openxmlformats.org/officeDocument/2006/relationships/image" Target="../media/image198.png"/><Relationship Id="rId65" Type="http://schemas.openxmlformats.org/officeDocument/2006/relationships/image" Target="../media/image203.png"/><Relationship Id="rId73" Type="http://schemas.openxmlformats.org/officeDocument/2006/relationships/image" Target="../media/image211.png"/><Relationship Id="rId78" Type="http://schemas.openxmlformats.org/officeDocument/2006/relationships/image" Target="../media/image216.png"/><Relationship Id="rId81" Type="http://schemas.openxmlformats.org/officeDocument/2006/relationships/image" Target="../media/image219.png"/><Relationship Id="rId86" Type="http://schemas.openxmlformats.org/officeDocument/2006/relationships/image" Target="../media/image224.png"/><Relationship Id="rId94" Type="http://schemas.openxmlformats.org/officeDocument/2006/relationships/image" Target="../media/image232.png"/><Relationship Id="rId99" Type="http://schemas.openxmlformats.org/officeDocument/2006/relationships/image" Target="../media/image237.png"/><Relationship Id="rId101" Type="http://schemas.openxmlformats.org/officeDocument/2006/relationships/image" Target="../media/image239.png"/><Relationship Id="rId4" Type="http://schemas.openxmlformats.org/officeDocument/2006/relationships/image" Target="../media/image43.png"/><Relationship Id="rId9" Type="http://schemas.openxmlformats.org/officeDocument/2006/relationships/image" Target="../media/image171.png"/><Relationship Id="rId13" Type="http://schemas.openxmlformats.org/officeDocument/2006/relationships/image" Target="../media/image175.png"/><Relationship Id="rId18" Type="http://schemas.openxmlformats.org/officeDocument/2006/relationships/image" Target="../media/image179.png"/><Relationship Id="rId39" Type="http://schemas.openxmlformats.org/officeDocument/2006/relationships/image" Target="../media/image80.png"/><Relationship Id="rId34" Type="http://schemas.openxmlformats.org/officeDocument/2006/relationships/image" Target="../media/image75.png"/><Relationship Id="rId50" Type="http://schemas.openxmlformats.org/officeDocument/2006/relationships/image" Target="../media/image91.png"/><Relationship Id="rId55" Type="http://schemas.openxmlformats.org/officeDocument/2006/relationships/image" Target="../media/image193.png"/><Relationship Id="rId76" Type="http://schemas.openxmlformats.org/officeDocument/2006/relationships/image" Target="../media/image214.png"/><Relationship Id="rId97" Type="http://schemas.openxmlformats.org/officeDocument/2006/relationships/image" Target="../media/image235.png"/><Relationship Id="rId104" Type="http://schemas.openxmlformats.org/officeDocument/2006/relationships/image" Target="../media/image242.png"/><Relationship Id="rId7" Type="http://schemas.openxmlformats.org/officeDocument/2006/relationships/image" Target="../media/image169.png"/><Relationship Id="rId71" Type="http://schemas.openxmlformats.org/officeDocument/2006/relationships/image" Target="../media/image209.png"/><Relationship Id="rId92" Type="http://schemas.openxmlformats.org/officeDocument/2006/relationships/image" Target="../media/image230.png"/><Relationship Id="rId2" Type="http://schemas.openxmlformats.org/officeDocument/2006/relationships/notesSlide" Target="../notesSlides/notesSlide10.xml"/><Relationship Id="rId29" Type="http://schemas.openxmlformats.org/officeDocument/2006/relationships/image" Target="../media/image70.png"/><Relationship Id="rId24" Type="http://schemas.openxmlformats.org/officeDocument/2006/relationships/image" Target="../media/image184.png"/><Relationship Id="rId40" Type="http://schemas.openxmlformats.org/officeDocument/2006/relationships/image" Target="../media/image187.png"/><Relationship Id="rId45" Type="http://schemas.openxmlformats.org/officeDocument/2006/relationships/image" Target="../media/image86.png"/><Relationship Id="rId66" Type="http://schemas.openxmlformats.org/officeDocument/2006/relationships/image" Target="../media/image204.png"/><Relationship Id="rId87" Type="http://schemas.openxmlformats.org/officeDocument/2006/relationships/image" Target="../media/image225.png"/><Relationship Id="rId61" Type="http://schemas.openxmlformats.org/officeDocument/2006/relationships/image" Target="../media/image199.png"/><Relationship Id="rId82" Type="http://schemas.openxmlformats.org/officeDocument/2006/relationships/image" Target="../media/image220.png"/><Relationship Id="rId19" Type="http://schemas.openxmlformats.org/officeDocument/2006/relationships/image" Target="../media/image180.png"/><Relationship Id="rId14" Type="http://schemas.openxmlformats.org/officeDocument/2006/relationships/image" Target="../media/image176.png"/><Relationship Id="rId30" Type="http://schemas.openxmlformats.org/officeDocument/2006/relationships/image" Target="../media/image71.png"/><Relationship Id="rId35" Type="http://schemas.openxmlformats.org/officeDocument/2006/relationships/image" Target="../media/image76.png"/><Relationship Id="rId56" Type="http://schemas.openxmlformats.org/officeDocument/2006/relationships/image" Target="../media/image194.png"/><Relationship Id="rId77" Type="http://schemas.openxmlformats.org/officeDocument/2006/relationships/image" Target="../media/image215.png"/><Relationship Id="rId100" Type="http://schemas.openxmlformats.org/officeDocument/2006/relationships/image" Target="../media/image238.png"/><Relationship Id="rId105" Type="http://schemas.openxmlformats.org/officeDocument/2006/relationships/image" Target="../media/image243.png"/><Relationship Id="rId8" Type="http://schemas.openxmlformats.org/officeDocument/2006/relationships/image" Target="../media/image170.png"/><Relationship Id="rId51" Type="http://schemas.openxmlformats.org/officeDocument/2006/relationships/image" Target="../media/image189.png"/><Relationship Id="rId72" Type="http://schemas.openxmlformats.org/officeDocument/2006/relationships/image" Target="../media/image210.png"/><Relationship Id="rId93" Type="http://schemas.openxmlformats.org/officeDocument/2006/relationships/image" Target="../media/image231.png"/><Relationship Id="rId98" Type="http://schemas.openxmlformats.org/officeDocument/2006/relationships/image" Target="../media/image236.png"/><Relationship Id="rId3" Type="http://schemas.openxmlformats.org/officeDocument/2006/relationships/image" Target="../media/image167.png"/><Relationship Id="rId25" Type="http://schemas.openxmlformats.org/officeDocument/2006/relationships/image" Target="../media/image66.png"/><Relationship Id="rId46" Type="http://schemas.openxmlformats.org/officeDocument/2006/relationships/image" Target="../media/image87.png"/><Relationship Id="rId67" Type="http://schemas.openxmlformats.org/officeDocument/2006/relationships/image" Target="../media/image205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8.png"/><Relationship Id="rId13" Type="http://schemas.openxmlformats.org/officeDocument/2006/relationships/image" Target="../media/image253.png"/><Relationship Id="rId18" Type="http://schemas.openxmlformats.org/officeDocument/2006/relationships/image" Target="../media/image258.png"/><Relationship Id="rId3" Type="http://schemas.openxmlformats.org/officeDocument/2006/relationships/image" Target="../media/image244.png"/><Relationship Id="rId7" Type="http://schemas.openxmlformats.org/officeDocument/2006/relationships/image" Target="../media/image247.png"/><Relationship Id="rId12" Type="http://schemas.openxmlformats.org/officeDocument/2006/relationships/image" Target="../media/image252.png"/><Relationship Id="rId17" Type="http://schemas.openxmlformats.org/officeDocument/2006/relationships/image" Target="../media/image257.png"/><Relationship Id="rId2" Type="http://schemas.openxmlformats.org/officeDocument/2006/relationships/notesSlide" Target="../notesSlides/notesSlide11.xml"/><Relationship Id="rId16" Type="http://schemas.openxmlformats.org/officeDocument/2006/relationships/image" Target="../media/image2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6.png"/><Relationship Id="rId11" Type="http://schemas.openxmlformats.org/officeDocument/2006/relationships/image" Target="../media/image251.png"/><Relationship Id="rId5" Type="http://schemas.openxmlformats.org/officeDocument/2006/relationships/image" Target="../media/image5.png"/><Relationship Id="rId15" Type="http://schemas.openxmlformats.org/officeDocument/2006/relationships/image" Target="../media/image255.png"/><Relationship Id="rId10" Type="http://schemas.openxmlformats.org/officeDocument/2006/relationships/image" Target="../media/image250.png"/><Relationship Id="rId19" Type="http://schemas.openxmlformats.org/officeDocument/2006/relationships/image" Target="../media/image259.png"/><Relationship Id="rId4" Type="http://schemas.openxmlformats.org/officeDocument/2006/relationships/image" Target="../media/image245.png"/><Relationship Id="rId9" Type="http://schemas.openxmlformats.org/officeDocument/2006/relationships/image" Target="../media/image249.png"/><Relationship Id="rId14" Type="http://schemas.openxmlformats.org/officeDocument/2006/relationships/image" Target="../media/image25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2.png"/><Relationship Id="rId3" Type="http://schemas.openxmlformats.org/officeDocument/2006/relationships/image" Target="../media/image260.png"/><Relationship Id="rId7" Type="http://schemas.openxmlformats.org/officeDocument/2006/relationships/image" Target="../media/image10.png"/><Relationship Id="rId12" Type="http://schemas.openxmlformats.org/officeDocument/2006/relationships/image" Target="../media/image26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264.png"/><Relationship Id="rId5" Type="http://schemas.openxmlformats.org/officeDocument/2006/relationships/image" Target="../media/image261.png"/><Relationship Id="rId10" Type="http://schemas.openxmlformats.org/officeDocument/2006/relationships/image" Target="../media/image26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0.png"/><Relationship Id="rId13" Type="http://schemas.openxmlformats.org/officeDocument/2006/relationships/image" Target="../media/image275.png"/><Relationship Id="rId3" Type="http://schemas.openxmlformats.org/officeDocument/2006/relationships/image" Target="../media/image266.png"/><Relationship Id="rId7" Type="http://schemas.openxmlformats.org/officeDocument/2006/relationships/image" Target="../media/image269.png"/><Relationship Id="rId12" Type="http://schemas.openxmlformats.org/officeDocument/2006/relationships/image" Target="../media/image27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273.png"/><Relationship Id="rId5" Type="http://schemas.openxmlformats.org/officeDocument/2006/relationships/image" Target="../media/image268.png"/><Relationship Id="rId10" Type="http://schemas.openxmlformats.org/officeDocument/2006/relationships/image" Target="../media/image272.png"/><Relationship Id="rId4" Type="http://schemas.openxmlformats.org/officeDocument/2006/relationships/image" Target="../media/image267.png"/><Relationship Id="rId9" Type="http://schemas.openxmlformats.org/officeDocument/2006/relationships/image" Target="../media/image271.png"/><Relationship Id="rId14" Type="http://schemas.openxmlformats.org/officeDocument/2006/relationships/image" Target="../media/image27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9.png"/><Relationship Id="rId3" Type="http://schemas.openxmlformats.org/officeDocument/2006/relationships/image" Target="../media/image277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8.png"/><Relationship Id="rId5" Type="http://schemas.openxmlformats.org/officeDocument/2006/relationships/image" Target="../media/image8.png"/><Relationship Id="rId10" Type="http://schemas.openxmlformats.org/officeDocument/2006/relationships/image" Target="../media/image281.png"/><Relationship Id="rId4" Type="http://schemas.openxmlformats.org/officeDocument/2006/relationships/image" Target="../media/image7.png"/><Relationship Id="rId9" Type="http://schemas.openxmlformats.org/officeDocument/2006/relationships/image" Target="../media/image280.png"/></Relationships>
</file>

<file path=ppt/slides/_rels/slide1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63.png"/><Relationship Id="rId21" Type="http://schemas.openxmlformats.org/officeDocument/2006/relationships/image" Target="../media/image58.png"/><Relationship Id="rId42" Type="http://schemas.openxmlformats.org/officeDocument/2006/relationships/image" Target="../media/image298.png"/><Relationship Id="rId47" Type="http://schemas.openxmlformats.org/officeDocument/2006/relationships/image" Target="../media/image84.png"/><Relationship Id="rId63" Type="http://schemas.openxmlformats.org/officeDocument/2006/relationships/image" Target="../media/image309.png"/><Relationship Id="rId68" Type="http://schemas.openxmlformats.org/officeDocument/2006/relationships/image" Target="../media/image314.png"/><Relationship Id="rId16" Type="http://schemas.openxmlformats.org/officeDocument/2006/relationships/image" Target="../media/image175.png"/><Relationship Id="rId11" Type="http://schemas.openxmlformats.org/officeDocument/2006/relationships/image" Target="../media/image287.png"/><Relationship Id="rId24" Type="http://schemas.openxmlformats.org/officeDocument/2006/relationships/image" Target="../media/image61.png"/><Relationship Id="rId32" Type="http://schemas.openxmlformats.org/officeDocument/2006/relationships/image" Target="../media/image69.png"/><Relationship Id="rId37" Type="http://schemas.openxmlformats.org/officeDocument/2006/relationships/image" Target="../media/image293.png"/><Relationship Id="rId40" Type="http://schemas.openxmlformats.org/officeDocument/2006/relationships/image" Target="../media/image296.png"/><Relationship Id="rId45" Type="http://schemas.openxmlformats.org/officeDocument/2006/relationships/image" Target="../media/image82.png"/><Relationship Id="rId53" Type="http://schemas.openxmlformats.org/officeDocument/2006/relationships/image" Target="../media/image90.png"/><Relationship Id="rId58" Type="http://schemas.openxmlformats.org/officeDocument/2006/relationships/image" Target="../media/image304.png"/><Relationship Id="rId66" Type="http://schemas.openxmlformats.org/officeDocument/2006/relationships/image" Target="../media/image312.png"/><Relationship Id="rId74" Type="http://schemas.openxmlformats.org/officeDocument/2006/relationships/image" Target="../media/image320.png"/><Relationship Id="rId5" Type="http://schemas.openxmlformats.org/officeDocument/2006/relationships/image" Target="../media/image44.png"/><Relationship Id="rId61" Type="http://schemas.openxmlformats.org/officeDocument/2006/relationships/image" Target="../media/image307.png"/><Relationship Id="rId19" Type="http://schemas.openxmlformats.org/officeDocument/2006/relationships/image" Target="../media/image56.png"/><Relationship Id="rId14" Type="http://schemas.openxmlformats.org/officeDocument/2006/relationships/image" Target="../media/image289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67.png"/><Relationship Id="rId35" Type="http://schemas.openxmlformats.org/officeDocument/2006/relationships/image" Target="../media/image72.png"/><Relationship Id="rId43" Type="http://schemas.openxmlformats.org/officeDocument/2006/relationships/image" Target="../media/image299.png"/><Relationship Id="rId48" Type="http://schemas.openxmlformats.org/officeDocument/2006/relationships/image" Target="../media/image188.png"/><Relationship Id="rId56" Type="http://schemas.openxmlformats.org/officeDocument/2006/relationships/image" Target="../media/image302.png"/><Relationship Id="rId64" Type="http://schemas.openxmlformats.org/officeDocument/2006/relationships/image" Target="../media/image310.png"/><Relationship Id="rId69" Type="http://schemas.openxmlformats.org/officeDocument/2006/relationships/image" Target="../media/image315.png"/><Relationship Id="rId77" Type="http://schemas.openxmlformats.org/officeDocument/2006/relationships/image" Target="../media/image323.png"/><Relationship Id="rId8" Type="http://schemas.openxmlformats.org/officeDocument/2006/relationships/image" Target="../media/image285.png"/><Relationship Id="rId51" Type="http://schemas.openxmlformats.org/officeDocument/2006/relationships/image" Target="../media/image88.png"/><Relationship Id="rId72" Type="http://schemas.openxmlformats.org/officeDocument/2006/relationships/image" Target="../media/image318.png"/><Relationship Id="rId3" Type="http://schemas.openxmlformats.org/officeDocument/2006/relationships/image" Target="../media/image282.png"/><Relationship Id="rId12" Type="http://schemas.openxmlformats.org/officeDocument/2006/relationships/image" Target="../media/image288.png"/><Relationship Id="rId17" Type="http://schemas.openxmlformats.org/officeDocument/2006/relationships/image" Target="../media/image291.png"/><Relationship Id="rId25" Type="http://schemas.openxmlformats.org/officeDocument/2006/relationships/image" Target="../media/image62.png"/><Relationship Id="rId33" Type="http://schemas.openxmlformats.org/officeDocument/2006/relationships/image" Target="../media/image70.png"/><Relationship Id="rId38" Type="http://schemas.openxmlformats.org/officeDocument/2006/relationships/image" Target="../media/image294.png"/><Relationship Id="rId46" Type="http://schemas.openxmlformats.org/officeDocument/2006/relationships/image" Target="../media/image83.png"/><Relationship Id="rId59" Type="http://schemas.openxmlformats.org/officeDocument/2006/relationships/image" Target="../media/image305.png"/><Relationship Id="rId67" Type="http://schemas.openxmlformats.org/officeDocument/2006/relationships/image" Target="../media/image313.png"/><Relationship Id="rId20" Type="http://schemas.openxmlformats.org/officeDocument/2006/relationships/image" Target="../media/image57.png"/><Relationship Id="rId41" Type="http://schemas.openxmlformats.org/officeDocument/2006/relationships/image" Target="../media/image297.png"/><Relationship Id="rId54" Type="http://schemas.openxmlformats.org/officeDocument/2006/relationships/image" Target="../media/image91.png"/><Relationship Id="rId62" Type="http://schemas.openxmlformats.org/officeDocument/2006/relationships/image" Target="../media/image308.png"/><Relationship Id="rId70" Type="http://schemas.openxmlformats.org/officeDocument/2006/relationships/image" Target="../media/image316.png"/><Relationship Id="rId75" Type="http://schemas.openxmlformats.org/officeDocument/2006/relationships/image" Target="../media/image3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3.png"/><Relationship Id="rId15" Type="http://schemas.openxmlformats.org/officeDocument/2006/relationships/image" Target="../media/image290.png"/><Relationship Id="rId23" Type="http://schemas.openxmlformats.org/officeDocument/2006/relationships/image" Target="../media/image60.png"/><Relationship Id="rId28" Type="http://schemas.openxmlformats.org/officeDocument/2006/relationships/image" Target="../media/image65.png"/><Relationship Id="rId36" Type="http://schemas.openxmlformats.org/officeDocument/2006/relationships/image" Target="../media/image73.png"/><Relationship Id="rId49" Type="http://schemas.openxmlformats.org/officeDocument/2006/relationships/image" Target="../media/image86.png"/><Relationship Id="rId57" Type="http://schemas.openxmlformats.org/officeDocument/2006/relationships/image" Target="../media/image303.png"/><Relationship Id="rId10" Type="http://schemas.openxmlformats.org/officeDocument/2006/relationships/image" Target="../media/image47.png"/><Relationship Id="rId31" Type="http://schemas.openxmlformats.org/officeDocument/2006/relationships/image" Target="../media/image68.png"/><Relationship Id="rId44" Type="http://schemas.openxmlformats.org/officeDocument/2006/relationships/image" Target="../media/image300.png"/><Relationship Id="rId52" Type="http://schemas.openxmlformats.org/officeDocument/2006/relationships/image" Target="../media/image89.png"/><Relationship Id="rId60" Type="http://schemas.openxmlformats.org/officeDocument/2006/relationships/image" Target="../media/image306.png"/><Relationship Id="rId65" Type="http://schemas.openxmlformats.org/officeDocument/2006/relationships/image" Target="../media/image311.png"/><Relationship Id="rId73" Type="http://schemas.openxmlformats.org/officeDocument/2006/relationships/image" Target="../media/image319.png"/><Relationship Id="rId78" Type="http://schemas.openxmlformats.org/officeDocument/2006/relationships/image" Target="../media/image324.png"/><Relationship Id="rId4" Type="http://schemas.openxmlformats.org/officeDocument/2006/relationships/image" Target="../media/image43.png"/><Relationship Id="rId9" Type="http://schemas.openxmlformats.org/officeDocument/2006/relationships/image" Target="../media/image286.png"/><Relationship Id="rId13" Type="http://schemas.openxmlformats.org/officeDocument/2006/relationships/image" Target="../media/image50.png"/><Relationship Id="rId18" Type="http://schemas.openxmlformats.org/officeDocument/2006/relationships/image" Target="../media/image292.png"/><Relationship Id="rId39" Type="http://schemas.openxmlformats.org/officeDocument/2006/relationships/image" Target="../media/image295.png"/><Relationship Id="rId34" Type="http://schemas.openxmlformats.org/officeDocument/2006/relationships/image" Target="../media/image71.png"/><Relationship Id="rId50" Type="http://schemas.openxmlformats.org/officeDocument/2006/relationships/image" Target="../media/image87.png"/><Relationship Id="rId55" Type="http://schemas.openxmlformats.org/officeDocument/2006/relationships/image" Target="../media/image301.png"/><Relationship Id="rId76" Type="http://schemas.openxmlformats.org/officeDocument/2006/relationships/image" Target="../media/image322.png"/><Relationship Id="rId7" Type="http://schemas.openxmlformats.org/officeDocument/2006/relationships/image" Target="../media/image284.png"/><Relationship Id="rId71" Type="http://schemas.openxmlformats.org/officeDocument/2006/relationships/image" Target="../media/image317.png"/><Relationship Id="rId2" Type="http://schemas.openxmlformats.org/officeDocument/2006/relationships/notesSlide" Target="../notesSlides/notesSlide15.xml"/><Relationship Id="rId29" Type="http://schemas.openxmlformats.org/officeDocument/2006/relationships/image" Target="../media/image1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5.png"/><Relationship Id="rId7" Type="http://schemas.openxmlformats.org/officeDocument/2006/relationships/image" Target="../media/image24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7.png"/><Relationship Id="rId5" Type="http://schemas.openxmlformats.org/officeDocument/2006/relationships/image" Target="../media/image5.png"/><Relationship Id="rId4" Type="http://schemas.openxmlformats.org/officeDocument/2006/relationships/image" Target="../media/image32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0.png"/><Relationship Id="rId3" Type="http://schemas.openxmlformats.org/officeDocument/2006/relationships/image" Target="../media/image277.png"/><Relationship Id="rId7" Type="http://schemas.openxmlformats.org/officeDocument/2006/relationships/image" Target="../media/image32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8.png"/><Relationship Id="rId11" Type="http://schemas.openxmlformats.org/officeDocument/2006/relationships/image" Target="../media/image331.png"/><Relationship Id="rId5" Type="http://schemas.openxmlformats.org/officeDocument/2006/relationships/image" Target="../media/image8.png"/><Relationship Id="rId10" Type="http://schemas.openxmlformats.org/officeDocument/2006/relationships/image" Target="../media/image281.png"/><Relationship Id="rId4" Type="http://schemas.openxmlformats.org/officeDocument/2006/relationships/image" Target="../media/image7.png"/><Relationship Id="rId9" Type="http://schemas.openxmlformats.org/officeDocument/2006/relationships/image" Target="../media/image280.png"/></Relationships>
</file>

<file path=ppt/slides/_rels/slide1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9" Type="http://schemas.openxmlformats.org/officeDocument/2006/relationships/image" Target="../media/image297.png"/><Relationship Id="rId21" Type="http://schemas.openxmlformats.org/officeDocument/2006/relationships/image" Target="../media/image60.png"/><Relationship Id="rId34" Type="http://schemas.openxmlformats.org/officeDocument/2006/relationships/image" Target="../media/image73.png"/><Relationship Id="rId42" Type="http://schemas.openxmlformats.org/officeDocument/2006/relationships/image" Target="../media/image300.png"/><Relationship Id="rId47" Type="http://schemas.openxmlformats.org/officeDocument/2006/relationships/image" Target="../media/image86.png"/><Relationship Id="rId50" Type="http://schemas.openxmlformats.org/officeDocument/2006/relationships/image" Target="../media/image89.png"/><Relationship Id="rId7" Type="http://schemas.openxmlformats.org/officeDocument/2006/relationships/image" Target="../media/image286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292.png"/><Relationship Id="rId29" Type="http://schemas.openxmlformats.org/officeDocument/2006/relationships/image" Target="../media/image68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37" Type="http://schemas.openxmlformats.org/officeDocument/2006/relationships/image" Target="../media/image295.png"/><Relationship Id="rId40" Type="http://schemas.openxmlformats.org/officeDocument/2006/relationships/image" Target="../media/image298.png"/><Relationship Id="rId45" Type="http://schemas.openxmlformats.org/officeDocument/2006/relationships/image" Target="../media/image84.png"/><Relationship Id="rId53" Type="http://schemas.openxmlformats.org/officeDocument/2006/relationships/image" Target="../media/image333.png"/><Relationship Id="rId5" Type="http://schemas.openxmlformats.org/officeDocument/2006/relationships/image" Target="../media/image44.png"/><Relationship Id="rId10" Type="http://schemas.openxmlformats.org/officeDocument/2006/relationships/image" Target="../media/image288.png"/><Relationship Id="rId19" Type="http://schemas.openxmlformats.org/officeDocument/2006/relationships/image" Target="../media/image58.png"/><Relationship Id="rId31" Type="http://schemas.openxmlformats.org/officeDocument/2006/relationships/image" Target="../media/image70.png"/><Relationship Id="rId44" Type="http://schemas.openxmlformats.org/officeDocument/2006/relationships/image" Target="../media/image83.png"/><Relationship Id="rId52" Type="http://schemas.openxmlformats.org/officeDocument/2006/relationships/image" Target="../media/image91.png"/><Relationship Id="rId4" Type="http://schemas.openxmlformats.org/officeDocument/2006/relationships/image" Target="../media/image43.png"/><Relationship Id="rId9" Type="http://schemas.openxmlformats.org/officeDocument/2006/relationships/image" Target="../media/image287.png"/><Relationship Id="rId14" Type="http://schemas.openxmlformats.org/officeDocument/2006/relationships/image" Target="../media/image175.png"/><Relationship Id="rId22" Type="http://schemas.openxmlformats.org/officeDocument/2006/relationships/image" Target="../media/image61.png"/><Relationship Id="rId27" Type="http://schemas.openxmlformats.org/officeDocument/2006/relationships/image" Target="../media/image332.png"/><Relationship Id="rId30" Type="http://schemas.openxmlformats.org/officeDocument/2006/relationships/image" Target="../media/image69.png"/><Relationship Id="rId35" Type="http://schemas.openxmlformats.org/officeDocument/2006/relationships/image" Target="../media/image293.png"/><Relationship Id="rId43" Type="http://schemas.openxmlformats.org/officeDocument/2006/relationships/image" Target="../media/image82.png"/><Relationship Id="rId48" Type="http://schemas.openxmlformats.org/officeDocument/2006/relationships/image" Target="../media/image87.png"/><Relationship Id="rId8" Type="http://schemas.openxmlformats.org/officeDocument/2006/relationships/image" Target="../media/image47.png"/><Relationship Id="rId51" Type="http://schemas.openxmlformats.org/officeDocument/2006/relationships/image" Target="../media/image90.png"/><Relationship Id="rId3" Type="http://schemas.openxmlformats.org/officeDocument/2006/relationships/image" Target="../media/image42.png"/><Relationship Id="rId12" Type="http://schemas.openxmlformats.org/officeDocument/2006/relationships/image" Target="../media/image289.pn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33" Type="http://schemas.openxmlformats.org/officeDocument/2006/relationships/image" Target="../media/image72.png"/><Relationship Id="rId38" Type="http://schemas.openxmlformats.org/officeDocument/2006/relationships/image" Target="../media/image296.png"/><Relationship Id="rId46" Type="http://schemas.openxmlformats.org/officeDocument/2006/relationships/image" Target="../media/image188.png"/><Relationship Id="rId20" Type="http://schemas.openxmlformats.org/officeDocument/2006/relationships/image" Target="../media/image59.png"/><Relationship Id="rId41" Type="http://schemas.openxmlformats.org/officeDocument/2006/relationships/image" Target="../media/image29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5" Type="http://schemas.openxmlformats.org/officeDocument/2006/relationships/image" Target="../media/image291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36" Type="http://schemas.openxmlformats.org/officeDocument/2006/relationships/image" Target="../media/image294.png"/><Relationship Id="rId49" Type="http://schemas.openxmlformats.org/officeDocument/2006/relationships/image" Target="../media/image88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png"/><Relationship Id="rId3" Type="http://schemas.openxmlformats.org/officeDocument/2006/relationships/image" Target="../media/image334.png"/><Relationship Id="rId7" Type="http://schemas.openxmlformats.org/officeDocument/2006/relationships/image" Target="../media/image9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68.png"/><Relationship Id="rId4" Type="http://schemas.openxmlformats.org/officeDocument/2006/relationships/image" Target="../media/image33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1.png"/><Relationship Id="rId3" Type="http://schemas.openxmlformats.org/officeDocument/2006/relationships/image" Target="../media/image277.png"/><Relationship Id="rId7" Type="http://schemas.openxmlformats.org/officeDocument/2006/relationships/image" Target="../media/image280.png"/><Relationship Id="rId12" Type="http://schemas.openxmlformats.org/officeDocument/2006/relationships/image" Target="../media/image34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8.png"/><Relationship Id="rId11" Type="http://schemas.openxmlformats.org/officeDocument/2006/relationships/image" Target="../media/image341.png"/><Relationship Id="rId5" Type="http://schemas.openxmlformats.org/officeDocument/2006/relationships/image" Target="../media/image337.png"/><Relationship Id="rId10" Type="http://schemas.openxmlformats.org/officeDocument/2006/relationships/image" Target="../media/image340.png"/><Relationship Id="rId4" Type="http://schemas.openxmlformats.org/officeDocument/2006/relationships/image" Target="../media/image7.png"/><Relationship Id="rId9" Type="http://schemas.openxmlformats.org/officeDocument/2006/relationships/image" Target="../media/image339.png"/></Relationships>
</file>

<file path=ppt/slides/_rels/slide2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9" Type="http://schemas.openxmlformats.org/officeDocument/2006/relationships/image" Target="../media/image297.png"/><Relationship Id="rId21" Type="http://schemas.openxmlformats.org/officeDocument/2006/relationships/image" Target="../media/image60.png"/><Relationship Id="rId34" Type="http://schemas.openxmlformats.org/officeDocument/2006/relationships/image" Target="../media/image73.png"/><Relationship Id="rId42" Type="http://schemas.openxmlformats.org/officeDocument/2006/relationships/image" Target="../media/image300.png"/><Relationship Id="rId47" Type="http://schemas.openxmlformats.org/officeDocument/2006/relationships/image" Target="../media/image86.png"/><Relationship Id="rId50" Type="http://schemas.openxmlformats.org/officeDocument/2006/relationships/image" Target="../media/image89.png"/><Relationship Id="rId55" Type="http://schemas.openxmlformats.org/officeDocument/2006/relationships/image" Target="../media/image346.png"/><Relationship Id="rId7" Type="http://schemas.openxmlformats.org/officeDocument/2006/relationships/image" Target="../media/image286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292.png"/><Relationship Id="rId29" Type="http://schemas.openxmlformats.org/officeDocument/2006/relationships/image" Target="../media/image68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37" Type="http://schemas.openxmlformats.org/officeDocument/2006/relationships/image" Target="../media/image295.png"/><Relationship Id="rId40" Type="http://schemas.openxmlformats.org/officeDocument/2006/relationships/image" Target="../media/image298.png"/><Relationship Id="rId45" Type="http://schemas.openxmlformats.org/officeDocument/2006/relationships/image" Target="../media/image84.png"/><Relationship Id="rId53" Type="http://schemas.openxmlformats.org/officeDocument/2006/relationships/image" Target="../media/image344.png"/><Relationship Id="rId5" Type="http://schemas.openxmlformats.org/officeDocument/2006/relationships/image" Target="../media/image44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287.png"/><Relationship Id="rId14" Type="http://schemas.openxmlformats.org/officeDocument/2006/relationships/image" Target="../media/image175.png"/><Relationship Id="rId22" Type="http://schemas.openxmlformats.org/officeDocument/2006/relationships/image" Target="../media/image61.png"/><Relationship Id="rId27" Type="http://schemas.openxmlformats.org/officeDocument/2006/relationships/image" Target="../media/image343.png"/><Relationship Id="rId30" Type="http://schemas.openxmlformats.org/officeDocument/2006/relationships/image" Target="../media/image69.png"/><Relationship Id="rId35" Type="http://schemas.openxmlformats.org/officeDocument/2006/relationships/image" Target="../media/image293.png"/><Relationship Id="rId43" Type="http://schemas.openxmlformats.org/officeDocument/2006/relationships/image" Target="../media/image82.png"/><Relationship Id="rId48" Type="http://schemas.openxmlformats.org/officeDocument/2006/relationships/image" Target="../media/image87.png"/><Relationship Id="rId56" Type="http://schemas.openxmlformats.org/officeDocument/2006/relationships/image" Target="../media/image347.png"/><Relationship Id="rId8" Type="http://schemas.openxmlformats.org/officeDocument/2006/relationships/image" Target="../media/image47.png"/><Relationship Id="rId51" Type="http://schemas.openxmlformats.org/officeDocument/2006/relationships/image" Target="../media/image90.png"/><Relationship Id="rId3" Type="http://schemas.openxmlformats.org/officeDocument/2006/relationships/image" Target="../media/image42.png"/><Relationship Id="rId12" Type="http://schemas.openxmlformats.org/officeDocument/2006/relationships/image" Target="../media/image289.pn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33" Type="http://schemas.openxmlformats.org/officeDocument/2006/relationships/image" Target="../media/image72.png"/><Relationship Id="rId38" Type="http://schemas.openxmlformats.org/officeDocument/2006/relationships/image" Target="../media/image296.png"/><Relationship Id="rId46" Type="http://schemas.openxmlformats.org/officeDocument/2006/relationships/image" Target="../media/image188.png"/><Relationship Id="rId20" Type="http://schemas.openxmlformats.org/officeDocument/2006/relationships/image" Target="../media/image59.png"/><Relationship Id="rId41" Type="http://schemas.openxmlformats.org/officeDocument/2006/relationships/image" Target="../media/image299.png"/><Relationship Id="rId54" Type="http://schemas.openxmlformats.org/officeDocument/2006/relationships/image" Target="../media/image34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5" Type="http://schemas.openxmlformats.org/officeDocument/2006/relationships/image" Target="../media/image291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36" Type="http://schemas.openxmlformats.org/officeDocument/2006/relationships/image" Target="../media/image294.png"/><Relationship Id="rId49" Type="http://schemas.openxmlformats.org/officeDocument/2006/relationships/image" Target="../media/image88.png"/><Relationship Id="rId57" Type="http://schemas.openxmlformats.org/officeDocument/2006/relationships/image" Target="../media/image348.png"/><Relationship Id="rId10" Type="http://schemas.openxmlformats.org/officeDocument/2006/relationships/image" Target="../media/image288.png"/><Relationship Id="rId31" Type="http://schemas.openxmlformats.org/officeDocument/2006/relationships/image" Target="../media/image70.png"/><Relationship Id="rId44" Type="http://schemas.openxmlformats.org/officeDocument/2006/relationships/image" Target="../media/image83.png"/><Relationship Id="rId52" Type="http://schemas.openxmlformats.org/officeDocument/2006/relationships/image" Target="../media/image9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4.png"/><Relationship Id="rId13" Type="http://schemas.openxmlformats.org/officeDocument/2006/relationships/image" Target="../media/image359.png"/><Relationship Id="rId18" Type="http://schemas.openxmlformats.org/officeDocument/2006/relationships/image" Target="../media/image364.png"/><Relationship Id="rId3" Type="http://schemas.openxmlformats.org/officeDocument/2006/relationships/image" Target="../media/image349.png"/><Relationship Id="rId7" Type="http://schemas.openxmlformats.org/officeDocument/2006/relationships/image" Target="../media/image353.png"/><Relationship Id="rId12" Type="http://schemas.openxmlformats.org/officeDocument/2006/relationships/image" Target="../media/image358.png"/><Relationship Id="rId17" Type="http://schemas.openxmlformats.org/officeDocument/2006/relationships/image" Target="../media/image363.png"/><Relationship Id="rId2" Type="http://schemas.openxmlformats.org/officeDocument/2006/relationships/notesSlide" Target="../notesSlides/notesSlide22.xml"/><Relationship Id="rId16" Type="http://schemas.openxmlformats.org/officeDocument/2006/relationships/image" Target="../media/image36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2.png"/><Relationship Id="rId11" Type="http://schemas.openxmlformats.org/officeDocument/2006/relationships/image" Target="../media/image357.png"/><Relationship Id="rId5" Type="http://schemas.openxmlformats.org/officeDocument/2006/relationships/image" Target="../media/image351.png"/><Relationship Id="rId15" Type="http://schemas.openxmlformats.org/officeDocument/2006/relationships/image" Target="../media/image361.png"/><Relationship Id="rId10" Type="http://schemas.openxmlformats.org/officeDocument/2006/relationships/image" Target="../media/image356.png"/><Relationship Id="rId19" Type="http://schemas.openxmlformats.org/officeDocument/2006/relationships/image" Target="../media/image365.png"/><Relationship Id="rId4" Type="http://schemas.openxmlformats.org/officeDocument/2006/relationships/image" Target="../media/image350.png"/><Relationship Id="rId9" Type="http://schemas.openxmlformats.org/officeDocument/2006/relationships/image" Target="../media/image355.png"/><Relationship Id="rId14" Type="http://schemas.openxmlformats.org/officeDocument/2006/relationships/image" Target="../media/image360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9.png"/><Relationship Id="rId13" Type="http://schemas.openxmlformats.org/officeDocument/2006/relationships/image" Target="../media/image369.png"/><Relationship Id="rId3" Type="http://schemas.openxmlformats.org/officeDocument/2006/relationships/image" Target="../media/image277.png"/><Relationship Id="rId7" Type="http://schemas.openxmlformats.org/officeDocument/2006/relationships/image" Target="../media/image10.png"/><Relationship Id="rId12" Type="http://schemas.openxmlformats.org/officeDocument/2006/relationships/image" Target="../media/image36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8.png"/><Relationship Id="rId11" Type="http://schemas.openxmlformats.org/officeDocument/2006/relationships/image" Target="../media/image367.png"/><Relationship Id="rId5" Type="http://schemas.openxmlformats.org/officeDocument/2006/relationships/image" Target="../media/image366.png"/><Relationship Id="rId10" Type="http://schemas.openxmlformats.org/officeDocument/2006/relationships/image" Target="../media/image281.png"/><Relationship Id="rId4" Type="http://schemas.openxmlformats.org/officeDocument/2006/relationships/image" Target="../media/image7.png"/><Relationship Id="rId9" Type="http://schemas.openxmlformats.org/officeDocument/2006/relationships/image" Target="../media/image280.png"/></Relationships>
</file>

<file path=ppt/slides/_rels/slide2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90.png"/><Relationship Id="rId18" Type="http://schemas.openxmlformats.org/officeDocument/2006/relationships/image" Target="../media/image57.png"/><Relationship Id="rId26" Type="http://schemas.openxmlformats.org/officeDocument/2006/relationships/image" Target="../media/image71.png"/><Relationship Id="rId39" Type="http://schemas.openxmlformats.org/officeDocument/2006/relationships/image" Target="../media/image88.png"/><Relationship Id="rId21" Type="http://schemas.openxmlformats.org/officeDocument/2006/relationships/image" Target="../media/image373.png"/><Relationship Id="rId34" Type="http://schemas.openxmlformats.org/officeDocument/2006/relationships/image" Target="../media/image300.png"/><Relationship Id="rId42" Type="http://schemas.openxmlformats.org/officeDocument/2006/relationships/image" Target="../media/image91.png"/><Relationship Id="rId47" Type="http://schemas.openxmlformats.org/officeDocument/2006/relationships/image" Target="../media/image246.png"/><Relationship Id="rId50" Type="http://schemas.openxmlformats.org/officeDocument/2006/relationships/image" Target="../media/image379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24.xml"/><Relationship Id="rId16" Type="http://schemas.openxmlformats.org/officeDocument/2006/relationships/image" Target="../media/image372.png"/><Relationship Id="rId29" Type="http://schemas.openxmlformats.org/officeDocument/2006/relationships/image" Target="../media/image294.png"/><Relationship Id="rId11" Type="http://schemas.openxmlformats.org/officeDocument/2006/relationships/image" Target="../media/image371.png"/><Relationship Id="rId24" Type="http://schemas.openxmlformats.org/officeDocument/2006/relationships/image" Target="../media/image69.png"/><Relationship Id="rId32" Type="http://schemas.openxmlformats.org/officeDocument/2006/relationships/image" Target="../media/image298.png"/><Relationship Id="rId37" Type="http://schemas.openxmlformats.org/officeDocument/2006/relationships/image" Target="../media/image188.png"/><Relationship Id="rId40" Type="http://schemas.openxmlformats.org/officeDocument/2006/relationships/image" Target="../media/image89.png"/><Relationship Id="rId45" Type="http://schemas.openxmlformats.org/officeDocument/2006/relationships/image" Target="../media/image375.png"/><Relationship Id="rId5" Type="http://schemas.openxmlformats.org/officeDocument/2006/relationships/image" Target="../media/image44.png"/><Relationship Id="rId15" Type="http://schemas.openxmlformats.org/officeDocument/2006/relationships/image" Target="../media/image291.png"/><Relationship Id="rId23" Type="http://schemas.openxmlformats.org/officeDocument/2006/relationships/image" Target="../media/image68.png"/><Relationship Id="rId28" Type="http://schemas.openxmlformats.org/officeDocument/2006/relationships/image" Target="../media/image293.png"/><Relationship Id="rId36" Type="http://schemas.openxmlformats.org/officeDocument/2006/relationships/image" Target="../media/image84.png"/><Relationship Id="rId49" Type="http://schemas.openxmlformats.org/officeDocument/2006/relationships/image" Target="../media/image378.png"/><Relationship Id="rId10" Type="http://schemas.openxmlformats.org/officeDocument/2006/relationships/image" Target="../media/image64.png"/><Relationship Id="rId19" Type="http://schemas.openxmlformats.org/officeDocument/2006/relationships/image" Target="../media/image58.png"/><Relationship Id="rId31" Type="http://schemas.openxmlformats.org/officeDocument/2006/relationships/image" Target="../media/image297.png"/><Relationship Id="rId44" Type="http://schemas.openxmlformats.org/officeDocument/2006/relationships/image" Target="../media/image374.png"/><Relationship Id="rId4" Type="http://schemas.openxmlformats.org/officeDocument/2006/relationships/image" Target="../media/image43.png"/><Relationship Id="rId9" Type="http://schemas.openxmlformats.org/officeDocument/2006/relationships/image" Target="../media/image63.png"/><Relationship Id="rId14" Type="http://schemas.openxmlformats.org/officeDocument/2006/relationships/image" Target="../media/image175.png"/><Relationship Id="rId22" Type="http://schemas.openxmlformats.org/officeDocument/2006/relationships/image" Target="../media/image343.png"/><Relationship Id="rId27" Type="http://schemas.openxmlformats.org/officeDocument/2006/relationships/image" Target="../media/image73.png"/><Relationship Id="rId30" Type="http://schemas.openxmlformats.org/officeDocument/2006/relationships/image" Target="../media/image295.png"/><Relationship Id="rId35" Type="http://schemas.openxmlformats.org/officeDocument/2006/relationships/image" Target="../media/image83.png"/><Relationship Id="rId43" Type="http://schemas.openxmlformats.org/officeDocument/2006/relationships/image" Target="../media/image344.png"/><Relationship Id="rId48" Type="http://schemas.openxmlformats.org/officeDocument/2006/relationships/image" Target="../media/image377.png"/><Relationship Id="rId8" Type="http://schemas.openxmlformats.org/officeDocument/2006/relationships/image" Target="../media/image62.png"/><Relationship Id="rId3" Type="http://schemas.openxmlformats.org/officeDocument/2006/relationships/image" Target="../media/image370.png"/><Relationship Id="rId12" Type="http://schemas.openxmlformats.org/officeDocument/2006/relationships/image" Target="../media/image289.png"/><Relationship Id="rId17" Type="http://schemas.openxmlformats.org/officeDocument/2006/relationships/image" Target="../media/image56.png"/><Relationship Id="rId25" Type="http://schemas.openxmlformats.org/officeDocument/2006/relationships/image" Target="../media/image70.png"/><Relationship Id="rId33" Type="http://schemas.openxmlformats.org/officeDocument/2006/relationships/image" Target="../media/image299.png"/><Relationship Id="rId38" Type="http://schemas.openxmlformats.org/officeDocument/2006/relationships/image" Target="../media/image86.png"/><Relationship Id="rId46" Type="http://schemas.openxmlformats.org/officeDocument/2006/relationships/image" Target="../media/image376.png"/><Relationship Id="rId20" Type="http://schemas.openxmlformats.org/officeDocument/2006/relationships/image" Target="../media/image59.png"/><Relationship Id="rId41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268.png"/><Relationship Id="rId4" Type="http://schemas.openxmlformats.org/officeDocument/2006/relationships/image" Target="../media/image381.png"/></Relationships>
</file>

<file path=ppt/slides/_rels/slide2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85.png"/><Relationship Id="rId18" Type="http://schemas.openxmlformats.org/officeDocument/2006/relationships/hyperlink" Target="https://www.tiktok.com/@eatemp.official" TargetMode="External"/><Relationship Id="rId26" Type="http://schemas.openxmlformats.org/officeDocument/2006/relationships/image" Target="../media/image396.png"/><Relationship Id="rId39" Type="http://schemas.openxmlformats.org/officeDocument/2006/relationships/image" Target="../media/image409.png"/><Relationship Id="rId21" Type="http://schemas.openxmlformats.org/officeDocument/2006/relationships/image" Target="../media/image391.png"/><Relationship Id="rId34" Type="http://schemas.openxmlformats.org/officeDocument/2006/relationships/image" Target="../media/image404.png"/><Relationship Id="rId42" Type="http://schemas.openxmlformats.org/officeDocument/2006/relationships/image" Target="../media/image412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6.xml"/><Relationship Id="rId16" Type="http://schemas.openxmlformats.org/officeDocument/2006/relationships/hyperlink" Target="https://www.youtube.com/@eatemp" TargetMode="External"/><Relationship Id="rId20" Type="http://schemas.openxmlformats.org/officeDocument/2006/relationships/image" Target="../media/image390.png"/><Relationship Id="rId29" Type="http://schemas.openxmlformats.org/officeDocument/2006/relationships/image" Target="../media/image399.png"/><Relationship Id="rId41" Type="http://schemas.openxmlformats.org/officeDocument/2006/relationships/image" Target="../media/image4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8.png"/><Relationship Id="rId11" Type="http://schemas.openxmlformats.org/officeDocument/2006/relationships/image" Target="../media/image383.png"/><Relationship Id="rId24" Type="http://schemas.openxmlformats.org/officeDocument/2006/relationships/image" Target="../media/image394.png"/><Relationship Id="rId32" Type="http://schemas.openxmlformats.org/officeDocument/2006/relationships/image" Target="../media/image402.png"/><Relationship Id="rId37" Type="http://schemas.openxmlformats.org/officeDocument/2006/relationships/image" Target="../media/image407.png"/><Relationship Id="rId40" Type="http://schemas.openxmlformats.org/officeDocument/2006/relationships/image" Target="../media/image410.png"/><Relationship Id="rId5" Type="http://schemas.openxmlformats.org/officeDocument/2006/relationships/image" Target="../media/image382.png"/><Relationship Id="rId15" Type="http://schemas.openxmlformats.org/officeDocument/2006/relationships/image" Target="../media/image387.png"/><Relationship Id="rId23" Type="http://schemas.openxmlformats.org/officeDocument/2006/relationships/image" Target="../media/image393.png"/><Relationship Id="rId28" Type="http://schemas.openxmlformats.org/officeDocument/2006/relationships/image" Target="../media/image398.png"/><Relationship Id="rId36" Type="http://schemas.openxmlformats.org/officeDocument/2006/relationships/image" Target="../media/image406.png"/><Relationship Id="rId10" Type="http://schemas.openxmlformats.org/officeDocument/2006/relationships/image" Target="../media/image281.png"/><Relationship Id="rId19" Type="http://schemas.openxmlformats.org/officeDocument/2006/relationships/image" Target="../media/image389.png"/><Relationship Id="rId31" Type="http://schemas.openxmlformats.org/officeDocument/2006/relationships/image" Target="../media/image401.png"/><Relationship Id="rId4" Type="http://schemas.openxmlformats.org/officeDocument/2006/relationships/image" Target="../media/image7.png"/><Relationship Id="rId9" Type="http://schemas.openxmlformats.org/officeDocument/2006/relationships/image" Target="../media/image280.png"/><Relationship Id="rId14" Type="http://schemas.openxmlformats.org/officeDocument/2006/relationships/image" Target="../media/image386.png"/><Relationship Id="rId22" Type="http://schemas.openxmlformats.org/officeDocument/2006/relationships/image" Target="../media/image392.png"/><Relationship Id="rId27" Type="http://schemas.openxmlformats.org/officeDocument/2006/relationships/image" Target="../media/image397.png"/><Relationship Id="rId30" Type="http://schemas.openxmlformats.org/officeDocument/2006/relationships/image" Target="../media/image400.png"/><Relationship Id="rId35" Type="http://schemas.openxmlformats.org/officeDocument/2006/relationships/image" Target="../media/image405.png"/><Relationship Id="rId8" Type="http://schemas.openxmlformats.org/officeDocument/2006/relationships/image" Target="../media/image279.png"/><Relationship Id="rId3" Type="http://schemas.openxmlformats.org/officeDocument/2006/relationships/image" Target="../media/image277.png"/><Relationship Id="rId12" Type="http://schemas.openxmlformats.org/officeDocument/2006/relationships/image" Target="../media/image384.png"/><Relationship Id="rId17" Type="http://schemas.openxmlformats.org/officeDocument/2006/relationships/image" Target="../media/image388.png"/><Relationship Id="rId25" Type="http://schemas.openxmlformats.org/officeDocument/2006/relationships/image" Target="../media/image395.png"/><Relationship Id="rId33" Type="http://schemas.openxmlformats.org/officeDocument/2006/relationships/image" Target="../media/image403.png"/><Relationship Id="rId38" Type="http://schemas.openxmlformats.org/officeDocument/2006/relationships/image" Target="../media/image40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41.png"/><Relationship Id="rId21" Type="http://schemas.openxmlformats.org/officeDocument/2006/relationships/image" Target="../media/image36.png"/><Relationship Id="rId42" Type="http://schemas.openxmlformats.org/officeDocument/2006/relationships/image" Target="../media/image57.png"/><Relationship Id="rId47" Type="http://schemas.openxmlformats.org/officeDocument/2006/relationships/image" Target="../media/image62.png"/><Relationship Id="rId63" Type="http://schemas.openxmlformats.org/officeDocument/2006/relationships/image" Target="../media/image78.png"/><Relationship Id="rId68" Type="http://schemas.openxmlformats.org/officeDocument/2006/relationships/image" Target="../media/image83.png"/><Relationship Id="rId16" Type="http://schemas.openxmlformats.org/officeDocument/2006/relationships/image" Target="../media/image31.png"/><Relationship Id="rId11" Type="http://schemas.openxmlformats.org/officeDocument/2006/relationships/image" Target="../media/image26.png"/><Relationship Id="rId24" Type="http://schemas.openxmlformats.org/officeDocument/2006/relationships/image" Target="../media/image39.png"/><Relationship Id="rId32" Type="http://schemas.openxmlformats.org/officeDocument/2006/relationships/image" Target="../media/image47.png"/><Relationship Id="rId37" Type="http://schemas.openxmlformats.org/officeDocument/2006/relationships/image" Target="../media/image52.png"/><Relationship Id="rId40" Type="http://schemas.openxmlformats.org/officeDocument/2006/relationships/image" Target="../media/image55.png"/><Relationship Id="rId45" Type="http://schemas.openxmlformats.org/officeDocument/2006/relationships/image" Target="../media/image60.png"/><Relationship Id="rId53" Type="http://schemas.openxmlformats.org/officeDocument/2006/relationships/image" Target="../media/image68.png"/><Relationship Id="rId58" Type="http://schemas.openxmlformats.org/officeDocument/2006/relationships/image" Target="../media/image73.png"/><Relationship Id="rId66" Type="http://schemas.openxmlformats.org/officeDocument/2006/relationships/image" Target="../media/image81.png"/><Relationship Id="rId74" Type="http://schemas.openxmlformats.org/officeDocument/2006/relationships/image" Target="../media/image89.png"/><Relationship Id="rId5" Type="http://schemas.openxmlformats.org/officeDocument/2006/relationships/image" Target="../media/image20.png"/><Relationship Id="rId61" Type="http://schemas.openxmlformats.org/officeDocument/2006/relationships/image" Target="../media/image76.png"/><Relationship Id="rId19" Type="http://schemas.openxmlformats.org/officeDocument/2006/relationships/image" Target="../media/image34.png"/><Relationship Id="rId14" Type="http://schemas.openxmlformats.org/officeDocument/2006/relationships/image" Target="../media/image29.png"/><Relationship Id="rId22" Type="http://schemas.openxmlformats.org/officeDocument/2006/relationships/image" Target="../media/image37.png"/><Relationship Id="rId27" Type="http://schemas.openxmlformats.org/officeDocument/2006/relationships/image" Target="../media/image42.png"/><Relationship Id="rId30" Type="http://schemas.openxmlformats.org/officeDocument/2006/relationships/image" Target="../media/image45.png"/><Relationship Id="rId35" Type="http://schemas.openxmlformats.org/officeDocument/2006/relationships/image" Target="../media/image50.png"/><Relationship Id="rId43" Type="http://schemas.openxmlformats.org/officeDocument/2006/relationships/image" Target="../media/image58.png"/><Relationship Id="rId48" Type="http://schemas.openxmlformats.org/officeDocument/2006/relationships/image" Target="../media/image63.png"/><Relationship Id="rId56" Type="http://schemas.openxmlformats.org/officeDocument/2006/relationships/image" Target="../media/image71.png"/><Relationship Id="rId64" Type="http://schemas.openxmlformats.org/officeDocument/2006/relationships/image" Target="../media/image79.png"/><Relationship Id="rId69" Type="http://schemas.openxmlformats.org/officeDocument/2006/relationships/image" Target="../media/image84.png"/><Relationship Id="rId77" Type="http://schemas.openxmlformats.org/officeDocument/2006/relationships/image" Target="../media/image92.png"/><Relationship Id="rId8" Type="http://schemas.openxmlformats.org/officeDocument/2006/relationships/image" Target="../media/image23.png"/><Relationship Id="rId51" Type="http://schemas.openxmlformats.org/officeDocument/2006/relationships/image" Target="../media/image66.png"/><Relationship Id="rId72" Type="http://schemas.openxmlformats.org/officeDocument/2006/relationships/image" Target="../media/image87.png"/><Relationship Id="rId3" Type="http://schemas.openxmlformats.org/officeDocument/2006/relationships/image" Target="../media/image18.png"/><Relationship Id="rId12" Type="http://schemas.openxmlformats.org/officeDocument/2006/relationships/image" Target="../media/image27.png"/><Relationship Id="rId17" Type="http://schemas.openxmlformats.org/officeDocument/2006/relationships/image" Target="../media/image32.png"/><Relationship Id="rId25" Type="http://schemas.openxmlformats.org/officeDocument/2006/relationships/image" Target="../media/image40.png"/><Relationship Id="rId33" Type="http://schemas.openxmlformats.org/officeDocument/2006/relationships/image" Target="../media/image48.png"/><Relationship Id="rId38" Type="http://schemas.openxmlformats.org/officeDocument/2006/relationships/image" Target="../media/image53.png"/><Relationship Id="rId46" Type="http://schemas.openxmlformats.org/officeDocument/2006/relationships/image" Target="../media/image61.png"/><Relationship Id="rId59" Type="http://schemas.openxmlformats.org/officeDocument/2006/relationships/image" Target="../media/image74.png"/><Relationship Id="rId67" Type="http://schemas.openxmlformats.org/officeDocument/2006/relationships/image" Target="../media/image82.png"/><Relationship Id="rId20" Type="http://schemas.openxmlformats.org/officeDocument/2006/relationships/image" Target="../media/image35.png"/><Relationship Id="rId41" Type="http://schemas.openxmlformats.org/officeDocument/2006/relationships/image" Target="../media/image56.png"/><Relationship Id="rId54" Type="http://schemas.openxmlformats.org/officeDocument/2006/relationships/image" Target="../media/image69.png"/><Relationship Id="rId62" Type="http://schemas.openxmlformats.org/officeDocument/2006/relationships/image" Target="../media/image77.png"/><Relationship Id="rId70" Type="http://schemas.openxmlformats.org/officeDocument/2006/relationships/image" Target="../media/image85.png"/><Relationship Id="rId75" Type="http://schemas.openxmlformats.org/officeDocument/2006/relationships/image" Target="../media/image9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5" Type="http://schemas.openxmlformats.org/officeDocument/2006/relationships/image" Target="../media/image30.png"/><Relationship Id="rId23" Type="http://schemas.openxmlformats.org/officeDocument/2006/relationships/image" Target="../media/image38.png"/><Relationship Id="rId28" Type="http://schemas.openxmlformats.org/officeDocument/2006/relationships/image" Target="../media/image43.png"/><Relationship Id="rId36" Type="http://schemas.openxmlformats.org/officeDocument/2006/relationships/image" Target="../media/image51.png"/><Relationship Id="rId49" Type="http://schemas.openxmlformats.org/officeDocument/2006/relationships/image" Target="../media/image64.png"/><Relationship Id="rId57" Type="http://schemas.openxmlformats.org/officeDocument/2006/relationships/image" Target="../media/image72.png"/><Relationship Id="rId10" Type="http://schemas.openxmlformats.org/officeDocument/2006/relationships/image" Target="../media/image25.png"/><Relationship Id="rId31" Type="http://schemas.openxmlformats.org/officeDocument/2006/relationships/image" Target="../media/image46.png"/><Relationship Id="rId44" Type="http://schemas.openxmlformats.org/officeDocument/2006/relationships/image" Target="../media/image59.png"/><Relationship Id="rId52" Type="http://schemas.openxmlformats.org/officeDocument/2006/relationships/image" Target="../media/image67.png"/><Relationship Id="rId60" Type="http://schemas.openxmlformats.org/officeDocument/2006/relationships/image" Target="../media/image75.png"/><Relationship Id="rId65" Type="http://schemas.openxmlformats.org/officeDocument/2006/relationships/image" Target="../media/image80.png"/><Relationship Id="rId73" Type="http://schemas.openxmlformats.org/officeDocument/2006/relationships/image" Target="../media/image88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Relationship Id="rId13" Type="http://schemas.openxmlformats.org/officeDocument/2006/relationships/image" Target="../media/image28.png"/><Relationship Id="rId18" Type="http://schemas.openxmlformats.org/officeDocument/2006/relationships/image" Target="../media/image33.png"/><Relationship Id="rId39" Type="http://schemas.openxmlformats.org/officeDocument/2006/relationships/image" Target="../media/image54.png"/><Relationship Id="rId34" Type="http://schemas.openxmlformats.org/officeDocument/2006/relationships/image" Target="../media/image49.png"/><Relationship Id="rId50" Type="http://schemas.openxmlformats.org/officeDocument/2006/relationships/image" Target="../media/image65.png"/><Relationship Id="rId55" Type="http://schemas.openxmlformats.org/officeDocument/2006/relationships/image" Target="../media/image70.png"/><Relationship Id="rId76" Type="http://schemas.openxmlformats.org/officeDocument/2006/relationships/image" Target="../media/image91.png"/><Relationship Id="rId7" Type="http://schemas.openxmlformats.org/officeDocument/2006/relationships/image" Target="../media/image22.png"/><Relationship Id="rId71" Type="http://schemas.openxmlformats.org/officeDocument/2006/relationships/image" Target="../media/image86.png"/><Relationship Id="rId2" Type="http://schemas.openxmlformats.org/officeDocument/2006/relationships/notesSlide" Target="../notesSlides/notesSlide4.xml"/><Relationship Id="rId29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5.png"/><Relationship Id="rId4" Type="http://schemas.openxmlformats.org/officeDocument/2006/relationships/image" Target="../media/image94.png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26" Type="http://schemas.openxmlformats.org/officeDocument/2006/relationships/image" Target="../media/image115.png"/><Relationship Id="rId3" Type="http://schemas.openxmlformats.org/officeDocument/2006/relationships/image" Target="../media/image97.png"/><Relationship Id="rId21" Type="http://schemas.openxmlformats.org/officeDocument/2006/relationships/image" Target="../media/image110.png"/><Relationship Id="rId7" Type="http://schemas.openxmlformats.org/officeDocument/2006/relationships/image" Target="../media/image10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5" Type="http://schemas.openxmlformats.org/officeDocument/2006/relationships/image" Target="../media/image114.png"/><Relationship Id="rId33" Type="http://schemas.openxmlformats.org/officeDocument/2006/relationships/image" Target="../media/image122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29" Type="http://schemas.openxmlformats.org/officeDocument/2006/relationships/image" Target="../media/image1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00.png"/><Relationship Id="rId24" Type="http://schemas.openxmlformats.org/officeDocument/2006/relationships/image" Target="../media/image113.png"/><Relationship Id="rId32" Type="http://schemas.openxmlformats.org/officeDocument/2006/relationships/image" Target="../media/image121.png"/><Relationship Id="rId5" Type="http://schemas.openxmlformats.org/officeDocument/2006/relationships/image" Target="../media/image7.png"/><Relationship Id="rId15" Type="http://schemas.openxmlformats.org/officeDocument/2006/relationships/image" Target="../media/image104.png"/><Relationship Id="rId23" Type="http://schemas.openxmlformats.org/officeDocument/2006/relationships/image" Target="../media/image112.png"/><Relationship Id="rId28" Type="http://schemas.openxmlformats.org/officeDocument/2006/relationships/image" Target="../media/image117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31" Type="http://schemas.openxmlformats.org/officeDocument/2006/relationships/image" Target="../media/image120.png"/><Relationship Id="rId4" Type="http://schemas.openxmlformats.org/officeDocument/2006/relationships/image" Target="../media/image6.png"/><Relationship Id="rId9" Type="http://schemas.openxmlformats.org/officeDocument/2006/relationships/image" Target="../media/image13.png"/><Relationship Id="rId14" Type="http://schemas.openxmlformats.org/officeDocument/2006/relationships/image" Target="../media/image103.png"/><Relationship Id="rId22" Type="http://schemas.openxmlformats.org/officeDocument/2006/relationships/image" Target="../media/image111.png"/><Relationship Id="rId27" Type="http://schemas.openxmlformats.org/officeDocument/2006/relationships/image" Target="../media/image116.png"/><Relationship Id="rId30" Type="http://schemas.openxmlformats.org/officeDocument/2006/relationships/image" Target="../media/image119.png"/><Relationship Id="rId8" Type="http://schemas.openxmlformats.org/officeDocument/2006/relationships/image" Target="../media/image98.pn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2.png"/><Relationship Id="rId18" Type="http://schemas.openxmlformats.org/officeDocument/2006/relationships/image" Target="../media/image57.png"/><Relationship Id="rId26" Type="http://schemas.openxmlformats.org/officeDocument/2006/relationships/image" Target="../media/image65.png"/><Relationship Id="rId39" Type="http://schemas.openxmlformats.org/officeDocument/2006/relationships/image" Target="../media/image78.png"/><Relationship Id="rId21" Type="http://schemas.openxmlformats.org/officeDocument/2006/relationships/image" Target="../media/image60.png"/><Relationship Id="rId34" Type="http://schemas.openxmlformats.org/officeDocument/2006/relationships/image" Target="../media/image73.png"/><Relationship Id="rId42" Type="http://schemas.openxmlformats.org/officeDocument/2006/relationships/image" Target="../media/image81.png"/><Relationship Id="rId47" Type="http://schemas.openxmlformats.org/officeDocument/2006/relationships/image" Target="../media/image86.png"/><Relationship Id="rId50" Type="http://schemas.openxmlformats.org/officeDocument/2006/relationships/image" Target="../media/image89.png"/><Relationship Id="rId55" Type="http://schemas.openxmlformats.org/officeDocument/2006/relationships/image" Target="../media/image125.pn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55.png"/><Relationship Id="rId29" Type="http://schemas.openxmlformats.org/officeDocument/2006/relationships/image" Target="../media/image68.png"/><Relationship Id="rId11" Type="http://schemas.openxmlformats.org/officeDocument/2006/relationships/image" Target="../media/image50.png"/><Relationship Id="rId24" Type="http://schemas.openxmlformats.org/officeDocument/2006/relationships/image" Target="../media/image63.png"/><Relationship Id="rId32" Type="http://schemas.openxmlformats.org/officeDocument/2006/relationships/image" Target="../media/image71.png"/><Relationship Id="rId37" Type="http://schemas.openxmlformats.org/officeDocument/2006/relationships/image" Target="../media/image76.png"/><Relationship Id="rId40" Type="http://schemas.openxmlformats.org/officeDocument/2006/relationships/image" Target="../media/image79.png"/><Relationship Id="rId45" Type="http://schemas.openxmlformats.org/officeDocument/2006/relationships/image" Target="../media/image84.png"/><Relationship Id="rId53" Type="http://schemas.openxmlformats.org/officeDocument/2006/relationships/image" Target="../media/image99.png"/><Relationship Id="rId58" Type="http://schemas.openxmlformats.org/officeDocument/2006/relationships/image" Target="../media/image128.png"/><Relationship Id="rId5" Type="http://schemas.openxmlformats.org/officeDocument/2006/relationships/image" Target="../media/image44.png"/><Relationship Id="rId19" Type="http://schemas.openxmlformats.org/officeDocument/2006/relationships/image" Target="../media/image58.png"/><Relationship Id="rId4" Type="http://schemas.openxmlformats.org/officeDocument/2006/relationships/image" Target="../media/image43.png"/><Relationship Id="rId9" Type="http://schemas.openxmlformats.org/officeDocument/2006/relationships/image" Target="../media/image48.png"/><Relationship Id="rId14" Type="http://schemas.openxmlformats.org/officeDocument/2006/relationships/image" Target="../media/image53.png"/><Relationship Id="rId22" Type="http://schemas.openxmlformats.org/officeDocument/2006/relationships/image" Target="../media/image61.png"/><Relationship Id="rId27" Type="http://schemas.openxmlformats.org/officeDocument/2006/relationships/image" Target="../media/image123.png"/><Relationship Id="rId30" Type="http://schemas.openxmlformats.org/officeDocument/2006/relationships/image" Target="../media/image69.png"/><Relationship Id="rId35" Type="http://schemas.openxmlformats.org/officeDocument/2006/relationships/image" Target="../media/image74.png"/><Relationship Id="rId43" Type="http://schemas.openxmlformats.org/officeDocument/2006/relationships/image" Target="../media/image82.png"/><Relationship Id="rId48" Type="http://schemas.openxmlformats.org/officeDocument/2006/relationships/image" Target="../media/image87.png"/><Relationship Id="rId56" Type="http://schemas.openxmlformats.org/officeDocument/2006/relationships/image" Target="../media/image126.png"/><Relationship Id="rId8" Type="http://schemas.openxmlformats.org/officeDocument/2006/relationships/image" Target="../media/image47.png"/><Relationship Id="rId51" Type="http://schemas.openxmlformats.org/officeDocument/2006/relationships/image" Target="../media/image90.png"/><Relationship Id="rId3" Type="http://schemas.openxmlformats.org/officeDocument/2006/relationships/image" Target="../media/image42.png"/><Relationship Id="rId12" Type="http://schemas.openxmlformats.org/officeDocument/2006/relationships/image" Target="../media/image51.png"/><Relationship Id="rId17" Type="http://schemas.openxmlformats.org/officeDocument/2006/relationships/image" Target="../media/image56.png"/><Relationship Id="rId25" Type="http://schemas.openxmlformats.org/officeDocument/2006/relationships/image" Target="../media/image64.png"/><Relationship Id="rId33" Type="http://schemas.openxmlformats.org/officeDocument/2006/relationships/image" Target="../media/image72.png"/><Relationship Id="rId38" Type="http://schemas.openxmlformats.org/officeDocument/2006/relationships/image" Target="../media/image77.png"/><Relationship Id="rId46" Type="http://schemas.openxmlformats.org/officeDocument/2006/relationships/image" Target="../media/image85.png"/><Relationship Id="rId20" Type="http://schemas.openxmlformats.org/officeDocument/2006/relationships/image" Target="../media/image59.png"/><Relationship Id="rId41" Type="http://schemas.openxmlformats.org/officeDocument/2006/relationships/image" Target="../media/image80.png"/><Relationship Id="rId54" Type="http://schemas.openxmlformats.org/officeDocument/2006/relationships/image" Target="../media/image12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15" Type="http://schemas.openxmlformats.org/officeDocument/2006/relationships/image" Target="../media/image54.png"/><Relationship Id="rId23" Type="http://schemas.openxmlformats.org/officeDocument/2006/relationships/image" Target="../media/image62.png"/><Relationship Id="rId28" Type="http://schemas.openxmlformats.org/officeDocument/2006/relationships/image" Target="../media/image67.png"/><Relationship Id="rId36" Type="http://schemas.openxmlformats.org/officeDocument/2006/relationships/image" Target="../media/image75.png"/><Relationship Id="rId49" Type="http://schemas.openxmlformats.org/officeDocument/2006/relationships/image" Target="../media/image88.png"/><Relationship Id="rId57" Type="http://schemas.openxmlformats.org/officeDocument/2006/relationships/image" Target="../media/image127.png"/><Relationship Id="rId10" Type="http://schemas.openxmlformats.org/officeDocument/2006/relationships/image" Target="../media/image49.png"/><Relationship Id="rId31" Type="http://schemas.openxmlformats.org/officeDocument/2006/relationships/image" Target="../media/image70.png"/><Relationship Id="rId44" Type="http://schemas.openxmlformats.org/officeDocument/2006/relationships/image" Target="../media/image83.png"/><Relationship Id="rId52" Type="http://schemas.openxmlformats.org/officeDocument/2006/relationships/image" Target="../media/image9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7" Type="http://schemas.openxmlformats.org/officeDocument/2006/relationships/image" Target="../media/image13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131.png"/><Relationship Id="rId4" Type="http://schemas.openxmlformats.org/officeDocument/2006/relationships/image" Target="../media/image130.pn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38.png"/><Relationship Id="rId18" Type="http://schemas.openxmlformats.org/officeDocument/2006/relationships/image" Target="../media/image143.png"/><Relationship Id="rId26" Type="http://schemas.openxmlformats.org/officeDocument/2006/relationships/image" Target="../media/image151.png"/><Relationship Id="rId39" Type="http://schemas.openxmlformats.org/officeDocument/2006/relationships/image" Target="../media/image164.png"/><Relationship Id="rId21" Type="http://schemas.openxmlformats.org/officeDocument/2006/relationships/image" Target="../media/image146.png"/><Relationship Id="rId34" Type="http://schemas.openxmlformats.org/officeDocument/2006/relationships/image" Target="../media/image159.png"/><Relationship Id="rId7" Type="http://schemas.openxmlformats.org/officeDocument/2006/relationships/image" Target="../media/image133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41.png"/><Relationship Id="rId20" Type="http://schemas.openxmlformats.org/officeDocument/2006/relationships/image" Target="../media/image145.png"/><Relationship Id="rId29" Type="http://schemas.openxmlformats.org/officeDocument/2006/relationships/image" Target="../media/image154.png"/><Relationship Id="rId41" Type="http://schemas.openxmlformats.org/officeDocument/2006/relationships/image" Target="../media/image16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36.png"/><Relationship Id="rId24" Type="http://schemas.openxmlformats.org/officeDocument/2006/relationships/image" Target="../media/image149.png"/><Relationship Id="rId32" Type="http://schemas.openxmlformats.org/officeDocument/2006/relationships/image" Target="../media/image157.png"/><Relationship Id="rId37" Type="http://schemas.openxmlformats.org/officeDocument/2006/relationships/image" Target="../media/image162.png"/><Relationship Id="rId40" Type="http://schemas.openxmlformats.org/officeDocument/2006/relationships/image" Target="../media/image165.png"/><Relationship Id="rId5" Type="http://schemas.openxmlformats.org/officeDocument/2006/relationships/image" Target="../media/image6.png"/><Relationship Id="rId15" Type="http://schemas.openxmlformats.org/officeDocument/2006/relationships/image" Target="../media/image140.png"/><Relationship Id="rId23" Type="http://schemas.openxmlformats.org/officeDocument/2006/relationships/image" Target="../media/image148.png"/><Relationship Id="rId28" Type="http://schemas.openxmlformats.org/officeDocument/2006/relationships/image" Target="../media/image153.png"/><Relationship Id="rId36" Type="http://schemas.openxmlformats.org/officeDocument/2006/relationships/image" Target="../media/image161.png"/><Relationship Id="rId10" Type="http://schemas.openxmlformats.org/officeDocument/2006/relationships/image" Target="../media/image135.png"/><Relationship Id="rId19" Type="http://schemas.openxmlformats.org/officeDocument/2006/relationships/image" Target="../media/image144.png"/><Relationship Id="rId31" Type="http://schemas.openxmlformats.org/officeDocument/2006/relationships/image" Target="../media/image156.png"/><Relationship Id="rId4" Type="http://schemas.openxmlformats.org/officeDocument/2006/relationships/image" Target="../media/image10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Relationship Id="rId22" Type="http://schemas.openxmlformats.org/officeDocument/2006/relationships/image" Target="../media/image147.png"/><Relationship Id="rId27" Type="http://schemas.openxmlformats.org/officeDocument/2006/relationships/image" Target="../media/image152.png"/><Relationship Id="rId30" Type="http://schemas.openxmlformats.org/officeDocument/2006/relationships/image" Target="../media/image155.png"/><Relationship Id="rId35" Type="http://schemas.openxmlformats.org/officeDocument/2006/relationships/image" Target="../media/image160.png"/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12" Type="http://schemas.openxmlformats.org/officeDocument/2006/relationships/image" Target="../media/image137.png"/><Relationship Id="rId17" Type="http://schemas.openxmlformats.org/officeDocument/2006/relationships/image" Target="../media/image142.png"/><Relationship Id="rId25" Type="http://schemas.openxmlformats.org/officeDocument/2006/relationships/image" Target="../media/image150.png"/><Relationship Id="rId33" Type="http://schemas.openxmlformats.org/officeDocument/2006/relationships/image" Target="../media/image158.png"/><Relationship Id="rId38" Type="http://schemas.openxmlformats.org/officeDocument/2006/relationships/image" Target="../media/image16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4864708" y="4533900"/>
            <a:ext cx="14670334" cy="4648200"/>
          </a:xfrm>
          <a:prstGeom prst="rect">
            <a:avLst/>
          </a:prstGeom>
          <a:noFill/>
          <a:ln/>
        </p:spPr>
      </p:sp>
      <p:sp>
        <p:nvSpPr>
          <p:cNvPr id="3" name="Text 1"/>
          <p:cNvSpPr/>
          <p:nvPr/>
        </p:nvSpPr>
        <p:spPr>
          <a:xfrm>
            <a:off x="5943198" y="3137201"/>
            <a:ext cx="15547633" cy="356498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200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700000000000000" pitchFamily="2" charset="-78"/>
              </a:rPr>
              <a:t>تم : طوسی</a:t>
            </a:r>
            <a:endParaRPr lang="en-US" sz="20000" dirty="0">
              <a:cs typeface="B Nazanin" panose="00000700000000000000" pitchFamily="2" charset="-78"/>
            </a:endParaRPr>
          </a:p>
        </p:txBody>
      </p:sp>
      <p:sp>
        <p:nvSpPr>
          <p:cNvPr id="4" name="Text 2"/>
          <p:cNvSpPr/>
          <p:nvPr/>
        </p:nvSpPr>
        <p:spPr>
          <a:xfrm>
            <a:off x="5192000" y="7315064"/>
            <a:ext cx="14941301" cy="12615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/>
            <a:r>
              <a:rPr lang="fa-IR" sz="6400" kern="0" spc="256" dirty="0">
                <a:solidFill>
                  <a:srgbClr val="000000">
                    <a:alpha val="100000"/>
                  </a:srgbClr>
                </a:solidFill>
                <a:latin typeface="Montserrat Bold" pitchFamily="34" charset="0"/>
                <a:ea typeface="Montserrat Bold" pitchFamily="34" charset="-122"/>
                <a:cs typeface="B Nazanin" panose="00000700000000000000" pitchFamily="2" charset="-78"/>
              </a:rPr>
              <a:t>قالب پاورپوینت فیزیک قابل ویرایش می باشد</a:t>
            </a:r>
            <a:endParaRPr lang="en-US" sz="6400" dirty="0">
              <a:cs typeface="B Nazanin" panose="00000700000000000000" pitchFamily="2" charset="-78"/>
            </a:endParaRPr>
          </a:p>
        </p:txBody>
      </p:sp>
      <p:sp>
        <p:nvSpPr>
          <p:cNvPr id="5" name="Shape 3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59313" cy="7645400"/>
          </a:xfrm>
          <a:prstGeom prst="rect">
            <a:avLst/>
          </a:prstGeom>
        </p:spPr>
      </p:pic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92311" y="8216900"/>
            <a:ext cx="7798520" cy="5499100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12341" y="9904668"/>
            <a:ext cx="2156888" cy="2156618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4470" y="8585200"/>
            <a:ext cx="914514" cy="91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836400"/>
            <a:ext cx="381488" cy="940581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488" y="11836400"/>
            <a:ext cx="940699" cy="940581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22187" y="11836400"/>
            <a:ext cx="940699" cy="94058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2886" y="11836400"/>
            <a:ext cx="940699" cy="940581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2776981"/>
            <a:ext cx="381488" cy="939019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1488" y="12776981"/>
            <a:ext cx="940699" cy="939019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22187" y="12776981"/>
            <a:ext cx="940699" cy="939019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62886" y="12776981"/>
            <a:ext cx="940699" cy="939019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667908" y="0"/>
            <a:ext cx="664852" cy="14406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8306951" y="0"/>
            <a:ext cx="664852" cy="1440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946396" y="0"/>
            <a:ext cx="664852" cy="14406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585439" y="0"/>
            <a:ext cx="664852" cy="14406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24890" y="0"/>
            <a:ext cx="664852" cy="144066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864336" y="0"/>
            <a:ext cx="664852" cy="14406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503378" y="0"/>
            <a:ext cx="664852" cy="14406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142827" y="0"/>
            <a:ext cx="664852" cy="144066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2781872" y="0"/>
            <a:ext cx="664852" cy="1440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421321" y="0"/>
            <a:ext cx="664852" cy="14406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667908" y="118269"/>
            <a:ext cx="664852" cy="664766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306951" y="118269"/>
            <a:ext cx="664852" cy="664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946396" y="118269"/>
            <a:ext cx="664852" cy="66476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585439" y="118269"/>
            <a:ext cx="664852" cy="66476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224890" y="118269"/>
            <a:ext cx="664852" cy="66476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64336" y="118269"/>
            <a:ext cx="664852" cy="66476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503378" y="118269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42827" y="118269"/>
            <a:ext cx="664852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81872" y="118269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421321" y="118269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667908" y="757634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306951" y="757634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946396" y="757634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585439" y="757634"/>
            <a:ext cx="664852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224890" y="757634"/>
            <a:ext cx="664852" cy="664766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864336" y="757634"/>
            <a:ext cx="664852" cy="664766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503378" y="757634"/>
            <a:ext cx="664852" cy="664766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142827" y="757634"/>
            <a:ext cx="664852" cy="664766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781872" y="757634"/>
            <a:ext cx="664852" cy="664766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421321" y="757634"/>
            <a:ext cx="664852" cy="664766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7667908" y="1397000"/>
            <a:ext cx="664852" cy="664766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306951" y="1397000"/>
            <a:ext cx="664852" cy="664766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8946396" y="1397000"/>
            <a:ext cx="664852" cy="664766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9585439" y="1397000"/>
            <a:ext cx="664852" cy="664766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0224890" y="1397000"/>
            <a:ext cx="664852" cy="664766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864336" y="1397000"/>
            <a:ext cx="664852" cy="664766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503378" y="1397000"/>
            <a:ext cx="664852" cy="664766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2142827" y="1397000"/>
            <a:ext cx="664852" cy="664766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781872" y="1397000"/>
            <a:ext cx="664852" cy="664766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421321" y="1397000"/>
            <a:ext cx="664852" cy="664766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667908" y="2035969"/>
            <a:ext cx="664852" cy="664766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8306951" y="2035969"/>
            <a:ext cx="664852" cy="664766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8946396" y="2035969"/>
            <a:ext cx="664852" cy="664766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9585439" y="2035969"/>
            <a:ext cx="664852" cy="664766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224890" y="2035969"/>
            <a:ext cx="664852" cy="664766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64336" y="2035969"/>
            <a:ext cx="664852" cy="664766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503378" y="2035969"/>
            <a:ext cx="664852" cy="664766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42827" y="2035969"/>
            <a:ext cx="664852" cy="664766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81872" y="2035969"/>
            <a:ext cx="664852" cy="664766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421321" y="2035969"/>
            <a:ext cx="664852" cy="664766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7667908" y="2675334"/>
            <a:ext cx="664852" cy="664766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8306951" y="2675334"/>
            <a:ext cx="664852" cy="664766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946396" y="2675334"/>
            <a:ext cx="664852" cy="664766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9585439" y="2675334"/>
            <a:ext cx="664852" cy="664766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224890" y="2675334"/>
            <a:ext cx="664852" cy="664766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864336" y="2675334"/>
            <a:ext cx="664852" cy="664766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503378" y="2675334"/>
            <a:ext cx="664852" cy="664766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142827" y="2675334"/>
            <a:ext cx="664852" cy="664766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781872" y="2675334"/>
            <a:ext cx="664852" cy="664766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421321" y="2675334"/>
            <a:ext cx="664852" cy="664766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596549" y="12382500"/>
            <a:ext cx="4115314" cy="774700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0" y="850540"/>
            <a:ext cx="152614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247193" y="850540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494386" y="850540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741591" y="850540"/>
            <a:ext cx="152618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988784" y="850540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0" y="1701701"/>
            <a:ext cx="152614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247193" y="1701701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4386" y="1701701"/>
            <a:ext cx="152618" cy="152598"/>
          </a:xfrm>
          <a:prstGeom prst="rect">
            <a:avLst/>
          </a:prstGeom>
        </p:spPr>
      </p:pic>
      <p:pic>
        <p:nvPicPr>
          <p:cNvPr id="84" name="Image 82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741591" y="1701701"/>
            <a:ext cx="152618" cy="152598"/>
          </a:xfrm>
          <a:prstGeom prst="rect">
            <a:avLst/>
          </a:prstGeom>
        </p:spPr>
      </p:pic>
      <p:pic>
        <p:nvPicPr>
          <p:cNvPr id="85" name="Image 83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988784" y="1701701"/>
            <a:ext cx="152618" cy="152598"/>
          </a:xfrm>
          <a:prstGeom prst="rect">
            <a:avLst/>
          </a:prstGeom>
        </p:spPr>
      </p:pic>
      <p:pic>
        <p:nvPicPr>
          <p:cNvPr id="86" name="Image 84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0" y="2552254"/>
            <a:ext cx="152614" cy="152598"/>
          </a:xfrm>
          <a:prstGeom prst="rect">
            <a:avLst/>
          </a:prstGeom>
        </p:spPr>
      </p:pic>
      <p:pic>
        <p:nvPicPr>
          <p:cNvPr id="87" name="Image 85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1247193" y="2552254"/>
            <a:ext cx="152618" cy="152598"/>
          </a:xfrm>
          <a:prstGeom prst="rect">
            <a:avLst/>
          </a:prstGeom>
        </p:spPr>
      </p:pic>
      <p:pic>
        <p:nvPicPr>
          <p:cNvPr id="88" name="Image 86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494386" y="2552254"/>
            <a:ext cx="152618" cy="152598"/>
          </a:xfrm>
          <a:prstGeom prst="rect">
            <a:avLst/>
          </a:prstGeom>
        </p:spPr>
      </p:pic>
      <p:pic>
        <p:nvPicPr>
          <p:cNvPr id="89" name="Image 87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3741591" y="2552254"/>
            <a:ext cx="152618" cy="152598"/>
          </a:xfrm>
          <a:prstGeom prst="rect">
            <a:avLst/>
          </a:prstGeom>
        </p:spPr>
      </p:pic>
      <p:pic>
        <p:nvPicPr>
          <p:cNvPr id="90" name="Image 88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4988784" y="2552254"/>
            <a:ext cx="152618" cy="152598"/>
          </a:xfrm>
          <a:prstGeom prst="rect">
            <a:avLst/>
          </a:prstGeom>
        </p:spPr>
      </p:pic>
      <p:pic>
        <p:nvPicPr>
          <p:cNvPr id="91" name="Image 89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0" y="3403402"/>
            <a:ext cx="152614" cy="152598"/>
          </a:xfrm>
          <a:prstGeom prst="rect">
            <a:avLst/>
          </a:prstGeom>
        </p:spPr>
      </p:pic>
      <p:pic>
        <p:nvPicPr>
          <p:cNvPr id="92" name="Image 90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93" name="Image 91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94" name="Image 92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95" name="Image 93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sp>
        <p:nvSpPr>
          <p:cNvPr id="96" name="Text 0"/>
          <p:cNvSpPr/>
          <p:nvPr/>
        </p:nvSpPr>
        <p:spPr>
          <a:xfrm>
            <a:off x="6257649" y="774700"/>
            <a:ext cx="11871750" cy="2777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جادوی اژدها:</a:t>
            </a:r>
          </a:p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یک تحقیق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97" name="Shape 1"/>
          <p:cNvSpPr/>
          <p:nvPr/>
        </p:nvSpPr>
        <p:spPr>
          <a:xfrm>
            <a:off x="2171971" y="4330700"/>
            <a:ext cx="8205226" cy="8204200"/>
          </a:xfrm>
          <a:prstGeom prst="rect">
            <a:avLst/>
          </a:prstGeom>
          <a:noFill/>
          <a:ln/>
        </p:spPr>
      </p:sp>
      <p:sp>
        <p:nvSpPr>
          <p:cNvPr id="98" name="Shape 2"/>
          <p:cNvSpPr/>
          <p:nvPr/>
        </p:nvSpPr>
        <p:spPr>
          <a:xfrm>
            <a:off x="2171971" y="4330700"/>
            <a:ext cx="8205226" cy="8204200"/>
          </a:xfrm>
          <a:prstGeom prst="ellipse">
            <a:avLst/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99" name="Shape 3"/>
          <p:cNvSpPr/>
          <p:nvPr/>
        </p:nvSpPr>
        <p:spPr>
          <a:xfrm>
            <a:off x="3200800" y="6223000"/>
            <a:ext cx="6160270" cy="6159500"/>
          </a:xfrm>
          <a:prstGeom prst="ellipse">
            <a:avLst/>
          </a:prstGeom>
          <a:solidFill>
            <a:srgbClr val="3A64D6">
              <a:alpha val="100000"/>
            </a:srgbClr>
          </a:solidFill>
          <a:ln/>
        </p:spPr>
      </p:sp>
      <p:sp>
        <p:nvSpPr>
          <p:cNvPr id="100" name="Shape 4"/>
          <p:cNvSpPr/>
          <p:nvPr/>
        </p:nvSpPr>
        <p:spPr>
          <a:xfrm>
            <a:off x="4263882" y="8079927"/>
            <a:ext cx="4089911" cy="4089400"/>
          </a:xfrm>
          <a:prstGeom prst="ellipse">
            <a:avLst/>
          </a:prstGeom>
          <a:solidFill>
            <a:srgbClr val="374685">
              <a:alpha val="100000"/>
            </a:srgbClr>
          </a:solidFill>
          <a:ln/>
        </p:spPr>
      </p:sp>
      <p:sp>
        <p:nvSpPr>
          <p:cNvPr id="101" name="Text 5"/>
          <p:cNvSpPr/>
          <p:nvPr/>
        </p:nvSpPr>
        <p:spPr>
          <a:xfrm>
            <a:off x="5028769" y="4864100"/>
            <a:ext cx="204311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fa-IR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6.7 میلیون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02" name="Text 6"/>
          <p:cNvSpPr/>
          <p:nvPr/>
        </p:nvSpPr>
        <p:spPr>
          <a:xfrm>
            <a:off x="5229738" y="9587231"/>
            <a:ext cx="2055821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الف. عمو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03" name="Text 7"/>
          <p:cNvSpPr/>
          <p:nvPr/>
        </p:nvSpPr>
        <p:spPr>
          <a:xfrm>
            <a:off x="4551028" y="6806270"/>
            <a:ext cx="3104565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fa-IR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4. جام جهانی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04" name="Shape 8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106" name="Image 95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22584210" y="7519132"/>
            <a:ext cx="1802838" cy="2959137"/>
          </a:xfrm>
          <a:prstGeom prst="rect">
            <a:avLst/>
          </a:prstGeom>
        </p:spPr>
      </p:pic>
      <p:pic>
        <p:nvPicPr>
          <p:cNvPr id="107" name="Image 96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16938553" y="5916426"/>
            <a:ext cx="5667206" cy="4561408"/>
          </a:xfrm>
          <a:prstGeom prst="rect">
            <a:avLst/>
          </a:prstGeom>
        </p:spPr>
      </p:pic>
      <p:pic>
        <p:nvPicPr>
          <p:cNvPr id="108" name="Image 97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6938553" y="4204271"/>
            <a:ext cx="7448495" cy="5013052"/>
          </a:xfrm>
          <a:prstGeom prst="rect">
            <a:avLst/>
          </a:prstGeom>
        </p:spPr>
      </p:pic>
      <p:pic>
        <p:nvPicPr>
          <p:cNvPr id="109" name="Image 98" descr="preencoded.png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17365737" y="4474257"/>
            <a:ext cx="3703669" cy="2137668"/>
          </a:xfrm>
          <a:prstGeom prst="rect">
            <a:avLst/>
          </a:prstGeom>
        </p:spPr>
      </p:pic>
      <p:pic>
        <p:nvPicPr>
          <p:cNvPr id="110" name="Image 99" descr="preencoded.png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17585236" y="4681872"/>
            <a:ext cx="3264717" cy="1882961"/>
          </a:xfrm>
          <a:prstGeom prst="rect">
            <a:avLst/>
          </a:prstGeom>
        </p:spPr>
      </p:pic>
      <p:pic>
        <p:nvPicPr>
          <p:cNvPr id="111" name="Image 100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9920840" y="5949913"/>
            <a:ext cx="2687865" cy="1551335"/>
          </a:xfrm>
          <a:prstGeom prst="rect">
            <a:avLst/>
          </a:prstGeom>
        </p:spPr>
      </p:pic>
      <p:pic>
        <p:nvPicPr>
          <p:cNvPr id="112" name="Image 101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20166270" y="6245535"/>
            <a:ext cx="2197713" cy="1267718"/>
          </a:xfrm>
          <a:prstGeom prst="rect">
            <a:avLst/>
          </a:prstGeom>
        </p:spPr>
      </p:pic>
      <p:pic>
        <p:nvPicPr>
          <p:cNvPr id="113" name="Image 102" descr="preencoded.png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22191763" y="8410029"/>
            <a:ext cx="612390" cy="353665"/>
          </a:xfrm>
          <a:prstGeom prst="rect">
            <a:avLst/>
          </a:prstGeom>
        </p:spPr>
      </p:pic>
      <p:pic>
        <p:nvPicPr>
          <p:cNvPr id="114" name="Image 103" descr="preencoded.png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22248359" y="8477572"/>
            <a:ext cx="501663" cy="288999"/>
          </a:xfrm>
          <a:prstGeom prst="rect">
            <a:avLst/>
          </a:prstGeom>
        </p:spPr>
      </p:pic>
      <p:pic>
        <p:nvPicPr>
          <p:cNvPr id="115" name="Image 104" descr="preencoded.png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20228441" y="6208229"/>
            <a:ext cx="2052572" cy="1212887"/>
          </a:xfrm>
          <a:prstGeom prst="rect">
            <a:avLst/>
          </a:prstGeom>
        </p:spPr>
      </p:pic>
      <p:pic>
        <p:nvPicPr>
          <p:cNvPr id="116" name="Image 105" descr="preencoded.png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20265926" y="6146614"/>
            <a:ext cx="1996962" cy="1155787"/>
          </a:xfrm>
          <a:prstGeom prst="rect">
            <a:avLst/>
          </a:prstGeom>
        </p:spPr>
      </p:pic>
      <p:pic>
        <p:nvPicPr>
          <p:cNvPr id="117" name="Image 106" descr="preencoded.png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21802328" y="7901050"/>
            <a:ext cx="462473" cy="852326"/>
          </a:xfrm>
          <a:prstGeom prst="rect">
            <a:avLst/>
          </a:prstGeom>
        </p:spPr>
      </p:pic>
      <p:pic>
        <p:nvPicPr>
          <p:cNvPr id="118" name="Image 107" descr="preencoded.png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21614213" y="7791413"/>
            <a:ext cx="650594" cy="713209"/>
          </a:xfrm>
          <a:prstGeom prst="rect">
            <a:avLst/>
          </a:prstGeom>
        </p:spPr>
      </p:pic>
      <p:pic>
        <p:nvPicPr>
          <p:cNvPr id="119" name="Image 108" descr="preencoded.png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21684733" y="8504548"/>
            <a:ext cx="160689" cy="360524"/>
          </a:xfrm>
          <a:prstGeom prst="rect">
            <a:avLst/>
          </a:prstGeom>
        </p:spPr>
      </p:pic>
      <p:pic>
        <p:nvPicPr>
          <p:cNvPr id="120" name="Image 109" descr="preencoded.png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21543644" y="8388983"/>
            <a:ext cx="258671" cy="405594"/>
          </a:xfrm>
          <a:prstGeom prst="rect">
            <a:avLst/>
          </a:prstGeom>
        </p:spPr>
      </p:pic>
      <p:pic>
        <p:nvPicPr>
          <p:cNvPr id="121" name="Image 110" descr="preencoded.png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21543644" y="8712349"/>
            <a:ext cx="141091" cy="152834"/>
          </a:xfrm>
          <a:prstGeom prst="rect">
            <a:avLst/>
          </a:prstGeom>
        </p:spPr>
      </p:pic>
      <p:pic>
        <p:nvPicPr>
          <p:cNvPr id="122" name="Image 111" descr="preencoded.png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21382992" y="7620930"/>
            <a:ext cx="462467" cy="854286"/>
          </a:xfrm>
          <a:prstGeom prst="rect">
            <a:avLst/>
          </a:prstGeom>
        </p:spPr>
      </p:pic>
      <p:pic>
        <p:nvPicPr>
          <p:cNvPr id="123" name="Image 112" descr="preencoded.png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21194828" y="7513203"/>
            <a:ext cx="650594" cy="711250"/>
          </a:xfrm>
          <a:prstGeom prst="rect">
            <a:avLst/>
          </a:prstGeom>
        </p:spPr>
      </p:pic>
      <p:pic>
        <p:nvPicPr>
          <p:cNvPr id="124" name="Image 113" descr="preencoded.png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21265394" y="8224428"/>
            <a:ext cx="160689" cy="362483"/>
          </a:xfrm>
          <a:prstGeom prst="rect">
            <a:avLst/>
          </a:prstGeom>
        </p:spPr>
      </p:pic>
      <p:pic>
        <p:nvPicPr>
          <p:cNvPr id="125" name="Image 114" descr="preencoded.png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21124309" y="8108863"/>
            <a:ext cx="258671" cy="405594"/>
          </a:xfrm>
          <a:prstGeom prst="rect">
            <a:avLst/>
          </a:prstGeom>
        </p:spPr>
      </p:pic>
      <p:pic>
        <p:nvPicPr>
          <p:cNvPr id="126" name="Image 115" descr="preencoded.png"/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21124309" y="8434139"/>
            <a:ext cx="141091" cy="152834"/>
          </a:xfrm>
          <a:prstGeom prst="rect">
            <a:avLst/>
          </a:prstGeom>
        </p:spPr>
      </p:pic>
      <p:pic>
        <p:nvPicPr>
          <p:cNvPr id="127" name="Image 116" descr="preencoded.png"/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10789282" y="4203700"/>
            <a:ext cx="917097" cy="636935"/>
          </a:xfrm>
          <a:prstGeom prst="rect">
            <a:avLst/>
          </a:prstGeom>
        </p:spPr>
      </p:pic>
      <p:pic>
        <p:nvPicPr>
          <p:cNvPr id="128" name="Image 117" descr="preencoded.png"/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11539758" y="4574530"/>
            <a:ext cx="247014" cy="316557"/>
          </a:xfrm>
          <a:prstGeom prst="rect">
            <a:avLst/>
          </a:prstGeom>
        </p:spPr>
      </p:pic>
      <p:pic>
        <p:nvPicPr>
          <p:cNvPr id="129" name="Image 118" descr="preencoded.png"/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11565282" y="4664261"/>
            <a:ext cx="1050349" cy="793080"/>
          </a:xfrm>
          <a:prstGeom prst="rect">
            <a:avLst/>
          </a:prstGeom>
        </p:spPr>
      </p:pic>
      <p:pic>
        <p:nvPicPr>
          <p:cNvPr id="130" name="Image 119" descr="preencoded.png"/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11739690" y="4576056"/>
            <a:ext cx="876022" cy="427137"/>
          </a:xfrm>
          <a:prstGeom prst="rect">
            <a:avLst/>
          </a:prstGeom>
        </p:spPr>
      </p:pic>
      <p:pic>
        <p:nvPicPr>
          <p:cNvPr id="131" name="Image 120" descr="preencoded.png"/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11539805" y="4572992"/>
            <a:ext cx="981768" cy="853418"/>
          </a:xfrm>
          <a:prstGeom prst="rect">
            <a:avLst/>
          </a:prstGeom>
        </p:spPr>
      </p:pic>
      <p:pic>
        <p:nvPicPr>
          <p:cNvPr id="132" name="Image 121" descr="preencoded.png"/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12108077" y="4807396"/>
            <a:ext cx="525224" cy="671847"/>
          </a:xfrm>
          <a:prstGeom prst="rect">
            <a:avLst/>
          </a:prstGeom>
        </p:spPr>
      </p:pic>
      <p:pic>
        <p:nvPicPr>
          <p:cNvPr id="133" name="Image 122" descr="preencoded.png"/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12056740" y="4724735"/>
            <a:ext cx="694100" cy="872096"/>
          </a:xfrm>
          <a:prstGeom prst="rect">
            <a:avLst/>
          </a:prstGeom>
        </p:spPr>
      </p:pic>
      <p:pic>
        <p:nvPicPr>
          <p:cNvPr id="134" name="Image 123" descr="preencoded.png"/>
          <p:cNvPicPr>
            <a:picLocks noChangeAspect="1"/>
          </p:cNvPicPr>
          <p:nvPr/>
        </p:nvPicPr>
        <p:blipFill>
          <a:blip r:embed="rId79"/>
          <a:stretch>
            <a:fillRect/>
          </a:stretch>
        </p:blipFill>
        <p:spPr>
          <a:xfrm>
            <a:off x="12168834" y="4842594"/>
            <a:ext cx="523268" cy="671847"/>
          </a:xfrm>
          <a:prstGeom prst="rect">
            <a:avLst/>
          </a:prstGeom>
        </p:spPr>
      </p:pic>
      <p:pic>
        <p:nvPicPr>
          <p:cNvPr id="135" name="Image 124" descr="preencoded.png"/>
          <p:cNvPicPr>
            <a:picLocks noChangeAspect="1"/>
          </p:cNvPicPr>
          <p:nvPr/>
        </p:nvPicPr>
        <p:blipFill>
          <a:blip r:embed="rId80"/>
          <a:stretch>
            <a:fillRect/>
          </a:stretch>
        </p:blipFill>
        <p:spPr>
          <a:xfrm>
            <a:off x="12051264" y="4724921"/>
            <a:ext cx="693706" cy="869962"/>
          </a:xfrm>
          <a:prstGeom prst="rect">
            <a:avLst/>
          </a:prstGeom>
        </p:spPr>
      </p:pic>
      <p:pic>
        <p:nvPicPr>
          <p:cNvPr id="136" name="Image 125" descr="preencoded.png"/>
          <p:cNvPicPr>
            <a:picLocks noChangeAspect="1"/>
          </p:cNvPicPr>
          <p:nvPr/>
        </p:nvPicPr>
        <p:blipFill>
          <a:blip r:embed="rId81"/>
          <a:stretch>
            <a:fillRect/>
          </a:stretch>
        </p:blipFill>
        <p:spPr>
          <a:xfrm>
            <a:off x="12253109" y="5042359"/>
            <a:ext cx="1530464" cy="1114053"/>
          </a:xfrm>
          <a:prstGeom prst="rect">
            <a:avLst/>
          </a:prstGeom>
        </p:spPr>
      </p:pic>
      <p:pic>
        <p:nvPicPr>
          <p:cNvPr id="137" name="Image 126" descr="preencoded.png"/>
          <p:cNvPicPr>
            <a:picLocks noChangeAspect="1"/>
          </p:cNvPicPr>
          <p:nvPr/>
        </p:nvPicPr>
        <p:blipFill>
          <a:blip r:embed="rId82"/>
          <a:stretch>
            <a:fillRect/>
          </a:stretch>
        </p:blipFill>
        <p:spPr>
          <a:xfrm>
            <a:off x="12601925" y="4875895"/>
            <a:ext cx="1181728" cy="773943"/>
          </a:xfrm>
          <a:prstGeom prst="rect">
            <a:avLst/>
          </a:prstGeom>
        </p:spPr>
      </p:pic>
      <p:pic>
        <p:nvPicPr>
          <p:cNvPr id="138" name="Image 127" descr="preencoded.png"/>
          <p:cNvPicPr>
            <a:picLocks noChangeAspect="1"/>
          </p:cNvPicPr>
          <p:nvPr/>
        </p:nvPicPr>
        <p:blipFill>
          <a:blip r:embed="rId83"/>
          <a:stretch>
            <a:fillRect/>
          </a:stretch>
        </p:blipFill>
        <p:spPr>
          <a:xfrm>
            <a:off x="12186488" y="4862885"/>
            <a:ext cx="1512822" cy="1274700"/>
          </a:xfrm>
          <a:prstGeom prst="rect">
            <a:avLst/>
          </a:prstGeom>
        </p:spPr>
      </p:pic>
      <p:pic>
        <p:nvPicPr>
          <p:cNvPr id="139" name="Image 128" descr="preencoded.png"/>
          <p:cNvPicPr>
            <a:picLocks noChangeAspect="1"/>
          </p:cNvPicPr>
          <p:nvPr/>
        </p:nvPicPr>
        <p:blipFill>
          <a:blip r:embed="rId84"/>
          <a:stretch>
            <a:fillRect/>
          </a:stretch>
        </p:blipFill>
        <p:spPr>
          <a:xfrm>
            <a:off x="13323075" y="5651798"/>
            <a:ext cx="3249039" cy="2012379"/>
          </a:xfrm>
          <a:prstGeom prst="rect">
            <a:avLst/>
          </a:prstGeom>
        </p:spPr>
      </p:pic>
      <p:pic>
        <p:nvPicPr>
          <p:cNvPr id="140" name="Image 129" descr="preencoded.png"/>
          <p:cNvPicPr>
            <a:picLocks noChangeAspect="1"/>
          </p:cNvPicPr>
          <p:nvPr/>
        </p:nvPicPr>
        <p:blipFill>
          <a:blip r:embed="rId85"/>
          <a:stretch>
            <a:fillRect/>
          </a:stretch>
        </p:blipFill>
        <p:spPr>
          <a:xfrm>
            <a:off x="13711075" y="5473464"/>
            <a:ext cx="2861039" cy="1978968"/>
          </a:xfrm>
          <a:prstGeom prst="rect">
            <a:avLst/>
          </a:prstGeom>
        </p:spPr>
      </p:pic>
      <p:pic>
        <p:nvPicPr>
          <p:cNvPr id="141" name="Image 130" descr="preencoded.png"/>
          <p:cNvPicPr>
            <a:picLocks noChangeAspect="1"/>
          </p:cNvPicPr>
          <p:nvPr/>
        </p:nvPicPr>
        <p:blipFill>
          <a:blip r:embed="rId86"/>
          <a:stretch>
            <a:fillRect/>
          </a:stretch>
        </p:blipFill>
        <p:spPr>
          <a:xfrm>
            <a:off x="16344785" y="7371221"/>
            <a:ext cx="227317" cy="293551"/>
          </a:xfrm>
          <a:prstGeom prst="rect">
            <a:avLst/>
          </a:prstGeom>
        </p:spPr>
      </p:pic>
      <p:pic>
        <p:nvPicPr>
          <p:cNvPr id="142" name="Image 131" descr="preencoded.png"/>
          <p:cNvPicPr>
            <a:picLocks noChangeAspect="1"/>
          </p:cNvPicPr>
          <p:nvPr/>
        </p:nvPicPr>
        <p:blipFill>
          <a:blip r:embed="rId87"/>
          <a:stretch>
            <a:fillRect/>
          </a:stretch>
        </p:blipFill>
        <p:spPr>
          <a:xfrm>
            <a:off x="13234806" y="5450508"/>
            <a:ext cx="3307908" cy="2207704"/>
          </a:xfrm>
          <a:prstGeom prst="rect">
            <a:avLst/>
          </a:prstGeom>
        </p:spPr>
      </p:pic>
      <p:pic>
        <p:nvPicPr>
          <p:cNvPr id="143" name="Image 132" descr="preencoded.png"/>
          <p:cNvPicPr>
            <a:picLocks noChangeAspect="1"/>
          </p:cNvPicPr>
          <p:nvPr/>
        </p:nvPicPr>
        <p:blipFill>
          <a:blip r:embed="rId88"/>
          <a:stretch>
            <a:fillRect/>
          </a:stretch>
        </p:blipFill>
        <p:spPr>
          <a:xfrm>
            <a:off x="9831029" y="5067821"/>
            <a:ext cx="917097" cy="636935"/>
          </a:xfrm>
          <a:prstGeom prst="rect">
            <a:avLst/>
          </a:prstGeom>
        </p:spPr>
      </p:pic>
      <p:pic>
        <p:nvPicPr>
          <p:cNvPr id="144" name="Image 133" descr="preencoded.png"/>
          <p:cNvPicPr>
            <a:picLocks noChangeAspect="1"/>
          </p:cNvPicPr>
          <p:nvPr/>
        </p:nvPicPr>
        <p:blipFill>
          <a:blip r:embed="rId89"/>
          <a:stretch>
            <a:fillRect/>
          </a:stretch>
        </p:blipFill>
        <p:spPr>
          <a:xfrm>
            <a:off x="10503190" y="5385842"/>
            <a:ext cx="246912" cy="316545"/>
          </a:xfrm>
          <a:prstGeom prst="rect">
            <a:avLst/>
          </a:prstGeom>
        </p:spPr>
      </p:pic>
      <p:pic>
        <p:nvPicPr>
          <p:cNvPr id="145" name="Image 134" descr="preencoded.png"/>
          <p:cNvPicPr>
            <a:picLocks noChangeAspect="1"/>
          </p:cNvPicPr>
          <p:nvPr/>
        </p:nvPicPr>
        <p:blipFill>
          <a:blip r:embed="rId90"/>
          <a:stretch>
            <a:fillRect/>
          </a:stretch>
        </p:blipFill>
        <p:spPr>
          <a:xfrm>
            <a:off x="10528664" y="5475585"/>
            <a:ext cx="1048396" cy="793068"/>
          </a:xfrm>
          <a:prstGeom prst="rect">
            <a:avLst/>
          </a:prstGeom>
        </p:spPr>
      </p:pic>
      <p:pic>
        <p:nvPicPr>
          <p:cNvPr id="146" name="Image 135" descr="preencoded.png"/>
          <p:cNvPicPr>
            <a:picLocks noChangeAspect="1"/>
          </p:cNvPicPr>
          <p:nvPr/>
        </p:nvPicPr>
        <p:blipFill>
          <a:blip r:embed="rId91"/>
          <a:stretch>
            <a:fillRect/>
          </a:stretch>
        </p:blipFill>
        <p:spPr>
          <a:xfrm>
            <a:off x="10703072" y="5389290"/>
            <a:ext cx="874059" cy="427137"/>
          </a:xfrm>
          <a:prstGeom prst="rect">
            <a:avLst/>
          </a:prstGeom>
        </p:spPr>
      </p:pic>
      <p:pic>
        <p:nvPicPr>
          <p:cNvPr id="147" name="Image 136" descr="preencoded.png"/>
          <p:cNvPicPr>
            <a:picLocks noChangeAspect="1"/>
          </p:cNvPicPr>
          <p:nvPr/>
        </p:nvPicPr>
        <p:blipFill>
          <a:blip r:embed="rId92"/>
          <a:stretch>
            <a:fillRect/>
          </a:stretch>
        </p:blipFill>
        <p:spPr>
          <a:xfrm>
            <a:off x="10501227" y="5386226"/>
            <a:ext cx="981762" cy="853418"/>
          </a:xfrm>
          <a:prstGeom prst="rect">
            <a:avLst/>
          </a:prstGeom>
        </p:spPr>
      </p:pic>
      <p:pic>
        <p:nvPicPr>
          <p:cNvPr id="148" name="Image 137" descr="preencoded.png"/>
          <p:cNvPicPr>
            <a:picLocks noChangeAspect="1"/>
          </p:cNvPicPr>
          <p:nvPr/>
        </p:nvPicPr>
        <p:blipFill>
          <a:blip r:embed="rId93"/>
          <a:stretch>
            <a:fillRect/>
          </a:stretch>
        </p:blipFill>
        <p:spPr>
          <a:xfrm>
            <a:off x="11069496" y="5618708"/>
            <a:ext cx="525224" cy="671847"/>
          </a:xfrm>
          <a:prstGeom prst="rect">
            <a:avLst/>
          </a:prstGeom>
        </p:spPr>
      </p:pic>
      <p:pic>
        <p:nvPicPr>
          <p:cNvPr id="149" name="Image 138" descr="preencoded.png"/>
          <p:cNvPicPr>
            <a:picLocks noChangeAspect="1"/>
          </p:cNvPicPr>
          <p:nvPr/>
        </p:nvPicPr>
        <p:blipFill>
          <a:blip r:embed="rId94"/>
          <a:stretch>
            <a:fillRect/>
          </a:stretch>
        </p:blipFill>
        <p:spPr>
          <a:xfrm>
            <a:off x="11016199" y="5536047"/>
            <a:ext cx="692140" cy="872096"/>
          </a:xfrm>
          <a:prstGeom prst="rect">
            <a:avLst/>
          </a:prstGeom>
        </p:spPr>
      </p:pic>
      <p:pic>
        <p:nvPicPr>
          <p:cNvPr id="150" name="Image 139" descr="preencoded.png"/>
          <p:cNvPicPr>
            <a:picLocks noChangeAspect="1"/>
          </p:cNvPicPr>
          <p:nvPr/>
        </p:nvPicPr>
        <p:blipFill>
          <a:blip r:embed="rId95"/>
          <a:stretch>
            <a:fillRect/>
          </a:stretch>
        </p:blipFill>
        <p:spPr>
          <a:xfrm>
            <a:off x="11130231" y="5653918"/>
            <a:ext cx="525224" cy="671847"/>
          </a:xfrm>
          <a:prstGeom prst="rect">
            <a:avLst/>
          </a:prstGeom>
        </p:spPr>
      </p:pic>
      <p:pic>
        <p:nvPicPr>
          <p:cNvPr id="151" name="Image 140" descr="preencoded.png"/>
          <p:cNvPicPr>
            <a:picLocks noChangeAspect="1"/>
          </p:cNvPicPr>
          <p:nvPr/>
        </p:nvPicPr>
        <p:blipFill>
          <a:blip r:embed="rId96"/>
          <a:stretch>
            <a:fillRect/>
          </a:stretch>
        </p:blipFill>
        <p:spPr>
          <a:xfrm>
            <a:off x="11010723" y="5536233"/>
            <a:ext cx="695666" cy="869962"/>
          </a:xfrm>
          <a:prstGeom prst="rect">
            <a:avLst/>
          </a:prstGeom>
        </p:spPr>
      </p:pic>
      <p:pic>
        <p:nvPicPr>
          <p:cNvPr id="152" name="Image 141" descr="preencoded.png"/>
          <p:cNvPicPr>
            <a:picLocks noChangeAspect="1"/>
          </p:cNvPicPr>
          <p:nvPr/>
        </p:nvPicPr>
        <p:blipFill>
          <a:blip r:embed="rId97"/>
          <a:stretch>
            <a:fillRect/>
          </a:stretch>
        </p:blipFill>
        <p:spPr>
          <a:xfrm>
            <a:off x="11214528" y="5855593"/>
            <a:ext cx="1530458" cy="1114053"/>
          </a:xfrm>
          <a:prstGeom prst="rect">
            <a:avLst/>
          </a:prstGeom>
        </p:spPr>
      </p:pic>
      <p:pic>
        <p:nvPicPr>
          <p:cNvPr id="153" name="Image 142" descr="preencoded.png"/>
          <p:cNvPicPr>
            <a:picLocks noChangeAspect="1"/>
          </p:cNvPicPr>
          <p:nvPr/>
        </p:nvPicPr>
        <p:blipFill>
          <a:blip r:embed="rId98"/>
          <a:stretch>
            <a:fillRect/>
          </a:stretch>
        </p:blipFill>
        <p:spPr>
          <a:xfrm>
            <a:off x="11563347" y="5689116"/>
            <a:ext cx="1181728" cy="773956"/>
          </a:xfrm>
          <a:prstGeom prst="rect">
            <a:avLst/>
          </a:prstGeom>
        </p:spPr>
      </p:pic>
      <p:pic>
        <p:nvPicPr>
          <p:cNvPr id="154" name="Image 143" descr="preencoded.png"/>
          <p:cNvPicPr>
            <a:picLocks noChangeAspect="1"/>
          </p:cNvPicPr>
          <p:nvPr/>
        </p:nvPicPr>
        <p:blipFill>
          <a:blip r:embed="rId99"/>
          <a:stretch>
            <a:fillRect/>
          </a:stretch>
        </p:blipFill>
        <p:spPr>
          <a:xfrm>
            <a:off x="11147885" y="5672286"/>
            <a:ext cx="1512822" cy="1274700"/>
          </a:xfrm>
          <a:prstGeom prst="rect">
            <a:avLst/>
          </a:prstGeom>
        </p:spPr>
      </p:pic>
      <p:pic>
        <p:nvPicPr>
          <p:cNvPr id="155" name="Image 144" descr="preencoded.png"/>
          <p:cNvPicPr>
            <a:picLocks noChangeAspect="1"/>
          </p:cNvPicPr>
          <p:nvPr/>
        </p:nvPicPr>
        <p:blipFill>
          <a:blip r:embed="rId100"/>
          <a:stretch>
            <a:fillRect/>
          </a:stretch>
        </p:blipFill>
        <p:spPr>
          <a:xfrm>
            <a:off x="12286432" y="6465019"/>
            <a:ext cx="3249039" cy="2012379"/>
          </a:xfrm>
          <a:prstGeom prst="rect">
            <a:avLst/>
          </a:prstGeom>
        </p:spPr>
      </p:pic>
      <p:pic>
        <p:nvPicPr>
          <p:cNvPr id="156" name="Image 145" descr="preencoded.png"/>
          <p:cNvPicPr>
            <a:picLocks noChangeAspect="1"/>
          </p:cNvPicPr>
          <p:nvPr/>
        </p:nvPicPr>
        <p:blipFill>
          <a:blip r:embed="rId101"/>
          <a:stretch>
            <a:fillRect/>
          </a:stretch>
        </p:blipFill>
        <p:spPr>
          <a:xfrm>
            <a:off x="12672469" y="6286686"/>
            <a:ext cx="2861039" cy="1978968"/>
          </a:xfrm>
          <a:prstGeom prst="rect">
            <a:avLst/>
          </a:prstGeom>
        </p:spPr>
      </p:pic>
      <p:pic>
        <p:nvPicPr>
          <p:cNvPr id="157" name="Image 146" descr="preencoded.png"/>
          <p:cNvPicPr>
            <a:picLocks noChangeAspect="1"/>
          </p:cNvPicPr>
          <p:nvPr/>
        </p:nvPicPr>
        <p:blipFill>
          <a:blip r:embed="rId102"/>
          <a:stretch>
            <a:fillRect/>
          </a:stretch>
        </p:blipFill>
        <p:spPr>
          <a:xfrm>
            <a:off x="15306204" y="8182533"/>
            <a:ext cx="227317" cy="293551"/>
          </a:xfrm>
          <a:prstGeom prst="rect">
            <a:avLst/>
          </a:prstGeom>
        </p:spPr>
      </p:pic>
      <p:pic>
        <p:nvPicPr>
          <p:cNvPr id="158" name="Image 147" descr="preencoded.png"/>
          <p:cNvPicPr>
            <a:picLocks noChangeAspect="1"/>
          </p:cNvPicPr>
          <p:nvPr/>
        </p:nvPicPr>
        <p:blipFill>
          <a:blip r:embed="rId103"/>
          <a:stretch>
            <a:fillRect/>
          </a:stretch>
        </p:blipFill>
        <p:spPr>
          <a:xfrm>
            <a:off x="12196203" y="6263729"/>
            <a:ext cx="3307908" cy="2207716"/>
          </a:xfrm>
          <a:prstGeom prst="rect">
            <a:avLst/>
          </a:prstGeom>
        </p:spPr>
      </p:pic>
      <p:pic>
        <p:nvPicPr>
          <p:cNvPr id="159" name="Image 148" descr="preencoded.png"/>
          <p:cNvPicPr>
            <a:picLocks noChangeAspect="1"/>
          </p:cNvPicPr>
          <p:nvPr/>
        </p:nvPicPr>
        <p:blipFill>
          <a:blip r:embed="rId104"/>
          <a:stretch>
            <a:fillRect/>
          </a:stretch>
        </p:blipFill>
        <p:spPr>
          <a:xfrm>
            <a:off x="16427097" y="7464214"/>
            <a:ext cx="6929808" cy="5425492"/>
          </a:xfrm>
          <a:prstGeom prst="rect">
            <a:avLst/>
          </a:prstGeom>
        </p:spPr>
      </p:pic>
      <p:pic>
        <p:nvPicPr>
          <p:cNvPr id="160" name="Image 149" descr="preencoded.png"/>
          <p:cNvPicPr>
            <a:picLocks noChangeAspect="1"/>
          </p:cNvPicPr>
          <p:nvPr/>
        </p:nvPicPr>
        <p:blipFill>
          <a:blip r:embed="rId105"/>
          <a:stretch>
            <a:fillRect/>
          </a:stretch>
        </p:blipFill>
        <p:spPr>
          <a:xfrm>
            <a:off x="15417891" y="8271495"/>
            <a:ext cx="8346577" cy="4884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42505" y="0"/>
            <a:ext cx="6744543" cy="80391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412341" y="9904673"/>
            <a:ext cx="2156888" cy="215661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64470" y="8585200"/>
            <a:ext cx="914514" cy="91440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7" name="Text 1"/>
          <p:cNvSpPr/>
          <p:nvPr/>
        </p:nvSpPr>
        <p:spPr>
          <a:xfrm>
            <a:off x="2171971" y="1828800"/>
            <a:ext cx="12849773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الف ها: نگاهی اجمالی به دنیای آنها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8" name="Text 2"/>
          <p:cNvSpPr/>
          <p:nvPr/>
        </p:nvSpPr>
        <p:spPr>
          <a:xfrm>
            <a:off x="802316" y="3613009"/>
            <a:ext cx="21639271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" name="Shape 3"/>
          <p:cNvSpPr/>
          <p:nvPr/>
        </p:nvSpPr>
        <p:spPr>
          <a:xfrm>
            <a:off x="2171971" y="6858000"/>
            <a:ext cx="4064508" cy="4787900"/>
          </a:xfrm>
          <a:prstGeom prst="rect">
            <a:avLst/>
          </a:prstGeom>
          <a:noFill/>
          <a:ln/>
        </p:spPr>
      </p:sp>
      <p:sp>
        <p:nvSpPr>
          <p:cNvPr id="10" name="Shape 4"/>
          <p:cNvSpPr/>
          <p:nvPr/>
        </p:nvSpPr>
        <p:spPr>
          <a:xfrm>
            <a:off x="2171971" y="6858000"/>
            <a:ext cx="1016127" cy="1016000"/>
          </a:xfrm>
          <a:prstGeom prst="roundRect">
            <a:avLst>
              <a:gd name="adj" fmla="val 125100"/>
            </a:avLst>
          </a:prstGeom>
          <a:noFill/>
          <a:ln/>
        </p:spPr>
      </p:sp>
      <p:pic>
        <p:nvPicPr>
          <p:cNvPr id="11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1971" y="6858000"/>
            <a:ext cx="1016127" cy="1016000"/>
          </a:xfrm>
          <a:prstGeom prst="rect">
            <a:avLst/>
          </a:prstGeom>
        </p:spPr>
      </p:pic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14309" y="6921550"/>
            <a:ext cx="910272" cy="910121"/>
          </a:xfrm>
          <a:prstGeom prst="rect">
            <a:avLst/>
          </a:prstGeom>
        </p:spPr>
      </p:pic>
      <p:sp>
        <p:nvSpPr>
          <p:cNvPr id="13" name="Shape 5"/>
          <p:cNvSpPr/>
          <p:nvPr/>
        </p:nvSpPr>
        <p:spPr>
          <a:xfrm>
            <a:off x="2171971" y="8178800"/>
            <a:ext cx="4064508" cy="3467100"/>
          </a:xfrm>
          <a:prstGeom prst="rect">
            <a:avLst/>
          </a:prstGeom>
          <a:noFill/>
          <a:ln/>
        </p:spPr>
      </p:sp>
      <p:sp>
        <p:nvSpPr>
          <p:cNvPr id="14" name="Text 6"/>
          <p:cNvSpPr/>
          <p:nvPr/>
        </p:nvSpPr>
        <p:spPr>
          <a:xfrm>
            <a:off x="2171971" y="8178800"/>
            <a:ext cx="4199992" cy="3602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5" name="Shape 7"/>
          <p:cNvSpPr/>
          <p:nvPr/>
        </p:nvSpPr>
        <p:spPr>
          <a:xfrm>
            <a:off x="6642930" y="6858000"/>
            <a:ext cx="4064508" cy="4787900"/>
          </a:xfrm>
          <a:prstGeom prst="rect">
            <a:avLst/>
          </a:prstGeom>
          <a:noFill/>
          <a:ln/>
        </p:spPr>
      </p:sp>
      <p:sp>
        <p:nvSpPr>
          <p:cNvPr id="16" name="Shape 8"/>
          <p:cNvSpPr/>
          <p:nvPr/>
        </p:nvSpPr>
        <p:spPr>
          <a:xfrm>
            <a:off x="6642930" y="6858000"/>
            <a:ext cx="1016127" cy="1016000"/>
          </a:xfrm>
          <a:prstGeom prst="roundRect">
            <a:avLst>
              <a:gd name="adj" fmla="val 125100"/>
            </a:avLst>
          </a:prstGeom>
          <a:noFill/>
          <a:ln/>
        </p:spPr>
      </p:sp>
      <p:pic>
        <p:nvPicPr>
          <p:cNvPr id="17" name="Image 6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42930" y="6858000"/>
            <a:ext cx="1016127" cy="1016000"/>
          </a:xfrm>
          <a:prstGeom prst="rect">
            <a:avLst/>
          </a:prstGeom>
        </p:spPr>
      </p:pic>
      <p:pic>
        <p:nvPicPr>
          <p:cNvPr id="18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96962" y="6900329"/>
            <a:ext cx="508063" cy="931329"/>
          </a:xfrm>
          <a:prstGeom prst="rect">
            <a:avLst/>
          </a:prstGeom>
        </p:spPr>
      </p:pic>
      <p:sp>
        <p:nvSpPr>
          <p:cNvPr id="19" name="Shape 9"/>
          <p:cNvSpPr/>
          <p:nvPr/>
        </p:nvSpPr>
        <p:spPr>
          <a:xfrm>
            <a:off x="6642930" y="8178800"/>
            <a:ext cx="4064508" cy="3467100"/>
          </a:xfrm>
          <a:prstGeom prst="rect">
            <a:avLst/>
          </a:prstGeom>
          <a:noFill/>
          <a:ln/>
        </p:spPr>
      </p:sp>
      <p:sp>
        <p:nvSpPr>
          <p:cNvPr id="20" name="Text 10"/>
          <p:cNvSpPr/>
          <p:nvPr/>
        </p:nvSpPr>
        <p:spPr>
          <a:xfrm>
            <a:off x="6642930" y="8178800"/>
            <a:ext cx="4199992" cy="3602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1" name="Shape 11"/>
          <p:cNvSpPr/>
          <p:nvPr/>
        </p:nvSpPr>
        <p:spPr>
          <a:xfrm>
            <a:off x="11113889" y="6858000"/>
            <a:ext cx="4064508" cy="4787900"/>
          </a:xfrm>
          <a:prstGeom prst="rect">
            <a:avLst/>
          </a:prstGeom>
          <a:noFill/>
          <a:ln/>
        </p:spPr>
      </p:sp>
      <p:sp>
        <p:nvSpPr>
          <p:cNvPr id="22" name="Shape 12"/>
          <p:cNvSpPr/>
          <p:nvPr/>
        </p:nvSpPr>
        <p:spPr>
          <a:xfrm>
            <a:off x="11113889" y="6858000"/>
            <a:ext cx="1016127" cy="1016000"/>
          </a:xfrm>
          <a:prstGeom prst="roundRect">
            <a:avLst>
              <a:gd name="adj" fmla="val 125100"/>
            </a:avLst>
          </a:prstGeom>
          <a:noFill/>
          <a:ln/>
        </p:spPr>
      </p:sp>
      <p:pic>
        <p:nvPicPr>
          <p:cNvPr id="23" name="Image 8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113889" y="6858000"/>
            <a:ext cx="1016127" cy="1016000"/>
          </a:xfrm>
          <a:prstGeom prst="rect">
            <a:avLst/>
          </a:prstGeom>
        </p:spPr>
      </p:pic>
      <p:pic>
        <p:nvPicPr>
          <p:cNvPr id="24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198567" y="6942671"/>
            <a:ext cx="846770" cy="846658"/>
          </a:xfrm>
          <a:prstGeom prst="rect">
            <a:avLst/>
          </a:prstGeom>
        </p:spPr>
      </p:pic>
      <p:pic>
        <p:nvPicPr>
          <p:cNvPr id="25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325583" y="7112000"/>
            <a:ext cx="613909" cy="550329"/>
          </a:xfrm>
          <a:prstGeom prst="rect">
            <a:avLst/>
          </a:prstGeom>
        </p:spPr>
      </p:pic>
      <p:sp>
        <p:nvSpPr>
          <p:cNvPr id="26" name="Shape 13"/>
          <p:cNvSpPr/>
          <p:nvPr/>
        </p:nvSpPr>
        <p:spPr>
          <a:xfrm>
            <a:off x="11113889" y="8178800"/>
            <a:ext cx="4064508" cy="3467100"/>
          </a:xfrm>
          <a:prstGeom prst="rect">
            <a:avLst/>
          </a:prstGeom>
          <a:noFill/>
          <a:ln/>
        </p:spPr>
      </p:sp>
      <p:sp>
        <p:nvSpPr>
          <p:cNvPr id="27" name="Text 14"/>
          <p:cNvSpPr/>
          <p:nvPr/>
        </p:nvSpPr>
        <p:spPr>
          <a:xfrm>
            <a:off x="11113889" y="8178800"/>
            <a:ext cx="4199992" cy="36025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8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9486900"/>
            <a:ext cx="5004171" cy="4229100"/>
          </a:xfrm>
          <a:prstGeom prst="rect">
            <a:avLst/>
          </a:prstGeom>
        </p:spPr>
      </p:pic>
      <p:pic>
        <p:nvPicPr>
          <p:cNvPr id="29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788073" y="8416541"/>
            <a:ext cx="948408" cy="1594594"/>
          </a:xfrm>
          <a:prstGeom prst="rect">
            <a:avLst/>
          </a:prstGeom>
        </p:spPr>
      </p:pic>
      <p:pic>
        <p:nvPicPr>
          <p:cNvPr id="30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736447" y="6984169"/>
            <a:ext cx="5306591" cy="3029744"/>
          </a:xfrm>
          <a:prstGeom prst="rect">
            <a:avLst/>
          </a:prstGeom>
        </p:spPr>
      </p:pic>
      <p:pic>
        <p:nvPicPr>
          <p:cNvPr id="31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043053" y="6720396"/>
            <a:ext cx="948417" cy="1597422"/>
          </a:xfrm>
          <a:prstGeom prst="rect">
            <a:avLst/>
          </a:prstGeom>
        </p:spPr>
      </p:pic>
      <p:pic>
        <p:nvPicPr>
          <p:cNvPr id="32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5788073" y="6210238"/>
            <a:ext cx="7203413" cy="2753866"/>
          </a:xfrm>
          <a:prstGeom prst="rect">
            <a:avLst/>
          </a:prstGeom>
        </p:spPr>
      </p:pic>
      <p:pic>
        <p:nvPicPr>
          <p:cNvPr id="33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2043053" y="7267786"/>
            <a:ext cx="491148" cy="1732893"/>
          </a:xfrm>
          <a:prstGeom prst="rect">
            <a:avLst/>
          </a:prstGeom>
        </p:spPr>
      </p:pic>
      <p:pic>
        <p:nvPicPr>
          <p:cNvPr id="34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107517" y="10332901"/>
            <a:ext cx="948417" cy="1594607"/>
          </a:xfrm>
          <a:prstGeom prst="rect">
            <a:avLst/>
          </a:prstGeom>
        </p:spPr>
      </p:pic>
      <p:pic>
        <p:nvPicPr>
          <p:cNvPr id="35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055962" y="7953784"/>
            <a:ext cx="3819054" cy="3976625"/>
          </a:xfrm>
          <a:prstGeom prst="rect">
            <a:avLst/>
          </a:prstGeom>
        </p:spPr>
      </p:pic>
      <p:pic>
        <p:nvPicPr>
          <p:cNvPr id="36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107520" y="6723162"/>
            <a:ext cx="4767468" cy="415724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5067" y="0"/>
            <a:ext cx="2558378" cy="3512654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1492" y="9829800"/>
            <a:ext cx="3144003" cy="228066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26791" y="0"/>
            <a:ext cx="7139393" cy="6515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76"/>
            <a:ext cx="2281392" cy="101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08484" y="3987800"/>
            <a:ext cx="101613" cy="228110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24353" y="8140700"/>
            <a:ext cx="3162695" cy="4241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9029" y="11079371"/>
            <a:ext cx="1130441" cy="11303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08063" y="13169900"/>
            <a:ext cx="622378" cy="546100"/>
          </a:xfrm>
          <a:prstGeom prst="rect">
            <a:avLst/>
          </a:prstGeom>
        </p:spPr>
      </p:pic>
      <p:sp>
        <p:nvSpPr>
          <p:cNvPr id="10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12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6905813" y="0"/>
            <a:ext cx="6084060" cy="12268200"/>
          </a:xfrm>
          <a:prstGeom prst="rect">
            <a:avLst/>
          </a:prstGeom>
        </p:spPr>
      </p:pic>
      <p:pic>
        <p:nvPicPr>
          <p:cNvPr id="13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491511" y="1346200"/>
            <a:ext cx="6084060" cy="12369800"/>
          </a:xfrm>
          <a:prstGeom prst="rect">
            <a:avLst/>
          </a:prstGeom>
        </p:spPr>
      </p:pic>
      <p:sp>
        <p:nvSpPr>
          <p:cNvPr id="14" name="Text 1"/>
          <p:cNvSpPr/>
          <p:nvPr/>
        </p:nvSpPr>
        <p:spPr>
          <a:xfrm>
            <a:off x="1397175" y="1143000"/>
            <a:ext cx="660592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برخی از داده ها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5" name="Shape 2"/>
          <p:cNvSpPr/>
          <p:nvPr/>
        </p:nvSpPr>
        <p:spPr>
          <a:xfrm>
            <a:off x="1244756" y="5029200"/>
            <a:ext cx="8573572" cy="5295900"/>
          </a:xfrm>
          <a:prstGeom prst="rect">
            <a:avLst/>
          </a:prstGeom>
          <a:noFill/>
          <a:ln/>
        </p:spPr>
      </p:sp>
      <p:sp>
        <p:nvSpPr>
          <p:cNvPr id="16" name="Shape 3"/>
          <p:cNvSpPr/>
          <p:nvPr/>
        </p:nvSpPr>
        <p:spPr>
          <a:xfrm>
            <a:off x="1244756" y="5029200"/>
            <a:ext cx="8573572" cy="1219200"/>
          </a:xfrm>
          <a:prstGeom prst="rect">
            <a:avLst/>
          </a:prstGeom>
          <a:noFill/>
          <a:ln/>
        </p:spPr>
      </p:sp>
      <p:sp>
        <p:nvSpPr>
          <p:cNvPr id="17" name="Shape 4"/>
          <p:cNvSpPr/>
          <p:nvPr/>
        </p:nvSpPr>
        <p:spPr>
          <a:xfrm>
            <a:off x="1244756" y="5029200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18" name="Text 5"/>
          <p:cNvSpPr/>
          <p:nvPr/>
        </p:nvSpPr>
        <p:spPr>
          <a:xfrm>
            <a:off x="1397175" y="3604060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80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75%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9" name="Shape 6"/>
          <p:cNvSpPr/>
          <p:nvPr/>
        </p:nvSpPr>
        <p:spPr>
          <a:xfrm>
            <a:off x="2870559" y="5067300"/>
            <a:ext cx="6947768" cy="1143000"/>
          </a:xfrm>
          <a:prstGeom prst="rect">
            <a:avLst/>
          </a:prstGeom>
          <a:noFill/>
          <a:ln/>
        </p:spPr>
      </p:sp>
      <p:sp>
        <p:nvSpPr>
          <p:cNvPr id="20" name="Text 7"/>
          <p:cNvSpPr/>
          <p:nvPr/>
        </p:nvSpPr>
        <p:spPr>
          <a:xfrm>
            <a:off x="2870559" y="50673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موجودات مسحور شده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1" name="Text 8"/>
          <p:cNvSpPr/>
          <p:nvPr/>
        </p:nvSpPr>
        <p:spPr>
          <a:xfrm>
            <a:off x="2870559" y="5715000"/>
            <a:ext cx="708325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دارای توانایی طلسم کردن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2" name="Shape 9"/>
          <p:cNvSpPr/>
          <p:nvPr/>
        </p:nvSpPr>
        <p:spPr>
          <a:xfrm>
            <a:off x="1244756" y="6858000"/>
            <a:ext cx="8573572" cy="1219200"/>
          </a:xfrm>
          <a:prstGeom prst="rect">
            <a:avLst/>
          </a:prstGeom>
          <a:noFill/>
          <a:ln/>
        </p:spPr>
      </p:sp>
      <p:sp>
        <p:nvSpPr>
          <p:cNvPr id="23" name="Shape 10"/>
          <p:cNvSpPr/>
          <p:nvPr/>
        </p:nvSpPr>
        <p:spPr>
          <a:xfrm>
            <a:off x="1244756" y="6858000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24" name="Text 11"/>
          <p:cNvSpPr/>
          <p:nvPr/>
        </p:nvSpPr>
        <p:spPr>
          <a:xfrm>
            <a:off x="1316732" y="6050927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80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60%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25" name="Shape 12"/>
          <p:cNvSpPr/>
          <p:nvPr/>
        </p:nvSpPr>
        <p:spPr>
          <a:xfrm>
            <a:off x="2870559" y="6896100"/>
            <a:ext cx="6947768" cy="1143000"/>
          </a:xfrm>
          <a:prstGeom prst="rect">
            <a:avLst/>
          </a:prstGeom>
          <a:noFill/>
          <a:ln/>
        </p:spPr>
      </p:sp>
      <p:sp>
        <p:nvSpPr>
          <p:cNvPr id="26" name="Text 13"/>
          <p:cNvSpPr/>
          <p:nvPr/>
        </p:nvSpPr>
        <p:spPr>
          <a:xfrm>
            <a:off x="2870559" y="68961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افراد جادوگر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7" name="Text 14"/>
          <p:cNvSpPr/>
          <p:nvPr/>
        </p:nvSpPr>
        <p:spPr>
          <a:xfrm>
            <a:off x="2870559" y="7543800"/>
            <a:ext cx="708325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هنر توهم را تمرین کنید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8" name="Shape 15"/>
          <p:cNvSpPr/>
          <p:nvPr/>
        </p:nvSpPr>
        <p:spPr>
          <a:xfrm>
            <a:off x="1244756" y="8686800"/>
            <a:ext cx="8573572" cy="1638300"/>
          </a:xfrm>
          <a:prstGeom prst="rect">
            <a:avLst/>
          </a:prstGeom>
          <a:noFill/>
          <a:ln/>
        </p:spPr>
      </p:sp>
      <p:sp>
        <p:nvSpPr>
          <p:cNvPr id="29" name="Shape 16"/>
          <p:cNvSpPr/>
          <p:nvPr/>
        </p:nvSpPr>
        <p:spPr>
          <a:xfrm>
            <a:off x="819252" y="7980705"/>
            <a:ext cx="1422578" cy="1219200"/>
          </a:xfrm>
          <a:prstGeom prst="rect">
            <a:avLst/>
          </a:prstGeom>
          <a:noFill/>
          <a:ln/>
        </p:spPr>
      </p:sp>
      <p:sp>
        <p:nvSpPr>
          <p:cNvPr id="30" name="Text 17"/>
          <p:cNvSpPr/>
          <p:nvPr/>
        </p:nvSpPr>
        <p:spPr>
          <a:xfrm>
            <a:off x="1075401" y="8686800"/>
            <a:ext cx="1761287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80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90%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31" name="Shape 18"/>
          <p:cNvSpPr/>
          <p:nvPr/>
        </p:nvSpPr>
        <p:spPr>
          <a:xfrm>
            <a:off x="2870559" y="8686800"/>
            <a:ext cx="6947768" cy="1638300"/>
          </a:xfrm>
          <a:prstGeom prst="rect">
            <a:avLst/>
          </a:prstGeom>
          <a:noFill/>
          <a:ln/>
        </p:spPr>
      </p:sp>
      <p:sp>
        <p:nvSpPr>
          <p:cNvPr id="32" name="Text 19"/>
          <p:cNvSpPr/>
          <p:nvPr/>
        </p:nvSpPr>
        <p:spPr>
          <a:xfrm>
            <a:off x="2870559" y="8686800"/>
            <a:ext cx="710018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طلسم بازیگران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33" name="Text 20"/>
          <p:cNvSpPr/>
          <p:nvPr/>
        </p:nvSpPr>
        <p:spPr>
          <a:xfrm>
            <a:off x="2870559" y="9334500"/>
            <a:ext cx="708325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جادوی تاریک هستند که خطر را پیش بینی می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02388" y="5829300"/>
            <a:ext cx="7699630" cy="78867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57200"/>
            <a:ext cx="6528362" cy="7797552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441319" y="1535323"/>
            <a:ext cx="2156888" cy="21566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9229" y="1701800"/>
            <a:ext cx="914514" cy="91440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" name="Shape 1"/>
          <p:cNvSpPr/>
          <p:nvPr/>
        </p:nvSpPr>
        <p:spPr>
          <a:xfrm>
            <a:off x="4305838" y="3403600"/>
            <a:ext cx="15762670" cy="6248400"/>
          </a:xfrm>
          <a:prstGeom prst="rect">
            <a:avLst/>
          </a:prstGeom>
          <a:noFill/>
          <a:ln/>
        </p:spPr>
      </p:sp>
      <p:sp>
        <p:nvSpPr>
          <p:cNvPr id="9" name="Shape 2"/>
          <p:cNvSpPr/>
          <p:nvPr/>
        </p:nvSpPr>
        <p:spPr>
          <a:xfrm>
            <a:off x="4305838" y="3403600"/>
            <a:ext cx="15762670" cy="4851400"/>
          </a:xfrm>
          <a:prstGeom prst="rect">
            <a:avLst/>
          </a:prstGeom>
          <a:noFill/>
          <a:ln/>
        </p:spPr>
      </p:sp>
      <p:sp>
        <p:nvSpPr>
          <p:cNvPr id="10" name="Text 3"/>
          <p:cNvSpPr/>
          <p:nvPr/>
        </p:nvSpPr>
        <p:spPr>
          <a:xfrm>
            <a:off x="8026583" y="-329577"/>
            <a:ext cx="8916514" cy="4673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en-US" sz="24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234,567</a:t>
            </a:r>
            <a:endParaRPr lang="en-US" sz="24000" dirty="0">
              <a:cs typeface="B Nazanin" panose="00000400000000000000" pitchFamily="2" charset="-78"/>
            </a:endParaRPr>
          </a:p>
        </p:txBody>
      </p:sp>
      <p:sp>
        <p:nvSpPr>
          <p:cNvPr id="11" name="Text 4"/>
          <p:cNvSpPr/>
          <p:nvPr/>
        </p:nvSpPr>
        <p:spPr>
          <a:xfrm>
            <a:off x="4170355" y="7264400"/>
            <a:ext cx="16033637" cy="126153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/>
            <a:r>
              <a:rPr lang="fa-IR" sz="6400" kern="0" spc="256" dirty="0">
                <a:solidFill>
                  <a:srgbClr val="4D4D4D">
                    <a:alpha val="100000"/>
                  </a:srgbClr>
                </a:solidFill>
                <a:latin typeface="Montserrat Bold" pitchFamily="34" charset="0"/>
                <a:ea typeface="Montserrat Bold" pitchFamily="34" charset="-122"/>
                <a:cs typeface="B Nazanin" panose="00000400000000000000" pitchFamily="2" charset="-78"/>
              </a:rPr>
              <a:t>مشاهده های تک شاخ</a:t>
            </a:r>
            <a:endParaRPr lang="en-US" sz="6400" dirty="0">
              <a:cs typeface="B Nazanin" panose="00000400000000000000" pitchFamily="2" charset="-78"/>
            </a:endParaRPr>
          </a:p>
        </p:txBody>
      </p:sp>
      <p:sp>
        <p:nvSpPr>
          <p:cNvPr id="12" name="Text 5"/>
          <p:cNvSpPr/>
          <p:nvPr/>
        </p:nvSpPr>
        <p:spPr>
          <a:xfrm>
            <a:off x="7483352" y="8661400"/>
            <a:ext cx="940764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آماری از تعداد تک شاخ های مشاهده شده در قلمرو فانتزی.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3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2378" y="7061200"/>
            <a:ext cx="5417581" cy="4153247"/>
          </a:xfrm>
          <a:prstGeom prst="rect">
            <a:avLst/>
          </a:prstGeom>
        </p:spPr>
      </p:pic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13434" y="9253649"/>
            <a:ext cx="1301925" cy="1037965"/>
          </a:xfrm>
          <a:prstGeom prst="rect">
            <a:avLst/>
          </a:prstGeom>
        </p:spPr>
      </p:pic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33868" y="7533940"/>
            <a:ext cx="1759024" cy="1360314"/>
          </a:xfrm>
          <a:prstGeom prst="rect">
            <a:avLst/>
          </a:prstGeom>
        </p:spPr>
      </p:pic>
      <p:pic>
        <p:nvPicPr>
          <p:cNvPr id="16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3063" y="7064846"/>
            <a:ext cx="5416895" cy="4152057"/>
          </a:xfrm>
          <a:prstGeom prst="rect">
            <a:avLst/>
          </a:prstGeom>
        </p:spPr>
      </p:pic>
      <p:pic>
        <p:nvPicPr>
          <p:cNvPr id="17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46561" y="9714111"/>
            <a:ext cx="1061321" cy="1365895"/>
          </a:xfrm>
          <a:prstGeom prst="rect">
            <a:avLst/>
          </a:prstGeom>
        </p:spPr>
      </p:pic>
      <p:pic>
        <p:nvPicPr>
          <p:cNvPr id="18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403694" y="10294119"/>
            <a:ext cx="5688882" cy="3360117"/>
          </a:xfrm>
          <a:prstGeom prst="rect">
            <a:avLst/>
          </a:prstGeom>
        </p:spPr>
      </p:pic>
      <p:pic>
        <p:nvPicPr>
          <p:cNvPr id="19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5403694" y="10291514"/>
            <a:ext cx="5688882" cy="3360117"/>
          </a:xfrm>
          <a:prstGeom prst="rect">
            <a:avLst/>
          </a:prstGeom>
        </p:spPr>
      </p:pic>
      <p:pic>
        <p:nvPicPr>
          <p:cNvPr id="20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111628" y="12614201"/>
            <a:ext cx="1844617" cy="93295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4" name="Shape 1"/>
          <p:cNvSpPr/>
          <p:nvPr/>
        </p:nvSpPr>
        <p:spPr>
          <a:xfrm>
            <a:off x="3391324" y="3263900"/>
            <a:ext cx="7874984" cy="2451100"/>
          </a:xfrm>
          <a:prstGeom prst="rect">
            <a:avLst/>
          </a:prstGeom>
          <a:noFill/>
          <a:ln/>
        </p:spPr>
      </p:sp>
      <p:sp>
        <p:nvSpPr>
          <p:cNvPr id="5" name="Shape 2"/>
          <p:cNvSpPr/>
          <p:nvPr/>
        </p:nvSpPr>
        <p:spPr>
          <a:xfrm>
            <a:off x="4775797" y="3263900"/>
            <a:ext cx="5106038" cy="1955800"/>
          </a:xfrm>
          <a:prstGeom prst="rect">
            <a:avLst/>
          </a:prstGeom>
          <a:noFill/>
          <a:ln/>
        </p:spPr>
      </p:sp>
      <p:sp>
        <p:nvSpPr>
          <p:cNvPr id="6" name="Text 3"/>
          <p:cNvSpPr/>
          <p:nvPr/>
        </p:nvSpPr>
        <p:spPr>
          <a:xfrm>
            <a:off x="3874578" y="3421661"/>
            <a:ext cx="5719950" cy="3195039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233 سکه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7" name="Shape 4"/>
          <p:cNvSpPr/>
          <p:nvPr/>
        </p:nvSpPr>
        <p:spPr>
          <a:xfrm>
            <a:off x="3391324" y="5219700"/>
            <a:ext cx="7874984" cy="495300"/>
          </a:xfrm>
          <a:prstGeom prst="rect">
            <a:avLst/>
          </a:prstGeom>
          <a:noFill/>
          <a:ln/>
        </p:spPr>
      </p:sp>
      <p:sp>
        <p:nvSpPr>
          <p:cNvPr id="8" name="Text 5"/>
          <p:cNvSpPr/>
          <p:nvPr/>
        </p:nvSpPr>
        <p:spPr>
          <a:xfrm>
            <a:off x="3323582" y="5219700"/>
            <a:ext cx="801046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گنج پیدا 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" name="Shape 6"/>
          <p:cNvSpPr/>
          <p:nvPr/>
        </p:nvSpPr>
        <p:spPr>
          <a:xfrm>
            <a:off x="3391324" y="6985000"/>
            <a:ext cx="7874984" cy="2451100"/>
          </a:xfrm>
          <a:prstGeom prst="rect">
            <a:avLst/>
          </a:prstGeom>
          <a:noFill/>
          <a:ln/>
        </p:spPr>
      </p:sp>
      <p:sp>
        <p:nvSpPr>
          <p:cNvPr id="10" name="Shape 7"/>
          <p:cNvSpPr/>
          <p:nvPr/>
        </p:nvSpPr>
        <p:spPr>
          <a:xfrm>
            <a:off x="4597975" y="6985000"/>
            <a:ext cx="5461683" cy="1955800"/>
          </a:xfrm>
          <a:prstGeom prst="rect">
            <a:avLst/>
          </a:prstGeom>
          <a:noFill/>
          <a:ln/>
        </p:spPr>
      </p:sp>
      <p:sp>
        <p:nvSpPr>
          <p:cNvPr id="11" name="Text 8"/>
          <p:cNvSpPr/>
          <p:nvPr/>
        </p:nvSpPr>
        <p:spPr>
          <a:xfrm>
            <a:off x="3387165" y="8300439"/>
            <a:ext cx="6306338" cy="2400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456 ساعت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2" name="Shape 9"/>
          <p:cNvSpPr/>
          <p:nvPr/>
        </p:nvSpPr>
        <p:spPr>
          <a:xfrm>
            <a:off x="3391324" y="8940800"/>
            <a:ext cx="7874984" cy="495300"/>
          </a:xfrm>
          <a:prstGeom prst="rect">
            <a:avLst/>
          </a:prstGeom>
          <a:noFill/>
          <a:ln/>
        </p:spPr>
      </p:sp>
      <p:sp>
        <p:nvSpPr>
          <p:cNvPr id="13" name="Text 10"/>
          <p:cNvSpPr/>
          <p:nvPr/>
        </p:nvSpPr>
        <p:spPr>
          <a:xfrm>
            <a:off x="3152694" y="10356221"/>
            <a:ext cx="801046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مدت زمان املا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4" name="Shape 11"/>
          <p:cNvSpPr/>
          <p:nvPr/>
        </p:nvSpPr>
        <p:spPr>
          <a:xfrm>
            <a:off x="13552594" y="3263900"/>
            <a:ext cx="7874984" cy="2451100"/>
          </a:xfrm>
          <a:prstGeom prst="rect">
            <a:avLst/>
          </a:prstGeom>
          <a:noFill/>
          <a:ln/>
        </p:spPr>
      </p:sp>
      <p:sp>
        <p:nvSpPr>
          <p:cNvPr id="15" name="Shape 12"/>
          <p:cNvSpPr/>
          <p:nvPr/>
        </p:nvSpPr>
        <p:spPr>
          <a:xfrm>
            <a:off x="16604708" y="2197100"/>
            <a:ext cx="2260883" cy="1955800"/>
          </a:xfrm>
          <a:prstGeom prst="rect">
            <a:avLst/>
          </a:prstGeom>
          <a:noFill/>
          <a:ln/>
        </p:spPr>
      </p:sp>
      <p:sp>
        <p:nvSpPr>
          <p:cNvPr id="16" name="Text 13"/>
          <p:cNvSpPr/>
          <p:nvPr/>
        </p:nvSpPr>
        <p:spPr>
          <a:xfrm>
            <a:off x="14982300" y="3308350"/>
            <a:ext cx="5015569" cy="24511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85%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7" name="Shape 14"/>
          <p:cNvSpPr/>
          <p:nvPr/>
        </p:nvSpPr>
        <p:spPr>
          <a:xfrm>
            <a:off x="13552594" y="5219700"/>
            <a:ext cx="7874984" cy="495300"/>
          </a:xfrm>
          <a:prstGeom prst="rect">
            <a:avLst/>
          </a:prstGeom>
          <a:noFill/>
          <a:ln/>
        </p:spPr>
      </p:sp>
      <p:sp>
        <p:nvSpPr>
          <p:cNvPr id="18" name="Text 15"/>
          <p:cNvSpPr/>
          <p:nvPr/>
        </p:nvSpPr>
        <p:spPr>
          <a:xfrm>
            <a:off x="14597888" y="5892799"/>
            <a:ext cx="801046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آرزو داده 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9" name="Shape 16"/>
          <p:cNvSpPr/>
          <p:nvPr/>
        </p:nvSpPr>
        <p:spPr>
          <a:xfrm>
            <a:off x="13552594" y="6985000"/>
            <a:ext cx="7874984" cy="2451100"/>
          </a:xfrm>
          <a:prstGeom prst="rect">
            <a:avLst/>
          </a:prstGeom>
          <a:noFill/>
          <a:ln/>
        </p:spPr>
      </p:sp>
      <p:sp>
        <p:nvSpPr>
          <p:cNvPr id="20" name="Shape 17"/>
          <p:cNvSpPr/>
          <p:nvPr/>
        </p:nvSpPr>
        <p:spPr>
          <a:xfrm>
            <a:off x="15603900" y="6985000"/>
            <a:ext cx="3772371" cy="1955800"/>
          </a:xfrm>
          <a:prstGeom prst="rect">
            <a:avLst/>
          </a:prstGeom>
          <a:noFill/>
          <a:ln/>
        </p:spPr>
      </p:sp>
      <p:sp>
        <p:nvSpPr>
          <p:cNvPr id="21" name="Text 18"/>
          <p:cNvSpPr/>
          <p:nvPr/>
        </p:nvSpPr>
        <p:spPr>
          <a:xfrm>
            <a:off x="13484852" y="6961716"/>
            <a:ext cx="6609060" cy="460733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535 کیلومتر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22" name="Shape 19"/>
          <p:cNvSpPr/>
          <p:nvPr/>
        </p:nvSpPr>
        <p:spPr>
          <a:xfrm>
            <a:off x="13552594" y="8940800"/>
            <a:ext cx="7874984" cy="495300"/>
          </a:xfrm>
          <a:prstGeom prst="rect">
            <a:avLst/>
          </a:prstGeom>
          <a:noFill/>
          <a:ln/>
        </p:spPr>
      </p:sp>
      <p:sp>
        <p:nvSpPr>
          <p:cNvPr id="23" name="Text 20"/>
          <p:cNvSpPr/>
          <p:nvPr/>
        </p:nvSpPr>
        <p:spPr>
          <a:xfrm>
            <a:off x="13695052" y="9157883"/>
            <a:ext cx="801046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مسافت سفر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844" y="812800"/>
            <a:ext cx="2558378" cy="3525366"/>
          </a:xfrm>
          <a:prstGeom prst="rect">
            <a:avLst/>
          </a:prstGeom>
        </p:spPr>
      </p:pic>
      <p:pic>
        <p:nvPicPr>
          <p:cNvPr id="25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20527" y="10325100"/>
            <a:ext cx="3144003" cy="2280667"/>
          </a:xfrm>
          <a:prstGeom prst="rect">
            <a:avLst/>
          </a:prstGeom>
        </p:spPr>
      </p:pic>
      <p:pic>
        <p:nvPicPr>
          <p:cNvPr id="26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955084" y="676590"/>
            <a:ext cx="7139393" cy="6616700"/>
          </a:xfrm>
          <a:prstGeom prst="rect">
            <a:avLst/>
          </a:prstGeom>
        </p:spPr>
      </p:pic>
      <p:pic>
        <p:nvPicPr>
          <p:cNvPr id="2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88"/>
            <a:ext cx="2281392" cy="101600"/>
          </a:xfrm>
          <a:prstGeom prst="rect">
            <a:avLst/>
          </a:prstGeom>
        </p:spPr>
      </p:pic>
      <p:pic>
        <p:nvPicPr>
          <p:cNvPr id="2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232475" y="4099408"/>
            <a:ext cx="45719" cy="2281113"/>
          </a:xfrm>
          <a:prstGeom prst="rect">
            <a:avLst/>
          </a:prstGeom>
        </p:spPr>
      </p:pic>
      <p:pic>
        <p:nvPicPr>
          <p:cNvPr id="29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22940" y="4038600"/>
            <a:ext cx="2464108" cy="4241800"/>
          </a:xfrm>
          <a:prstGeom prst="rect">
            <a:avLst/>
          </a:prstGeom>
        </p:spPr>
      </p:pic>
      <p:pic>
        <p:nvPicPr>
          <p:cNvPr id="30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7616" y="5930900"/>
            <a:ext cx="1130441" cy="1130300"/>
          </a:xfrm>
          <a:prstGeom prst="rect">
            <a:avLst/>
          </a:prstGeom>
        </p:spPr>
      </p:pic>
      <p:pic>
        <p:nvPicPr>
          <p:cNvPr id="31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15800"/>
            <a:ext cx="305278" cy="94056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78" y="12115800"/>
            <a:ext cx="940699" cy="9405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5977" y="12115800"/>
            <a:ext cx="940699" cy="94056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6676" y="12115800"/>
            <a:ext cx="940699" cy="940569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3056369"/>
            <a:ext cx="305278" cy="65963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278" y="13056369"/>
            <a:ext cx="940699" cy="65963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45977" y="13056369"/>
            <a:ext cx="940699" cy="65963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86676" y="13056369"/>
            <a:ext cx="940699" cy="65963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69714" y="0"/>
            <a:ext cx="664852" cy="37266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508757" y="0"/>
            <a:ext cx="664852" cy="3726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148202" y="0"/>
            <a:ext cx="664852" cy="37266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1787245" y="0"/>
            <a:ext cx="664852" cy="37266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426696" y="0"/>
            <a:ext cx="664852" cy="372666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3066145" y="0"/>
            <a:ext cx="664852" cy="37266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705187" y="0"/>
            <a:ext cx="664852" cy="37266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4344633" y="0"/>
            <a:ext cx="42415" cy="372666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869714" y="346869"/>
            <a:ext cx="664852" cy="6647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508757" y="346869"/>
            <a:ext cx="664852" cy="66476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148202" y="346869"/>
            <a:ext cx="664852" cy="664766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1787245" y="346869"/>
            <a:ext cx="664852" cy="664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426696" y="346869"/>
            <a:ext cx="664852" cy="66476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066145" y="346869"/>
            <a:ext cx="664852" cy="66476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705187" y="346869"/>
            <a:ext cx="664852" cy="66476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344633" y="346869"/>
            <a:ext cx="42415" cy="66476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869714" y="986234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508757" y="986234"/>
            <a:ext cx="664852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148202" y="986234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787245" y="986234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426696" y="986234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066145" y="986234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705187" y="986234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4344633" y="986234"/>
            <a:ext cx="42415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9869714" y="1625600"/>
            <a:ext cx="664852" cy="664766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0508757" y="1625600"/>
            <a:ext cx="664852" cy="664766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1148202" y="1625600"/>
            <a:ext cx="664852" cy="664766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1787245" y="1625600"/>
            <a:ext cx="664852" cy="664766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2426696" y="1625600"/>
            <a:ext cx="664852" cy="664766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3066145" y="1625600"/>
            <a:ext cx="664852" cy="664766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3705187" y="1625600"/>
            <a:ext cx="664852" cy="664766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24344633" y="1625600"/>
            <a:ext cx="42415" cy="664766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9869714" y="2264569"/>
            <a:ext cx="664852" cy="664766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508757" y="2264569"/>
            <a:ext cx="664852" cy="664766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1148202" y="2264569"/>
            <a:ext cx="664852" cy="664766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1787245" y="2264569"/>
            <a:ext cx="664852" cy="664766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426696" y="2264569"/>
            <a:ext cx="664852" cy="664766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3066145" y="2264569"/>
            <a:ext cx="664852" cy="664766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23705187" y="2264569"/>
            <a:ext cx="664852" cy="664766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4344633" y="2264569"/>
            <a:ext cx="42415" cy="664766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9869714" y="2903934"/>
            <a:ext cx="664852" cy="664766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508757" y="2903934"/>
            <a:ext cx="664852" cy="664766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1148202" y="2903934"/>
            <a:ext cx="664852" cy="664766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1787245" y="2903934"/>
            <a:ext cx="664852" cy="664766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426696" y="2903934"/>
            <a:ext cx="664852" cy="664766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3066145" y="2903934"/>
            <a:ext cx="664852" cy="664766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23705187" y="2903934"/>
            <a:ext cx="664852" cy="664766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4344633" y="2903934"/>
            <a:ext cx="42415" cy="664766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1198950" y="8763000"/>
            <a:ext cx="3188098" cy="774700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0" y="850553"/>
            <a:ext cx="152614" cy="152598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247193" y="850553"/>
            <a:ext cx="152618" cy="152598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494386" y="850553"/>
            <a:ext cx="152618" cy="152598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3741591" y="850553"/>
            <a:ext cx="152618" cy="152598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988784" y="850553"/>
            <a:ext cx="152618" cy="152598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0" y="1701701"/>
            <a:ext cx="152614" cy="152598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247193" y="1701701"/>
            <a:ext cx="152618" cy="152598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494386" y="1701701"/>
            <a:ext cx="152618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3741591" y="1701701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4988784" y="1701701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0" y="2552254"/>
            <a:ext cx="152614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247193" y="2552254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494386" y="2552254"/>
            <a:ext cx="152618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3741591" y="2552254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4988784" y="2552254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0" y="3403402"/>
            <a:ext cx="152614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sp>
        <p:nvSpPr>
          <p:cNvPr id="84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6" name="Text 1"/>
          <p:cNvSpPr/>
          <p:nvPr/>
        </p:nvSpPr>
        <p:spPr>
          <a:xfrm>
            <a:off x="6841922" y="1143000"/>
            <a:ext cx="10690503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مقداری نمودار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87" name="Shape 2"/>
          <p:cNvSpPr/>
          <p:nvPr/>
        </p:nvSpPr>
        <p:spPr>
          <a:xfrm>
            <a:off x="2718140" y="3771900"/>
            <a:ext cx="8941918" cy="6180901"/>
          </a:xfrm>
          <a:prstGeom prst="rect">
            <a:avLst/>
          </a:prstGeom>
          <a:noFill/>
          <a:ln/>
        </p:spPr>
      </p:sp>
      <p:sp>
        <p:nvSpPr>
          <p:cNvPr id="88" name="Text 3"/>
          <p:cNvSpPr/>
          <p:nvPr/>
        </p:nvSpPr>
        <p:spPr>
          <a:xfrm>
            <a:off x="2986455" y="8999513"/>
            <a:ext cx="216821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89" name="Text 4"/>
          <p:cNvSpPr/>
          <p:nvPr/>
        </p:nvSpPr>
        <p:spPr>
          <a:xfrm>
            <a:off x="3331658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0" name="Text 5"/>
          <p:cNvSpPr/>
          <p:nvPr/>
        </p:nvSpPr>
        <p:spPr>
          <a:xfrm>
            <a:off x="4470732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2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1" name="Text 6"/>
          <p:cNvSpPr/>
          <p:nvPr/>
        </p:nvSpPr>
        <p:spPr>
          <a:xfrm>
            <a:off x="5609804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3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2" name="Text 7"/>
          <p:cNvSpPr/>
          <p:nvPr/>
        </p:nvSpPr>
        <p:spPr>
          <a:xfrm>
            <a:off x="6748878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4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3" name="Text 8"/>
          <p:cNvSpPr/>
          <p:nvPr/>
        </p:nvSpPr>
        <p:spPr>
          <a:xfrm>
            <a:off x="7887996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5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4" name="Text 9"/>
          <p:cNvSpPr/>
          <p:nvPr/>
        </p:nvSpPr>
        <p:spPr>
          <a:xfrm>
            <a:off x="9027070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6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5" name="Text 10"/>
          <p:cNvSpPr/>
          <p:nvPr/>
        </p:nvSpPr>
        <p:spPr>
          <a:xfrm>
            <a:off x="10166145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7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6" name="Text 11"/>
          <p:cNvSpPr/>
          <p:nvPr/>
        </p:nvSpPr>
        <p:spPr>
          <a:xfrm>
            <a:off x="11281636" y="9622606"/>
            <a:ext cx="257645" cy="422713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22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8</a:t>
            </a:r>
            <a:endParaRPr lang="en-US" sz="2185" dirty="0">
              <a:cs typeface="B Nazanin" panose="00000400000000000000" pitchFamily="2" charset="-78"/>
            </a:endParaRPr>
          </a:p>
        </p:txBody>
      </p:sp>
      <p:sp>
        <p:nvSpPr>
          <p:cNvPr id="97" name="Text 12"/>
          <p:cNvSpPr/>
          <p:nvPr/>
        </p:nvSpPr>
        <p:spPr>
          <a:xfrm>
            <a:off x="2852319" y="848208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98" name="Text 13"/>
          <p:cNvSpPr/>
          <p:nvPr/>
        </p:nvSpPr>
        <p:spPr>
          <a:xfrm>
            <a:off x="2852319" y="7964612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20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99" name="Text 14"/>
          <p:cNvSpPr/>
          <p:nvPr/>
        </p:nvSpPr>
        <p:spPr>
          <a:xfrm>
            <a:off x="2852319" y="7447161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30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0" name="Text 15"/>
          <p:cNvSpPr/>
          <p:nvPr/>
        </p:nvSpPr>
        <p:spPr>
          <a:xfrm>
            <a:off x="2852319" y="6929611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40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1" name="Text 16"/>
          <p:cNvSpPr/>
          <p:nvPr/>
        </p:nvSpPr>
        <p:spPr>
          <a:xfrm>
            <a:off x="2852319" y="6412309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50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2" name="Text 17"/>
          <p:cNvSpPr/>
          <p:nvPr/>
        </p:nvSpPr>
        <p:spPr>
          <a:xfrm>
            <a:off x="2852319" y="5894809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60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3" name="Text 18"/>
          <p:cNvSpPr/>
          <p:nvPr/>
        </p:nvSpPr>
        <p:spPr>
          <a:xfrm>
            <a:off x="2852319" y="537750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70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4" name="Text 19"/>
          <p:cNvSpPr/>
          <p:nvPr/>
        </p:nvSpPr>
        <p:spPr>
          <a:xfrm>
            <a:off x="2852319" y="486005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80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5" name="Text 20"/>
          <p:cNvSpPr/>
          <p:nvPr/>
        </p:nvSpPr>
        <p:spPr>
          <a:xfrm>
            <a:off x="2852319" y="4342507"/>
            <a:ext cx="356539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90</a:t>
            </a:r>
            <a:endParaRPr lang="en-US" sz="1821" dirty="0">
              <a:cs typeface="B Nazanin" panose="00000400000000000000" pitchFamily="2" charset="-78"/>
            </a:endParaRPr>
          </a:p>
        </p:txBody>
      </p:sp>
      <p:sp>
        <p:nvSpPr>
          <p:cNvPr id="106" name="Text 21"/>
          <p:cNvSpPr/>
          <p:nvPr/>
        </p:nvSpPr>
        <p:spPr>
          <a:xfrm>
            <a:off x="2718140" y="3825032"/>
            <a:ext cx="483555" cy="356494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800" dirty="0">
                <a:solidFill>
                  <a:srgbClr val="374685">
                    <a:alpha val="100000"/>
                  </a:srgbClr>
                </a:solidFill>
                <a:latin typeface="Lato Regular" pitchFamily="34" charset="0"/>
                <a:ea typeface="Lato Regular" pitchFamily="34" charset="-122"/>
                <a:cs typeface="B Nazanin" panose="00000400000000000000" pitchFamily="2" charset="-78"/>
              </a:rPr>
              <a:t>100</a:t>
            </a:r>
            <a:endParaRPr lang="en-US" sz="1821" dirty="0">
              <a:cs typeface="B Nazanin" panose="00000400000000000000" pitchFamily="2" charset="-78"/>
            </a:endParaRPr>
          </a:p>
        </p:txBody>
      </p:sp>
      <p:pic>
        <p:nvPicPr>
          <p:cNvPr id="107" name="Image 83" descr="preencoded.png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368467" y="3771900"/>
            <a:ext cx="8291591" cy="5511006"/>
          </a:xfrm>
          <a:prstGeom prst="rect">
            <a:avLst/>
          </a:prstGeom>
        </p:spPr>
      </p:pic>
      <p:pic>
        <p:nvPicPr>
          <p:cNvPr id="108" name="Image 84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512766" y="4185444"/>
            <a:ext cx="11567" cy="5258445"/>
          </a:xfrm>
          <a:prstGeom prst="rect">
            <a:avLst/>
          </a:prstGeom>
        </p:spPr>
      </p:pic>
      <p:pic>
        <p:nvPicPr>
          <p:cNvPr id="109" name="Image 85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5651279" y="4185444"/>
            <a:ext cx="11567" cy="5258445"/>
          </a:xfrm>
          <a:prstGeom prst="rect">
            <a:avLst/>
          </a:prstGeom>
        </p:spPr>
      </p:pic>
      <p:pic>
        <p:nvPicPr>
          <p:cNvPr id="110" name="Image 86" descr="preencoded.png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6789795" y="4185444"/>
            <a:ext cx="11567" cy="5258445"/>
          </a:xfrm>
          <a:prstGeom prst="rect">
            <a:avLst/>
          </a:prstGeom>
        </p:spPr>
      </p:pic>
      <p:pic>
        <p:nvPicPr>
          <p:cNvPr id="111" name="Image 87" descr="preencoded.png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7928309" y="4185444"/>
            <a:ext cx="11567" cy="5258445"/>
          </a:xfrm>
          <a:prstGeom prst="rect">
            <a:avLst/>
          </a:prstGeom>
        </p:spPr>
      </p:pic>
      <p:pic>
        <p:nvPicPr>
          <p:cNvPr id="112" name="Image 88" descr="preencoded.png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9066828" y="4185444"/>
            <a:ext cx="11567" cy="5258445"/>
          </a:xfrm>
          <a:prstGeom prst="rect">
            <a:avLst/>
          </a:prstGeom>
        </p:spPr>
      </p:pic>
      <p:pic>
        <p:nvPicPr>
          <p:cNvPr id="113" name="Image 89" descr="preencoded.png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10205341" y="4185444"/>
            <a:ext cx="11567" cy="5258445"/>
          </a:xfrm>
          <a:prstGeom prst="rect">
            <a:avLst/>
          </a:prstGeom>
        </p:spPr>
      </p:pic>
      <p:pic>
        <p:nvPicPr>
          <p:cNvPr id="114" name="Image 90" descr="preencoded.png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11343854" y="4185444"/>
            <a:ext cx="11567" cy="5258445"/>
          </a:xfrm>
          <a:prstGeom prst="rect">
            <a:avLst/>
          </a:prstGeom>
        </p:spPr>
      </p:pic>
      <p:pic>
        <p:nvPicPr>
          <p:cNvPr id="115" name="Image 91" descr="preencoded.png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3355539" y="5483845"/>
            <a:ext cx="8050168" cy="2373585"/>
          </a:xfrm>
          <a:prstGeom prst="rect">
            <a:avLst/>
          </a:prstGeom>
        </p:spPr>
      </p:pic>
      <p:pic>
        <p:nvPicPr>
          <p:cNvPr id="116" name="Image 92" descr="preencoded.png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3369143" y="6359525"/>
            <a:ext cx="8044031" cy="2268538"/>
          </a:xfrm>
          <a:prstGeom prst="rect">
            <a:avLst/>
          </a:prstGeom>
        </p:spPr>
      </p:pic>
      <p:pic>
        <p:nvPicPr>
          <p:cNvPr id="117" name="Image 93" descr="preencoded.png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4441751" y="6055643"/>
            <a:ext cx="153591" cy="153566"/>
          </a:xfrm>
          <a:prstGeom prst="rect">
            <a:avLst/>
          </a:prstGeom>
        </p:spPr>
      </p:pic>
      <p:pic>
        <p:nvPicPr>
          <p:cNvPr id="118" name="Image 94" descr="preencoded.png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4441751" y="6981130"/>
            <a:ext cx="153591" cy="153566"/>
          </a:xfrm>
          <a:prstGeom prst="rect">
            <a:avLst/>
          </a:prstGeom>
        </p:spPr>
      </p:pic>
      <p:pic>
        <p:nvPicPr>
          <p:cNvPr id="119" name="Image 95" descr="preencoded.png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5580267" y="5651277"/>
            <a:ext cx="153591" cy="153566"/>
          </a:xfrm>
          <a:prstGeom prst="rect">
            <a:avLst/>
          </a:prstGeom>
        </p:spPr>
      </p:pic>
      <p:pic>
        <p:nvPicPr>
          <p:cNvPr id="120" name="Image 96" descr="preencoded.png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5580267" y="7415510"/>
            <a:ext cx="153591" cy="153566"/>
          </a:xfrm>
          <a:prstGeom prst="rect">
            <a:avLst/>
          </a:prstGeom>
        </p:spPr>
      </p:pic>
      <p:pic>
        <p:nvPicPr>
          <p:cNvPr id="121" name="Image 97" descr="preencoded.png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6718783" y="7732812"/>
            <a:ext cx="153591" cy="153566"/>
          </a:xfrm>
          <a:prstGeom prst="rect">
            <a:avLst/>
          </a:prstGeom>
        </p:spPr>
      </p:pic>
      <p:pic>
        <p:nvPicPr>
          <p:cNvPr id="122" name="Image 98" descr="preencoded.png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6718783" y="6311826"/>
            <a:ext cx="153591" cy="153566"/>
          </a:xfrm>
          <a:prstGeom prst="rect">
            <a:avLst/>
          </a:prstGeom>
        </p:spPr>
      </p:pic>
      <p:pic>
        <p:nvPicPr>
          <p:cNvPr id="123" name="Image 99" descr="preencoded.png"/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7861923" y="6733232"/>
            <a:ext cx="153591" cy="153566"/>
          </a:xfrm>
          <a:prstGeom prst="rect">
            <a:avLst/>
          </a:prstGeom>
        </p:spPr>
      </p:pic>
      <p:pic>
        <p:nvPicPr>
          <p:cNvPr id="124" name="Image 100" descr="preencoded.png"/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7861923" y="6420644"/>
            <a:ext cx="153591" cy="153566"/>
          </a:xfrm>
          <a:prstGeom prst="rect">
            <a:avLst/>
          </a:prstGeom>
        </p:spPr>
      </p:pic>
      <p:pic>
        <p:nvPicPr>
          <p:cNvPr id="125" name="Image 101" descr="preencoded.png"/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8995813" y="7667575"/>
            <a:ext cx="153591" cy="153566"/>
          </a:xfrm>
          <a:prstGeom prst="rect">
            <a:avLst/>
          </a:prstGeom>
        </p:spPr>
      </p:pic>
      <p:pic>
        <p:nvPicPr>
          <p:cNvPr id="126" name="Image 102" descr="preencoded.png"/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8995813" y="7076877"/>
            <a:ext cx="153591" cy="153566"/>
          </a:xfrm>
          <a:prstGeom prst="rect">
            <a:avLst/>
          </a:prstGeom>
        </p:spPr>
      </p:pic>
      <p:pic>
        <p:nvPicPr>
          <p:cNvPr id="127" name="Image 103" descr="preencoded.png"/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10138955" y="6972449"/>
            <a:ext cx="153591" cy="153566"/>
          </a:xfrm>
          <a:prstGeom prst="rect">
            <a:avLst/>
          </a:prstGeom>
        </p:spPr>
      </p:pic>
      <p:pic>
        <p:nvPicPr>
          <p:cNvPr id="128" name="Image 104" descr="preencoded.png"/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10138955" y="6572771"/>
            <a:ext cx="153591" cy="153566"/>
          </a:xfrm>
          <a:prstGeom prst="rect">
            <a:avLst/>
          </a:prstGeom>
        </p:spPr>
      </p:pic>
      <p:sp>
        <p:nvSpPr>
          <p:cNvPr id="129" name="Shape 22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/>
        </p:spPr>
      </p:sp>
      <p:sp>
        <p:nvSpPr>
          <p:cNvPr id="130" name="Shape 23"/>
          <p:cNvSpPr/>
          <p:nvPr/>
        </p:nvSpPr>
        <p:spPr>
          <a:xfrm>
            <a:off x="14403600" y="4191000"/>
            <a:ext cx="5601400" cy="7620000"/>
          </a:xfrm>
          <a:prstGeom prst="rect">
            <a:avLst/>
          </a:prstGeom>
          <a:noFill/>
          <a:ln/>
        </p:spPr>
      </p:sp>
      <p:pic>
        <p:nvPicPr>
          <p:cNvPr id="131" name="Image 105" descr="preencoded.png"/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14403600" y="4191000"/>
            <a:ext cx="5575997" cy="5575300"/>
          </a:xfrm>
          <a:prstGeom prst="rect">
            <a:avLst/>
          </a:prstGeom>
        </p:spPr>
      </p:pic>
      <p:pic>
        <p:nvPicPr>
          <p:cNvPr id="132" name="Image 106" descr="preencoded.png"/>
          <p:cNvPicPr>
            <a:picLocks noChangeAspect="1"/>
          </p:cNvPicPr>
          <p:nvPr/>
        </p:nvPicPr>
        <p:blipFill>
          <a:blip r:embed="rId78"/>
          <a:stretch>
            <a:fillRect/>
          </a:stretch>
        </p:blipFill>
        <p:spPr>
          <a:xfrm>
            <a:off x="14347272" y="4377501"/>
            <a:ext cx="5575997" cy="5575300"/>
          </a:xfrm>
          <a:prstGeom prst="rect">
            <a:avLst/>
          </a:prstGeom>
        </p:spPr>
      </p:pic>
      <p:sp>
        <p:nvSpPr>
          <p:cNvPr id="133" name="Shape 24"/>
          <p:cNvSpPr/>
          <p:nvPr/>
        </p:nvSpPr>
        <p:spPr>
          <a:xfrm>
            <a:off x="16524765" y="6365379"/>
            <a:ext cx="1346368" cy="1226566"/>
          </a:xfrm>
          <a:prstGeom prst="rect">
            <a:avLst/>
          </a:prstGeom>
          <a:noFill/>
          <a:ln/>
        </p:spPr>
      </p:sp>
      <p:sp>
        <p:nvSpPr>
          <p:cNvPr id="134" name="Text 25"/>
          <p:cNvSpPr/>
          <p:nvPr/>
        </p:nvSpPr>
        <p:spPr>
          <a:xfrm>
            <a:off x="16004146" y="5719533"/>
            <a:ext cx="1549594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34.574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35" name="Text 26"/>
          <p:cNvSpPr/>
          <p:nvPr/>
        </p:nvSpPr>
        <p:spPr>
          <a:xfrm>
            <a:off x="16247315" y="7557735"/>
            <a:ext cx="112620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جمع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36" name="Shape 27"/>
          <p:cNvSpPr/>
          <p:nvPr/>
        </p:nvSpPr>
        <p:spPr>
          <a:xfrm>
            <a:off x="13260457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137" name="Shape 28"/>
          <p:cNvSpPr/>
          <p:nvPr/>
        </p:nvSpPr>
        <p:spPr>
          <a:xfrm>
            <a:off x="13260457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138" name="Text 29"/>
          <p:cNvSpPr/>
          <p:nvPr/>
        </p:nvSpPr>
        <p:spPr>
          <a:xfrm>
            <a:off x="13158845" y="105156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گنج پیدا شد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39" name="Text 30"/>
          <p:cNvSpPr/>
          <p:nvPr/>
        </p:nvSpPr>
        <p:spPr>
          <a:xfrm>
            <a:off x="13192716" y="11353800"/>
            <a:ext cx="8010468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رکوردی از مقدار گنج پیدا شده در ماه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40" name="Shape 31"/>
          <p:cNvSpPr/>
          <p:nvPr/>
        </p:nvSpPr>
        <p:spPr>
          <a:xfrm>
            <a:off x="3251606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141" name="Shape 32"/>
          <p:cNvSpPr/>
          <p:nvPr/>
        </p:nvSpPr>
        <p:spPr>
          <a:xfrm>
            <a:off x="3251606" y="10515600"/>
            <a:ext cx="7874984" cy="1828800"/>
          </a:xfrm>
          <a:prstGeom prst="rect">
            <a:avLst/>
          </a:prstGeom>
          <a:noFill/>
          <a:ln/>
        </p:spPr>
      </p:sp>
      <p:sp>
        <p:nvSpPr>
          <p:cNvPr id="142" name="Text 33"/>
          <p:cNvSpPr/>
          <p:nvPr/>
        </p:nvSpPr>
        <p:spPr>
          <a:xfrm>
            <a:off x="3149994" y="105156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پیشرفت املا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43" name="Text 34"/>
          <p:cNvSpPr/>
          <p:nvPr/>
        </p:nvSpPr>
        <p:spPr>
          <a:xfrm>
            <a:off x="3183865" y="11353800"/>
            <a:ext cx="8010468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رکوردی از تعداد طلسم هایی که در سال انجام می شود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689886" y="5765800"/>
            <a:ext cx="7697162" cy="7950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823200"/>
            <a:ext cx="7798520" cy="58928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608826" y="2311400"/>
            <a:ext cx="914514" cy="914400"/>
          </a:xfrm>
          <a:prstGeom prst="rect">
            <a:avLst/>
          </a:prstGeom>
        </p:spPr>
      </p:pic>
      <p:sp>
        <p:nvSpPr>
          <p:cNvPr id="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7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21986448" cy="11531600"/>
          </a:xfrm>
          <a:prstGeom prst="rect">
            <a:avLst/>
          </a:prstGeom>
        </p:spPr>
      </p:pic>
      <p:sp>
        <p:nvSpPr>
          <p:cNvPr id="8" name="Text 1"/>
          <p:cNvSpPr/>
          <p:nvPr/>
        </p:nvSpPr>
        <p:spPr>
          <a:xfrm>
            <a:off x="14813539" y="716927"/>
            <a:ext cx="7464300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یک عکس جادویی</a:t>
            </a:r>
            <a:endParaRPr lang="en-US" sz="8000" dirty="0">
              <a:cs typeface="B Nazanin" panose="00000400000000000000" pitchFamily="2" charset="-78"/>
            </a:endParaRPr>
          </a:p>
        </p:txBody>
      </p:sp>
      <p:pic>
        <p:nvPicPr>
          <p:cNvPr id="9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12341" y="9904661"/>
            <a:ext cx="2156888" cy="215661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844" y="812800"/>
            <a:ext cx="2558378" cy="352536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25365" y="10515600"/>
            <a:ext cx="3144003" cy="228066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6356" y="228600"/>
            <a:ext cx="7139393" cy="66167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5549" y="13004800"/>
            <a:ext cx="2281392" cy="101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330449" y="1460500"/>
            <a:ext cx="56599" cy="228111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00362" y="0"/>
            <a:ext cx="3886686" cy="2946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7616" y="5930900"/>
            <a:ext cx="1130441" cy="11303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  <p:sp>
        <p:nvSpPr>
          <p:cNvPr id="10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12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0" y="0"/>
            <a:ext cx="7646356" cy="13716000"/>
          </a:xfrm>
          <a:prstGeom prst="rect">
            <a:avLst/>
          </a:prstGeom>
        </p:spPr>
      </p:pic>
      <p:sp>
        <p:nvSpPr>
          <p:cNvPr id="13" name="Shape 1"/>
          <p:cNvSpPr/>
          <p:nvPr/>
        </p:nvSpPr>
        <p:spPr>
          <a:xfrm>
            <a:off x="8395749" y="3543300"/>
            <a:ext cx="6604826" cy="2324100"/>
          </a:xfrm>
          <a:prstGeom prst="rect">
            <a:avLst/>
          </a:prstGeom>
          <a:noFill/>
          <a:ln/>
        </p:spPr>
      </p:sp>
      <p:sp>
        <p:nvSpPr>
          <p:cNvPr id="14" name="Shape 2"/>
          <p:cNvSpPr/>
          <p:nvPr/>
        </p:nvSpPr>
        <p:spPr>
          <a:xfrm>
            <a:off x="8395749" y="372745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15" name="Text 3"/>
          <p:cNvSpPr/>
          <p:nvPr/>
        </p:nvSpPr>
        <p:spPr>
          <a:xfrm>
            <a:off x="8395749" y="372745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1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6" name="Shape 4"/>
          <p:cNvSpPr/>
          <p:nvPr/>
        </p:nvSpPr>
        <p:spPr>
          <a:xfrm>
            <a:off x="9259457" y="3543300"/>
            <a:ext cx="5741118" cy="2324100"/>
          </a:xfrm>
          <a:prstGeom prst="rect">
            <a:avLst/>
          </a:prstGeom>
          <a:noFill/>
          <a:ln/>
        </p:spPr>
      </p:sp>
      <p:sp>
        <p:nvSpPr>
          <p:cNvPr id="17" name="Text 5"/>
          <p:cNvSpPr/>
          <p:nvPr/>
        </p:nvSpPr>
        <p:spPr>
          <a:xfrm>
            <a:off x="9259457" y="3543300"/>
            <a:ext cx="59443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اسرار را کشف کنید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8" name="Text 6"/>
          <p:cNvSpPr/>
          <p:nvPr/>
        </p:nvSpPr>
        <p:spPr>
          <a:xfrm>
            <a:off x="9259457" y="4381500"/>
            <a:ext cx="5876601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9" name="Shape 7"/>
          <p:cNvSpPr/>
          <p:nvPr/>
        </p:nvSpPr>
        <p:spPr>
          <a:xfrm>
            <a:off x="8395749" y="7099300"/>
            <a:ext cx="6604826" cy="2819400"/>
          </a:xfrm>
          <a:prstGeom prst="rect">
            <a:avLst/>
          </a:prstGeom>
          <a:noFill/>
          <a:ln/>
        </p:spPr>
      </p:sp>
      <p:sp>
        <p:nvSpPr>
          <p:cNvPr id="20" name="Shape 8"/>
          <p:cNvSpPr/>
          <p:nvPr/>
        </p:nvSpPr>
        <p:spPr>
          <a:xfrm>
            <a:off x="8395749" y="75311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21" name="Text 9"/>
          <p:cNvSpPr/>
          <p:nvPr/>
        </p:nvSpPr>
        <p:spPr>
          <a:xfrm>
            <a:off x="8395749" y="75311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3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22" name="Shape 10"/>
          <p:cNvSpPr/>
          <p:nvPr/>
        </p:nvSpPr>
        <p:spPr>
          <a:xfrm>
            <a:off x="9259457" y="7099300"/>
            <a:ext cx="5741118" cy="2819400"/>
          </a:xfrm>
          <a:prstGeom prst="rect">
            <a:avLst/>
          </a:prstGeom>
          <a:noFill/>
          <a:ln/>
        </p:spPr>
      </p:sp>
      <p:sp>
        <p:nvSpPr>
          <p:cNvPr id="23" name="Text 11"/>
          <p:cNvSpPr/>
          <p:nvPr/>
        </p:nvSpPr>
        <p:spPr>
          <a:xfrm>
            <a:off x="9259457" y="7099300"/>
            <a:ext cx="59443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با موجودات آشنا شوید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4" name="Text 12"/>
          <p:cNvSpPr/>
          <p:nvPr/>
        </p:nvSpPr>
        <p:spPr>
          <a:xfrm>
            <a:off x="9259457" y="7937500"/>
            <a:ext cx="5876601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5" name="Shape 13"/>
          <p:cNvSpPr/>
          <p:nvPr/>
        </p:nvSpPr>
        <p:spPr>
          <a:xfrm>
            <a:off x="16016702" y="7099300"/>
            <a:ext cx="6604826" cy="2819400"/>
          </a:xfrm>
          <a:prstGeom prst="rect">
            <a:avLst/>
          </a:prstGeom>
          <a:noFill/>
          <a:ln/>
        </p:spPr>
      </p:sp>
      <p:sp>
        <p:nvSpPr>
          <p:cNvPr id="26" name="Shape 14"/>
          <p:cNvSpPr/>
          <p:nvPr/>
        </p:nvSpPr>
        <p:spPr>
          <a:xfrm>
            <a:off x="16016702" y="75311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27" name="Text 15"/>
          <p:cNvSpPr/>
          <p:nvPr/>
        </p:nvSpPr>
        <p:spPr>
          <a:xfrm>
            <a:off x="16016702" y="75311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28" name="Shape 16"/>
          <p:cNvSpPr/>
          <p:nvPr/>
        </p:nvSpPr>
        <p:spPr>
          <a:xfrm>
            <a:off x="16880410" y="7099300"/>
            <a:ext cx="5741118" cy="2819400"/>
          </a:xfrm>
          <a:prstGeom prst="rect">
            <a:avLst/>
          </a:prstGeom>
          <a:noFill/>
          <a:ln/>
        </p:spPr>
      </p:sp>
      <p:sp>
        <p:nvSpPr>
          <p:cNvPr id="29" name="Text 17"/>
          <p:cNvSpPr/>
          <p:nvPr/>
        </p:nvSpPr>
        <p:spPr>
          <a:xfrm>
            <a:off x="16880410" y="7099300"/>
            <a:ext cx="59443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سحر و جادو را کشف کنید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0" name="Text 18"/>
          <p:cNvSpPr/>
          <p:nvPr/>
        </p:nvSpPr>
        <p:spPr>
          <a:xfrm>
            <a:off x="16880410" y="7937500"/>
            <a:ext cx="5876601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1" name="Shape 19"/>
          <p:cNvSpPr/>
          <p:nvPr/>
        </p:nvSpPr>
        <p:spPr>
          <a:xfrm>
            <a:off x="16016702" y="3543300"/>
            <a:ext cx="6604826" cy="2324100"/>
          </a:xfrm>
          <a:prstGeom prst="rect">
            <a:avLst/>
          </a:prstGeom>
          <a:noFill/>
          <a:ln/>
        </p:spPr>
      </p:sp>
      <p:sp>
        <p:nvSpPr>
          <p:cNvPr id="32" name="Shape 20"/>
          <p:cNvSpPr/>
          <p:nvPr/>
        </p:nvSpPr>
        <p:spPr>
          <a:xfrm>
            <a:off x="16016702" y="372745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33" name="Text 21"/>
          <p:cNvSpPr/>
          <p:nvPr/>
        </p:nvSpPr>
        <p:spPr>
          <a:xfrm>
            <a:off x="16016702" y="372745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34" name="Shape 22"/>
          <p:cNvSpPr/>
          <p:nvPr/>
        </p:nvSpPr>
        <p:spPr>
          <a:xfrm>
            <a:off x="16880410" y="3543300"/>
            <a:ext cx="5741118" cy="2324100"/>
          </a:xfrm>
          <a:prstGeom prst="rect">
            <a:avLst/>
          </a:prstGeom>
          <a:noFill/>
          <a:ln/>
        </p:spPr>
      </p:sp>
      <p:sp>
        <p:nvSpPr>
          <p:cNvPr id="35" name="Text 23"/>
          <p:cNvSpPr/>
          <p:nvPr/>
        </p:nvSpPr>
        <p:spPr>
          <a:xfrm>
            <a:off x="16880410" y="3543300"/>
            <a:ext cx="5944343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مسیر خودت را پیدا کن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6" name="Text 24"/>
          <p:cNvSpPr/>
          <p:nvPr/>
        </p:nvSpPr>
        <p:spPr>
          <a:xfrm>
            <a:off x="16880410" y="4381500"/>
            <a:ext cx="5876601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0731500"/>
            <a:ext cx="940358" cy="94056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0731500"/>
            <a:ext cx="940699" cy="9405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0731500"/>
            <a:ext cx="940699" cy="94056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264" y="10731500"/>
            <a:ext cx="940699" cy="940569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1672069"/>
            <a:ext cx="940358" cy="940569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1672069"/>
            <a:ext cx="940699" cy="940569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1672069"/>
            <a:ext cx="940699" cy="940569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5264" y="11672069"/>
            <a:ext cx="940699" cy="940569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69714" y="0"/>
            <a:ext cx="664852" cy="37266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08757" y="0"/>
            <a:ext cx="664852" cy="3726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48202" y="0"/>
            <a:ext cx="664852" cy="37266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87245" y="0"/>
            <a:ext cx="664852" cy="37266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26696" y="0"/>
            <a:ext cx="664852" cy="372666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66145" y="0"/>
            <a:ext cx="664852" cy="37266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05187" y="0"/>
            <a:ext cx="664852" cy="37266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344633" y="0"/>
            <a:ext cx="42415" cy="372666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346869"/>
            <a:ext cx="664852" cy="6647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346869"/>
            <a:ext cx="664852" cy="66476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346869"/>
            <a:ext cx="664852" cy="664766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346869"/>
            <a:ext cx="664852" cy="664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346869"/>
            <a:ext cx="664852" cy="66476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346869"/>
            <a:ext cx="664852" cy="66476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346869"/>
            <a:ext cx="664852" cy="66476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346869"/>
            <a:ext cx="42415" cy="66476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986234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986234"/>
            <a:ext cx="664852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986234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986234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986234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986234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986234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986234"/>
            <a:ext cx="42415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9869714" y="1625600"/>
            <a:ext cx="664852" cy="664766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508757" y="1625600"/>
            <a:ext cx="664852" cy="664766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148202" y="1625600"/>
            <a:ext cx="664852" cy="664766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87245" y="1625600"/>
            <a:ext cx="664852" cy="664766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426696" y="1625600"/>
            <a:ext cx="664852" cy="664766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066145" y="1625600"/>
            <a:ext cx="664852" cy="664766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3705187" y="1625600"/>
            <a:ext cx="664852" cy="664766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4344633" y="1625600"/>
            <a:ext cx="42415" cy="664766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2264569"/>
            <a:ext cx="664852" cy="664766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2264569"/>
            <a:ext cx="664852" cy="664766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2264569"/>
            <a:ext cx="664852" cy="664766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2264569"/>
            <a:ext cx="664852" cy="664766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2264569"/>
            <a:ext cx="664852" cy="664766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2264569"/>
            <a:ext cx="664852" cy="664766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2264569"/>
            <a:ext cx="664852" cy="664766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2264569"/>
            <a:ext cx="42415" cy="664766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2903934"/>
            <a:ext cx="664852" cy="664766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2903934"/>
            <a:ext cx="664852" cy="664766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2903934"/>
            <a:ext cx="664852" cy="664766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2903934"/>
            <a:ext cx="664852" cy="664766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2903934"/>
            <a:ext cx="664852" cy="664766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2903934"/>
            <a:ext cx="664852" cy="664766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2903934"/>
            <a:ext cx="664852" cy="664766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2903934"/>
            <a:ext cx="42415" cy="664766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8328391" y="13322300"/>
            <a:ext cx="4115314" cy="393700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0" y="850553"/>
            <a:ext cx="152614" cy="152598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247193" y="850553"/>
            <a:ext cx="152618" cy="152598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494386" y="850553"/>
            <a:ext cx="152618" cy="152598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41591" y="850553"/>
            <a:ext cx="152618" cy="152598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988784" y="850553"/>
            <a:ext cx="152618" cy="152598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0" y="1701701"/>
            <a:ext cx="152614" cy="152598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247193" y="1701701"/>
            <a:ext cx="152618" cy="152598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94386" y="1701701"/>
            <a:ext cx="152618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741591" y="1701701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988784" y="1701701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0" y="2552254"/>
            <a:ext cx="152614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247193" y="2552254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494386" y="2552254"/>
            <a:ext cx="152618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3741591" y="2552254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4988784" y="2552254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0" y="3403402"/>
            <a:ext cx="152614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sp>
        <p:nvSpPr>
          <p:cNvPr id="84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86" name="Image 83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003425" y="2984500"/>
            <a:ext cx="14479810" cy="7861300"/>
          </a:xfrm>
          <a:prstGeom prst="rect">
            <a:avLst/>
          </a:prstGeom>
        </p:spPr>
      </p:pic>
      <p:sp>
        <p:nvSpPr>
          <p:cNvPr id="87" name="Text 1"/>
          <p:cNvSpPr/>
          <p:nvPr/>
        </p:nvSpPr>
        <p:spPr>
          <a:xfrm>
            <a:off x="5012893" y="11696700"/>
            <a:ext cx="14348560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قلمرو فانتزی در یک نگاه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88" name="Shape 2"/>
          <p:cNvSpPr/>
          <p:nvPr/>
        </p:nvSpPr>
        <p:spPr>
          <a:xfrm>
            <a:off x="16435854" y="1822450"/>
            <a:ext cx="6096762" cy="2324100"/>
          </a:xfrm>
          <a:prstGeom prst="rect">
            <a:avLst/>
          </a:prstGeom>
          <a:noFill/>
          <a:ln/>
        </p:spPr>
      </p:sp>
      <p:sp>
        <p:nvSpPr>
          <p:cNvPr id="89" name="Shape 3"/>
          <p:cNvSpPr/>
          <p:nvPr/>
        </p:nvSpPr>
        <p:spPr>
          <a:xfrm>
            <a:off x="16435854" y="1822450"/>
            <a:ext cx="6096762" cy="2324100"/>
          </a:xfrm>
          <a:prstGeom prst="rect">
            <a:avLst/>
          </a:prstGeom>
          <a:noFill/>
          <a:ln/>
        </p:spPr>
      </p:sp>
      <p:sp>
        <p:nvSpPr>
          <p:cNvPr id="90" name="Text 4"/>
          <p:cNvSpPr/>
          <p:nvPr/>
        </p:nvSpPr>
        <p:spPr>
          <a:xfrm>
            <a:off x="13389454" y="1660488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جنگل طلسم شده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91" name="Text 5"/>
          <p:cNvSpPr/>
          <p:nvPr/>
        </p:nvSpPr>
        <p:spPr>
          <a:xfrm>
            <a:off x="13317947" y="2950633"/>
            <a:ext cx="6232246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2" name="Shape 6"/>
          <p:cNvSpPr/>
          <p:nvPr/>
        </p:nvSpPr>
        <p:spPr>
          <a:xfrm>
            <a:off x="16435854" y="5124450"/>
            <a:ext cx="6096762" cy="2324100"/>
          </a:xfrm>
          <a:prstGeom prst="rect">
            <a:avLst/>
          </a:prstGeom>
          <a:noFill/>
          <a:ln/>
        </p:spPr>
      </p:sp>
      <p:sp>
        <p:nvSpPr>
          <p:cNvPr id="93" name="Shape 7"/>
          <p:cNvSpPr/>
          <p:nvPr/>
        </p:nvSpPr>
        <p:spPr>
          <a:xfrm>
            <a:off x="16435854" y="5124450"/>
            <a:ext cx="6096762" cy="2324100"/>
          </a:xfrm>
          <a:prstGeom prst="rect">
            <a:avLst/>
          </a:prstGeom>
          <a:noFill/>
          <a:ln/>
        </p:spPr>
      </p:sp>
      <p:sp>
        <p:nvSpPr>
          <p:cNvPr id="94" name="Text 8"/>
          <p:cNvSpPr/>
          <p:nvPr/>
        </p:nvSpPr>
        <p:spPr>
          <a:xfrm>
            <a:off x="16435854" y="512445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غارهای کریستال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95" name="Text 9"/>
          <p:cNvSpPr/>
          <p:nvPr/>
        </p:nvSpPr>
        <p:spPr>
          <a:xfrm>
            <a:off x="16435854" y="5962650"/>
            <a:ext cx="6232246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6" name="Shape 10"/>
          <p:cNvSpPr/>
          <p:nvPr/>
        </p:nvSpPr>
        <p:spPr>
          <a:xfrm>
            <a:off x="16435854" y="83947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97" name="Shape 11"/>
          <p:cNvSpPr/>
          <p:nvPr/>
        </p:nvSpPr>
        <p:spPr>
          <a:xfrm>
            <a:off x="16435854" y="83947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98" name="Text 12"/>
          <p:cNvSpPr/>
          <p:nvPr/>
        </p:nvSpPr>
        <p:spPr>
          <a:xfrm>
            <a:off x="16435854" y="839470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لانه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99" name="Text 13"/>
          <p:cNvSpPr/>
          <p:nvPr/>
        </p:nvSpPr>
        <p:spPr>
          <a:xfrm>
            <a:off x="16435854" y="9232900"/>
            <a:ext cx="623224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50769" y="0"/>
            <a:ext cx="5436279" cy="64008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8394700"/>
            <a:ext cx="5524936" cy="53213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618141" y="10311011"/>
            <a:ext cx="2156888" cy="21566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4470" y="8585200"/>
            <a:ext cx="914514" cy="91440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" name="Text 1"/>
          <p:cNvSpPr/>
          <p:nvPr/>
        </p:nvSpPr>
        <p:spPr>
          <a:xfrm>
            <a:off x="990724" y="1422400"/>
            <a:ext cx="12278201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جدول زمانی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9" name="Shape 2"/>
          <p:cNvSpPr/>
          <p:nvPr/>
        </p:nvSpPr>
        <p:spPr>
          <a:xfrm>
            <a:off x="2972171" y="6680200"/>
            <a:ext cx="18087061" cy="1625600"/>
          </a:xfrm>
          <a:prstGeom prst="rect">
            <a:avLst/>
          </a:prstGeom>
          <a:noFill/>
          <a:ln/>
        </p:spPr>
      </p:sp>
      <p:pic>
        <p:nvPicPr>
          <p:cNvPr id="10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972171" y="6680200"/>
            <a:ext cx="1625803" cy="1625600"/>
          </a:xfrm>
          <a:prstGeom prst="rect">
            <a:avLst/>
          </a:prstGeom>
        </p:spPr>
      </p:pic>
      <p:sp>
        <p:nvSpPr>
          <p:cNvPr id="11" name="Shape 3"/>
          <p:cNvSpPr/>
          <p:nvPr/>
        </p:nvSpPr>
        <p:spPr>
          <a:xfrm>
            <a:off x="2972171" y="6680200"/>
            <a:ext cx="1625803" cy="1625600"/>
          </a:xfrm>
          <a:prstGeom prst="roundRect">
            <a:avLst>
              <a:gd name="adj" fmla="val 781313"/>
            </a:avLst>
          </a:prstGeom>
          <a:noFill/>
          <a:ln w="12700">
            <a:solidFill>
              <a:srgbClr val="374685"/>
            </a:solidFill>
            <a:prstDash val="solid"/>
          </a:ln>
        </p:spPr>
      </p:sp>
      <p:sp>
        <p:nvSpPr>
          <p:cNvPr id="12" name="Text 4"/>
          <p:cNvSpPr/>
          <p:nvPr/>
        </p:nvSpPr>
        <p:spPr>
          <a:xfrm>
            <a:off x="3194449" y="7023100"/>
            <a:ext cx="118124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2022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3" name="Shape 5"/>
          <p:cNvSpPr/>
          <p:nvPr/>
        </p:nvSpPr>
        <p:spPr>
          <a:xfrm>
            <a:off x="4597975" y="7493000"/>
            <a:ext cx="3861283" cy="0"/>
          </a:xfrm>
          <a:prstGeom prst="rect">
            <a:avLst/>
          </a:prstGeom>
          <a:noFill/>
          <a:ln/>
        </p:spPr>
      </p:sp>
      <p:pic>
        <p:nvPicPr>
          <p:cNvPr id="14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597975" y="7454900"/>
            <a:ext cx="3861283" cy="38100"/>
          </a:xfrm>
          <a:prstGeom prst="rect">
            <a:avLst/>
          </a:prstGeom>
        </p:spPr>
      </p:pic>
      <p:pic>
        <p:nvPicPr>
          <p:cNvPr id="15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59257" y="6680200"/>
            <a:ext cx="1625803" cy="1625600"/>
          </a:xfrm>
          <a:prstGeom prst="rect">
            <a:avLst/>
          </a:prstGeom>
        </p:spPr>
      </p:pic>
      <p:sp>
        <p:nvSpPr>
          <p:cNvPr id="16" name="Shape 6"/>
          <p:cNvSpPr/>
          <p:nvPr/>
        </p:nvSpPr>
        <p:spPr>
          <a:xfrm>
            <a:off x="8459257" y="6680200"/>
            <a:ext cx="1625803" cy="1625600"/>
          </a:xfrm>
          <a:prstGeom prst="roundRect">
            <a:avLst>
              <a:gd name="adj" fmla="val 781313"/>
            </a:avLst>
          </a:prstGeom>
          <a:noFill/>
          <a:ln w="12700">
            <a:solidFill>
              <a:srgbClr val="374685"/>
            </a:solidFill>
            <a:prstDash val="solid"/>
          </a:ln>
        </p:spPr>
      </p:sp>
      <p:sp>
        <p:nvSpPr>
          <p:cNvPr id="17" name="Text 7"/>
          <p:cNvSpPr/>
          <p:nvPr/>
        </p:nvSpPr>
        <p:spPr>
          <a:xfrm>
            <a:off x="8681535" y="7023100"/>
            <a:ext cx="118124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2023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8" name="Shape 8"/>
          <p:cNvSpPr/>
          <p:nvPr/>
        </p:nvSpPr>
        <p:spPr>
          <a:xfrm>
            <a:off x="10085060" y="7493000"/>
            <a:ext cx="3861283" cy="0"/>
          </a:xfrm>
          <a:prstGeom prst="rect">
            <a:avLst/>
          </a:prstGeom>
          <a:noFill/>
          <a:ln/>
        </p:spPr>
      </p:sp>
      <p:pic>
        <p:nvPicPr>
          <p:cNvPr id="19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085060" y="7454900"/>
            <a:ext cx="3861283" cy="38100"/>
          </a:xfrm>
          <a:prstGeom prst="rect">
            <a:avLst/>
          </a:prstGeom>
        </p:spPr>
      </p:pic>
      <p:pic>
        <p:nvPicPr>
          <p:cNvPr id="20" name="Image 9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946343" y="6680200"/>
            <a:ext cx="1625803" cy="1625600"/>
          </a:xfrm>
          <a:prstGeom prst="rect">
            <a:avLst/>
          </a:prstGeom>
        </p:spPr>
      </p:pic>
      <p:sp>
        <p:nvSpPr>
          <p:cNvPr id="21" name="Shape 9"/>
          <p:cNvSpPr/>
          <p:nvPr/>
        </p:nvSpPr>
        <p:spPr>
          <a:xfrm>
            <a:off x="13946343" y="6680200"/>
            <a:ext cx="1625803" cy="1625600"/>
          </a:xfrm>
          <a:prstGeom prst="roundRect">
            <a:avLst>
              <a:gd name="adj" fmla="val 781313"/>
            </a:avLst>
          </a:prstGeom>
          <a:noFill/>
          <a:ln w="12700">
            <a:solidFill>
              <a:srgbClr val="374685"/>
            </a:solidFill>
            <a:prstDash val="solid"/>
          </a:ln>
        </p:spPr>
      </p:sp>
      <p:sp>
        <p:nvSpPr>
          <p:cNvPr id="22" name="Text 10"/>
          <p:cNvSpPr/>
          <p:nvPr/>
        </p:nvSpPr>
        <p:spPr>
          <a:xfrm>
            <a:off x="14168621" y="7023100"/>
            <a:ext cx="118124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2024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3" name="Shape 11"/>
          <p:cNvSpPr/>
          <p:nvPr/>
        </p:nvSpPr>
        <p:spPr>
          <a:xfrm>
            <a:off x="15572146" y="7493000"/>
            <a:ext cx="3861283" cy="0"/>
          </a:xfrm>
          <a:prstGeom prst="rect">
            <a:avLst/>
          </a:prstGeom>
          <a:noFill/>
          <a:ln/>
        </p:spPr>
      </p:sp>
      <p:pic>
        <p:nvPicPr>
          <p:cNvPr id="24" name="Image 10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72146" y="7454900"/>
            <a:ext cx="3861283" cy="38100"/>
          </a:xfrm>
          <a:prstGeom prst="rect">
            <a:avLst/>
          </a:prstGeom>
        </p:spPr>
      </p:pic>
      <p:pic>
        <p:nvPicPr>
          <p:cNvPr id="25" name="Image 11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33429" y="6680200"/>
            <a:ext cx="1625803" cy="1625600"/>
          </a:xfrm>
          <a:prstGeom prst="rect">
            <a:avLst/>
          </a:prstGeom>
        </p:spPr>
      </p:pic>
      <p:sp>
        <p:nvSpPr>
          <p:cNvPr id="26" name="Shape 12"/>
          <p:cNvSpPr/>
          <p:nvPr/>
        </p:nvSpPr>
        <p:spPr>
          <a:xfrm>
            <a:off x="19433429" y="6680200"/>
            <a:ext cx="1625803" cy="1625600"/>
          </a:xfrm>
          <a:prstGeom prst="roundRect">
            <a:avLst>
              <a:gd name="adj" fmla="val 781313"/>
            </a:avLst>
          </a:prstGeom>
          <a:noFill/>
          <a:ln w="12700">
            <a:solidFill>
              <a:srgbClr val="374685"/>
            </a:solidFill>
            <a:prstDash val="solid"/>
          </a:ln>
        </p:spPr>
      </p:sp>
      <p:sp>
        <p:nvSpPr>
          <p:cNvPr id="27" name="Text 13"/>
          <p:cNvSpPr/>
          <p:nvPr/>
        </p:nvSpPr>
        <p:spPr>
          <a:xfrm>
            <a:off x="19655707" y="7023100"/>
            <a:ext cx="118124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 rtl="1"/>
            <a:r>
              <a:rPr lang="en-US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2025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8" name="Shape 14"/>
          <p:cNvSpPr/>
          <p:nvPr/>
        </p:nvSpPr>
        <p:spPr>
          <a:xfrm>
            <a:off x="863708" y="43053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29" name="Shape 15"/>
          <p:cNvSpPr/>
          <p:nvPr/>
        </p:nvSpPr>
        <p:spPr>
          <a:xfrm>
            <a:off x="863708" y="43053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30" name="Text 16"/>
          <p:cNvSpPr/>
          <p:nvPr/>
        </p:nvSpPr>
        <p:spPr>
          <a:xfrm>
            <a:off x="762095" y="430530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عنوان در اینجا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1" name="Text 17"/>
          <p:cNvSpPr/>
          <p:nvPr/>
        </p:nvSpPr>
        <p:spPr>
          <a:xfrm>
            <a:off x="795966" y="5143500"/>
            <a:ext cx="623224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2" name="Shape 18"/>
          <p:cNvSpPr/>
          <p:nvPr/>
        </p:nvSpPr>
        <p:spPr>
          <a:xfrm>
            <a:off x="11863283" y="39878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33" name="Shape 19"/>
          <p:cNvSpPr/>
          <p:nvPr/>
        </p:nvSpPr>
        <p:spPr>
          <a:xfrm>
            <a:off x="11863283" y="39878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34" name="Text 20"/>
          <p:cNvSpPr/>
          <p:nvPr/>
        </p:nvSpPr>
        <p:spPr>
          <a:xfrm>
            <a:off x="11761670" y="398780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عنوان در اینجا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5" name="Text 21"/>
          <p:cNvSpPr/>
          <p:nvPr/>
        </p:nvSpPr>
        <p:spPr>
          <a:xfrm>
            <a:off x="11795541" y="4826000"/>
            <a:ext cx="623224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6" name="Shape 22"/>
          <p:cNvSpPr/>
          <p:nvPr/>
        </p:nvSpPr>
        <p:spPr>
          <a:xfrm>
            <a:off x="17299562" y="92075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37" name="Shape 23"/>
          <p:cNvSpPr/>
          <p:nvPr/>
        </p:nvSpPr>
        <p:spPr>
          <a:xfrm>
            <a:off x="17299562" y="92075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38" name="Text 24"/>
          <p:cNvSpPr/>
          <p:nvPr/>
        </p:nvSpPr>
        <p:spPr>
          <a:xfrm>
            <a:off x="17197949" y="920750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عنوان در اینجا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9" name="Text 25"/>
          <p:cNvSpPr/>
          <p:nvPr/>
        </p:nvSpPr>
        <p:spPr>
          <a:xfrm>
            <a:off x="17231820" y="10045700"/>
            <a:ext cx="623224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 </a:t>
            </a:r>
          </a:p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40" name="Shape 26"/>
          <p:cNvSpPr/>
          <p:nvPr/>
        </p:nvSpPr>
        <p:spPr>
          <a:xfrm>
            <a:off x="6427003" y="91694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41" name="Shape 27"/>
          <p:cNvSpPr/>
          <p:nvPr/>
        </p:nvSpPr>
        <p:spPr>
          <a:xfrm>
            <a:off x="6427003" y="9169400"/>
            <a:ext cx="6096762" cy="1828800"/>
          </a:xfrm>
          <a:prstGeom prst="rect">
            <a:avLst/>
          </a:prstGeom>
          <a:noFill/>
          <a:ln/>
        </p:spPr>
      </p:sp>
      <p:sp>
        <p:nvSpPr>
          <p:cNvPr id="42" name="Text 28"/>
          <p:cNvSpPr/>
          <p:nvPr/>
        </p:nvSpPr>
        <p:spPr>
          <a:xfrm>
            <a:off x="6325391" y="9169400"/>
            <a:ext cx="629998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عنوان در اینجا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3" name="Text 29"/>
          <p:cNvSpPr/>
          <p:nvPr/>
        </p:nvSpPr>
        <p:spPr>
          <a:xfrm>
            <a:off x="6359261" y="10007600"/>
            <a:ext cx="623224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قالب پاورپوینت فیزیک قابل ویرایش</a:t>
            </a:r>
          </a:p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 می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4" name="Text 1"/>
          <p:cNvSpPr/>
          <p:nvPr/>
        </p:nvSpPr>
        <p:spPr>
          <a:xfrm>
            <a:off x="5360276" y="1638124"/>
            <a:ext cx="10314583" cy="1874706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خوش آمدید...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5" name="Text 2"/>
          <p:cNvSpPr/>
          <p:nvPr/>
        </p:nvSpPr>
        <p:spPr>
          <a:xfrm>
            <a:off x="5000192" y="6921500"/>
            <a:ext cx="14399366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به دنیای فانتزی خوش آمدید! در سفری به ما بپیوندید تا موجودات عرفانی، سرزمین های مسحور و شگفتی های جادویی را که فراتر از واقعیت ما وجود دارند، کشف کنید. شگفتی ها و اسرار این قلمرو هیجان انگیز را کشف کنید و قدرت تخیل را باز کنید.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844" y="812800"/>
            <a:ext cx="2558378" cy="3525355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1492" y="9829800"/>
            <a:ext cx="3144003" cy="2280667"/>
          </a:xfrm>
          <a:prstGeom prst="rect">
            <a:avLst/>
          </a:prstGeom>
        </p:spPr>
      </p:pic>
      <p:pic>
        <p:nvPicPr>
          <p:cNvPr id="8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461257" y="1193800"/>
            <a:ext cx="7139393" cy="6616700"/>
          </a:xfrm>
          <a:prstGeom prst="rect">
            <a:avLst/>
          </a:prstGeom>
        </p:spPr>
      </p:pic>
      <p:pic>
        <p:nvPicPr>
          <p:cNvPr id="9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76"/>
            <a:ext cx="2281392" cy="101600"/>
          </a:xfrm>
          <a:prstGeom prst="rect">
            <a:avLst/>
          </a:prstGeom>
        </p:spPr>
      </p:pic>
      <p:pic>
        <p:nvPicPr>
          <p:cNvPr id="10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08484" y="3987800"/>
            <a:ext cx="101613" cy="2281106"/>
          </a:xfrm>
          <a:prstGeom prst="rect">
            <a:avLst/>
          </a:prstGeom>
        </p:spPr>
      </p:pic>
      <p:pic>
        <p:nvPicPr>
          <p:cNvPr id="11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22940" y="4038600"/>
            <a:ext cx="2464108" cy="4241800"/>
          </a:xfrm>
          <a:prstGeom prst="rect">
            <a:avLst/>
          </a:prstGeom>
        </p:spPr>
      </p:pic>
      <p:pic>
        <p:nvPicPr>
          <p:cNvPr id="12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7616" y="5930900"/>
            <a:ext cx="1130441" cy="1130300"/>
          </a:xfrm>
          <a:prstGeom prst="rect">
            <a:avLst/>
          </a:prstGeom>
        </p:spPr>
      </p:pic>
      <p:pic>
        <p:nvPicPr>
          <p:cNvPr id="13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844" y="812800"/>
            <a:ext cx="2558378" cy="352536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522340" y="10858500"/>
            <a:ext cx="3144003" cy="228066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53794" y="0"/>
            <a:ext cx="6033254" cy="59436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714" y="10820400"/>
            <a:ext cx="4242330" cy="2895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52206" y="1689100"/>
            <a:ext cx="1130441" cy="11303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17540" y="11099800"/>
            <a:ext cx="622378" cy="622300"/>
          </a:xfrm>
          <a:prstGeom prst="rect">
            <a:avLst/>
          </a:prstGeom>
        </p:spPr>
      </p:pic>
      <p:sp>
        <p:nvSpPr>
          <p:cNvPr id="8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0" name="Text 1"/>
          <p:cNvSpPr/>
          <p:nvPr/>
        </p:nvSpPr>
        <p:spPr>
          <a:xfrm>
            <a:off x="6054423" y="1422400"/>
            <a:ext cx="12278201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اطلاعات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1" name="Shape 2"/>
          <p:cNvSpPr/>
          <p:nvPr/>
        </p:nvSpPr>
        <p:spPr>
          <a:xfrm>
            <a:off x="1714714" y="5035550"/>
            <a:ext cx="6122165" cy="5854700"/>
          </a:xfrm>
          <a:prstGeom prst="roundRect">
            <a:avLst>
              <a:gd name="adj" fmla="val 3436"/>
            </a:avLst>
          </a:prstGeom>
          <a:noFill/>
          <a:ln w="12700">
            <a:solidFill>
              <a:srgbClr val="3A64D6"/>
            </a:solidFill>
            <a:prstDash val="solid"/>
          </a:ln>
        </p:spPr>
      </p:sp>
      <p:sp>
        <p:nvSpPr>
          <p:cNvPr id="12" name="Shape 3"/>
          <p:cNvSpPr/>
          <p:nvPr/>
        </p:nvSpPr>
        <p:spPr>
          <a:xfrm>
            <a:off x="3962895" y="534035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13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62895" y="5340350"/>
            <a:ext cx="1625803" cy="1625600"/>
          </a:xfrm>
          <a:prstGeom prst="rect">
            <a:avLst/>
          </a:prstGeom>
        </p:spPr>
      </p:pic>
      <p:pic>
        <p:nvPicPr>
          <p:cNvPr id="14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166121" y="5543550"/>
            <a:ext cx="1287093" cy="1219200"/>
          </a:xfrm>
          <a:prstGeom prst="rect">
            <a:avLst/>
          </a:prstGeom>
        </p:spPr>
      </p:pic>
      <p:sp>
        <p:nvSpPr>
          <p:cNvPr id="15" name="Shape 4"/>
          <p:cNvSpPr/>
          <p:nvPr/>
        </p:nvSpPr>
        <p:spPr>
          <a:xfrm>
            <a:off x="2121165" y="7270750"/>
            <a:ext cx="5309264" cy="3314700"/>
          </a:xfrm>
          <a:prstGeom prst="rect">
            <a:avLst/>
          </a:prstGeom>
          <a:noFill/>
          <a:ln/>
        </p:spPr>
      </p:sp>
      <p:sp>
        <p:nvSpPr>
          <p:cNvPr id="16" name="Text 5"/>
          <p:cNvSpPr/>
          <p:nvPr/>
        </p:nvSpPr>
        <p:spPr>
          <a:xfrm>
            <a:off x="2019552" y="7270750"/>
            <a:ext cx="551248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مسابقه طلسم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7" name="Text 6"/>
          <p:cNvSpPr/>
          <p:nvPr/>
        </p:nvSpPr>
        <p:spPr>
          <a:xfrm>
            <a:off x="2053423" y="8108950"/>
            <a:ext cx="5444747" cy="2611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یک رویداد مهم در تاریخ قلمرو فانتزی، که در آن بزرگترین طلسم کنندگان این قلمرو.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8" name="Shape 7"/>
          <p:cNvSpPr/>
          <p:nvPr/>
        </p:nvSpPr>
        <p:spPr>
          <a:xfrm>
            <a:off x="9132441" y="5035550"/>
            <a:ext cx="6122165" cy="5854700"/>
          </a:xfrm>
          <a:prstGeom prst="roundRect">
            <a:avLst>
              <a:gd name="adj" fmla="val 3436"/>
            </a:avLst>
          </a:prstGeom>
          <a:noFill/>
          <a:ln w="12700">
            <a:solidFill>
              <a:srgbClr val="3A64D6"/>
            </a:solidFill>
            <a:prstDash val="solid"/>
          </a:ln>
        </p:spPr>
      </p:sp>
      <p:sp>
        <p:nvSpPr>
          <p:cNvPr id="19" name="Shape 8"/>
          <p:cNvSpPr/>
          <p:nvPr/>
        </p:nvSpPr>
        <p:spPr>
          <a:xfrm>
            <a:off x="11380622" y="534035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20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380622" y="5340350"/>
            <a:ext cx="1625803" cy="1625600"/>
          </a:xfrm>
          <a:prstGeom prst="rect">
            <a:avLst/>
          </a:prstGeom>
        </p:spPr>
      </p:pic>
      <p:pic>
        <p:nvPicPr>
          <p:cNvPr id="21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532995" y="5441950"/>
            <a:ext cx="1320922" cy="1422549"/>
          </a:xfrm>
          <a:prstGeom prst="rect">
            <a:avLst/>
          </a:prstGeom>
        </p:spPr>
      </p:pic>
      <p:sp>
        <p:nvSpPr>
          <p:cNvPr id="22" name="Shape 9"/>
          <p:cNvSpPr/>
          <p:nvPr/>
        </p:nvSpPr>
        <p:spPr>
          <a:xfrm>
            <a:off x="9538892" y="7270750"/>
            <a:ext cx="5309264" cy="3314700"/>
          </a:xfrm>
          <a:prstGeom prst="rect">
            <a:avLst/>
          </a:prstGeom>
          <a:noFill/>
          <a:ln/>
        </p:spPr>
      </p:sp>
      <p:sp>
        <p:nvSpPr>
          <p:cNvPr id="23" name="Text 10"/>
          <p:cNvSpPr/>
          <p:nvPr/>
        </p:nvSpPr>
        <p:spPr>
          <a:xfrm>
            <a:off x="9437280" y="7270750"/>
            <a:ext cx="551248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گنج شکار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4" name="Text 11"/>
          <p:cNvSpPr/>
          <p:nvPr/>
        </p:nvSpPr>
        <p:spPr>
          <a:xfrm>
            <a:off x="9471150" y="8108950"/>
            <a:ext cx="5444747" cy="2611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یک رویداد مهم در تاریخ قلمرو فانتزی، که در آن یک شکار عظیم و عالی سازماندهی شد.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5" name="Shape 12"/>
          <p:cNvSpPr/>
          <p:nvPr/>
        </p:nvSpPr>
        <p:spPr>
          <a:xfrm>
            <a:off x="16550169" y="5035550"/>
            <a:ext cx="6122165" cy="5854700"/>
          </a:xfrm>
          <a:prstGeom prst="roundRect">
            <a:avLst>
              <a:gd name="adj" fmla="val 3436"/>
            </a:avLst>
          </a:prstGeom>
          <a:noFill/>
          <a:ln w="12700">
            <a:solidFill>
              <a:srgbClr val="3A64D6"/>
            </a:solidFill>
            <a:prstDash val="solid"/>
          </a:ln>
        </p:spPr>
      </p:sp>
      <p:sp>
        <p:nvSpPr>
          <p:cNvPr id="26" name="Shape 13"/>
          <p:cNvSpPr/>
          <p:nvPr/>
        </p:nvSpPr>
        <p:spPr>
          <a:xfrm>
            <a:off x="18798350" y="534035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27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798350" y="5340350"/>
            <a:ext cx="1625803" cy="1625600"/>
          </a:xfrm>
          <a:prstGeom prst="rect">
            <a:avLst/>
          </a:prstGeom>
        </p:spPr>
      </p:pic>
      <p:sp>
        <p:nvSpPr>
          <p:cNvPr id="28" name="Shape 14"/>
          <p:cNvSpPr/>
          <p:nvPr/>
        </p:nvSpPr>
        <p:spPr>
          <a:xfrm>
            <a:off x="16956619" y="7270750"/>
            <a:ext cx="5309264" cy="3314700"/>
          </a:xfrm>
          <a:prstGeom prst="rect">
            <a:avLst/>
          </a:prstGeom>
          <a:noFill/>
          <a:ln/>
        </p:spPr>
      </p:sp>
      <p:sp>
        <p:nvSpPr>
          <p:cNvPr id="29" name="Text 15"/>
          <p:cNvSpPr/>
          <p:nvPr/>
        </p:nvSpPr>
        <p:spPr>
          <a:xfrm>
            <a:off x="16855007" y="7270750"/>
            <a:ext cx="551248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ماجراجویی بزرگ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0" name="Text 16"/>
          <p:cNvSpPr/>
          <p:nvPr/>
        </p:nvSpPr>
        <p:spPr>
          <a:xfrm>
            <a:off x="16888878" y="8108950"/>
            <a:ext cx="5444747" cy="26119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سال قابل توجهی در تاریخ قلمرو فانتزی، که در آن تعداد زیادی از ماجراجویان به کاوش در آمدند.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0731500"/>
            <a:ext cx="940358" cy="94056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0731500"/>
            <a:ext cx="940699" cy="9405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0731500"/>
            <a:ext cx="940699" cy="94056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264" y="10731500"/>
            <a:ext cx="940699" cy="940569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1672069"/>
            <a:ext cx="940358" cy="940569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1672069"/>
            <a:ext cx="940699" cy="940569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1672069"/>
            <a:ext cx="940699" cy="940569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5264" y="11672069"/>
            <a:ext cx="940699" cy="940569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69714" y="0"/>
            <a:ext cx="664852" cy="37266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08757" y="0"/>
            <a:ext cx="664852" cy="3726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48202" y="0"/>
            <a:ext cx="664852" cy="37266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87245" y="0"/>
            <a:ext cx="664852" cy="37266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26696" y="0"/>
            <a:ext cx="664852" cy="372666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66145" y="0"/>
            <a:ext cx="664852" cy="37266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05187" y="0"/>
            <a:ext cx="664852" cy="37266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344633" y="0"/>
            <a:ext cx="42415" cy="372666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346869"/>
            <a:ext cx="664852" cy="6647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346869"/>
            <a:ext cx="664852" cy="66476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346869"/>
            <a:ext cx="664852" cy="664766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346869"/>
            <a:ext cx="664852" cy="664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346869"/>
            <a:ext cx="664852" cy="66476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346869"/>
            <a:ext cx="664852" cy="66476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346869"/>
            <a:ext cx="664852" cy="66476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346869"/>
            <a:ext cx="42415" cy="66476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986234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986234"/>
            <a:ext cx="664852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986234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986234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986234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986234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986234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986234"/>
            <a:ext cx="42415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9869714" y="1625600"/>
            <a:ext cx="664852" cy="664766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508757" y="1625600"/>
            <a:ext cx="664852" cy="664766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148202" y="1625600"/>
            <a:ext cx="664852" cy="664766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87245" y="1625600"/>
            <a:ext cx="664852" cy="664766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426696" y="1625600"/>
            <a:ext cx="664852" cy="664766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066145" y="1625600"/>
            <a:ext cx="664852" cy="664766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3705187" y="1625600"/>
            <a:ext cx="664852" cy="664766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4344633" y="1625600"/>
            <a:ext cx="42415" cy="664766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2264569"/>
            <a:ext cx="664852" cy="664766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2264569"/>
            <a:ext cx="664852" cy="664766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2264569"/>
            <a:ext cx="664852" cy="664766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2264569"/>
            <a:ext cx="664852" cy="664766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2264569"/>
            <a:ext cx="664852" cy="664766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2264569"/>
            <a:ext cx="664852" cy="664766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2264569"/>
            <a:ext cx="664852" cy="664766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2264569"/>
            <a:ext cx="42415" cy="664766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2903934"/>
            <a:ext cx="664852" cy="664766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2903934"/>
            <a:ext cx="664852" cy="664766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2903934"/>
            <a:ext cx="664852" cy="664766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2903934"/>
            <a:ext cx="664852" cy="664766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2903934"/>
            <a:ext cx="664852" cy="664766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2903934"/>
            <a:ext cx="664852" cy="664766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2903934"/>
            <a:ext cx="664852" cy="664766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2903934"/>
            <a:ext cx="42415" cy="664766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19331816" y="9956800"/>
            <a:ext cx="4115314" cy="774700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0" y="850553"/>
            <a:ext cx="152614" cy="152598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247193" y="850553"/>
            <a:ext cx="152618" cy="152598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494386" y="850553"/>
            <a:ext cx="152618" cy="152598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41591" y="850553"/>
            <a:ext cx="152618" cy="152598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988784" y="850553"/>
            <a:ext cx="152618" cy="152598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0" y="1701701"/>
            <a:ext cx="152614" cy="152598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247193" y="1701701"/>
            <a:ext cx="152618" cy="152598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94386" y="1701701"/>
            <a:ext cx="152618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741591" y="1701701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988784" y="1701701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0" y="2552254"/>
            <a:ext cx="152614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247193" y="2552254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494386" y="2552254"/>
            <a:ext cx="152618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3741591" y="2552254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4988784" y="2552254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0" y="3403402"/>
            <a:ext cx="152614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pic>
        <p:nvPicPr>
          <p:cNvPr id="84" name="Image 82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6664483" y="482600"/>
            <a:ext cx="1221145" cy="2441972"/>
          </a:xfrm>
          <a:prstGeom prst="rect">
            <a:avLst/>
          </a:prstGeom>
        </p:spPr>
      </p:pic>
      <p:sp>
        <p:nvSpPr>
          <p:cNvPr id="85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7" name="Text 1"/>
          <p:cNvSpPr/>
          <p:nvPr/>
        </p:nvSpPr>
        <p:spPr>
          <a:xfrm>
            <a:off x="7413493" y="1572683"/>
            <a:ext cx="5851198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میز</a:t>
            </a:r>
            <a:endParaRPr lang="en-US" sz="8000" dirty="0">
              <a:cs typeface="B Nazanin" panose="00000400000000000000" pitchFamily="2" charset="-78"/>
            </a:endParaRPr>
          </a:p>
        </p:txBody>
      </p:sp>
      <p:pic>
        <p:nvPicPr>
          <p:cNvPr id="88" name="Image 84" descr="preencoded.png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3251606" y="5683250"/>
            <a:ext cx="18341092" cy="3657600"/>
          </a:xfrm>
          <a:prstGeom prst="rect">
            <a:avLst/>
          </a:prstGeom>
        </p:spPr>
      </p:pic>
      <p:pic>
        <p:nvPicPr>
          <p:cNvPr id="89" name="Image 85" descr="preencoded.png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251606" y="5683250"/>
            <a:ext cx="18341092" cy="3657600"/>
          </a:xfrm>
          <a:prstGeom prst="rect">
            <a:avLst/>
          </a:prstGeom>
        </p:spPr>
      </p:pic>
      <p:sp>
        <p:nvSpPr>
          <p:cNvPr id="90" name="Text 2"/>
          <p:cNvSpPr/>
          <p:nvPr/>
        </p:nvSpPr>
        <p:spPr>
          <a:xfrm>
            <a:off x="3556445" y="5886450"/>
            <a:ext cx="632539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جستجو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91" name="Text 3"/>
          <p:cNvSpPr/>
          <p:nvPr/>
        </p:nvSpPr>
        <p:spPr>
          <a:xfrm>
            <a:off x="10339092" y="5886450"/>
            <a:ext cx="3149994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مشکل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92" name="Text 4"/>
          <p:cNvSpPr/>
          <p:nvPr/>
        </p:nvSpPr>
        <p:spPr>
          <a:xfrm>
            <a:off x="13946343" y="5886450"/>
            <a:ext cx="7493937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36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پاداش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93" name="Text 5"/>
          <p:cNvSpPr/>
          <p:nvPr/>
        </p:nvSpPr>
        <p:spPr>
          <a:xfrm>
            <a:off x="3556445" y="6838950"/>
            <a:ext cx="630845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جستجو برای جام مقدس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94" name="Image 86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0034254" y="6635750"/>
            <a:ext cx="3607251" cy="901700"/>
          </a:xfrm>
          <a:prstGeom prst="rect">
            <a:avLst/>
          </a:prstGeom>
        </p:spPr>
      </p:pic>
      <p:pic>
        <p:nvPicPr>
          <p:cNvPr id="95" name="Image 87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0034254" y="6635750"/>
            <a:ext cx="3607251" cy="901700"/>
          </a:xfrm>
          <a:prstGeom prst="rect">
            <a:avLst/>
          </a:prstGeom>
        </p:spPr>
      </p:pic>
      <p:sp>
        <p:nvSpPr>
          <p:cNvPr id="96" name="Text 6"/>
          <p:cNvSpPr/>
          <p:nvPr/>
        </p:nvSpPr>
        <p:spPr>
          <a:xfrm>
            <a:off x="10339092" y="6838950"/>
            <a:ext cx="313305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بالا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7" name="Text 7"/>
          <p:cNvSpPr/>
          <p:nvPr/>
        </p:nvSpPr>
        <p:spPr>
          <a:xfrm>
            <a:off x="13946343" y="6838950"/>
            <a:ext cx="7477001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ثروت و رفاه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98" name="Text 8"/>
          <p:cNvSpPr/>
          <p:nvPr/>
        </p:nvSpPr>
        <p:spPr>
          <a:xfrm>
            <a:off x="3556445" y="7740650"/>
            <a:ext cx="630845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بازیابی پشم طلایی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99" name="Image 88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10034254" y="7537450"/>
            <a:ext cx="3607251" cy="901700"/>
          </a:xfrm>
          <a:prstGeom prst="rect">
            <a:avLst/>
          </a:prstGeom>
        </p:spPr>
      </p:pic>
      <p:pic>
        <p:nvPicPr>
          <p:cNvPr id="100" name="Image 89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0034254" y="7537450"/>
            <a:ext cx="3607251" cy="901700"/>
          </a:xfrm>
          <a:prstGeom prst="rect">
            <a:avLst/>
          </a:prstGeom>
        </p:spPr>
      </p:pic>
      <p:sp>
        <p:nvSpPr>
          <p:cNvPr id="101" name="Text 9"/>
          <p:cNvSpPr/>
          <p:nvPr/>
        </p:nvSpPr>
        <p:spPr>
          <a:xfrm>
            <a:off x="10339092" y="7740650"/>
            <a:ext cx="313305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متوسط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2" name="Text 10"/>
          <p:cNvSpPr/>
          <p:nvPr/>
        </p:nvSpPr>
        <p:spPr>
          <a:xfrm>
            <a:off x="13946343" y="7740650"/>
            <a:ext cx="7477001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گنج و دانش کهن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3" name="Text 11"/>
          <p:cNvSpPr/>
          <p:nvPr/>
        </p:nvSpPr>
        <p:spPr>
          <a:xfrm>
            <a:off x="3556445" y="8642350"/>
            <a:ext cx="630845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پیدا کردن سنگ جادو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4" name="Text 12"/>
          <p:cNvSpPr/>
          <p:nvPr/>
        </p:nvSpPr>
        <p:spPr>
          <a:xfrm>
            <a:off x="10339092" y="8642350"/>
            <a:ext cx="313305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کم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5" name="Text 13"/>
          <p:cNvSpPr/>
          <p:nvPr/>
        </p:nvSpPr>
        <p:spPr>
          <a:xfrm>
            <a:off x="13946343" y="8642350"/>
            <a:ext cx="7477001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دانش و آینده نگری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413500"/>
            <a:ext cx="2733310" cy="7302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71534" y="0"/>
            <a:ext cx="4915514" cy="4266952"/>
          </a:xfrm>
          <a:prstGeom prst="rect">
            <a:avLst/>
          </a:prstGeom>
        </p:spPr>
      </p:pic>
      <p:sp>
        <p:nvSpPr>
          <p:cNvPr id="4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6" name="Text 1"/>
          <p:cNvSpPr/>
          <p:nvPr/>
        </p:nvSpPr>
        <p:spPr>
          <a:xfrm>
            <a:off x="6750297" y="1057275"/>
            <a:ext cx="5851198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نمودار</a:t>
            </a:r>
            <a:endParaRPr lang="en-US" sz="8000" dirty="0">
              <a:cs typeface="B Nazanin" panose="00000400000000000000" pitchFamily="2" charset="-78"/>
            </a:endParaRPr>
          </a:p>
        </p:txBody>
      </p:sp>
      <p:pic>
        <p:nvPicPr>
          <p:cNvPr id="7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0276" y="3162300"/>
            <a:ext cx="18366496" cy="9258300"/>
          </a:xfrm>
          <a:prstGeom prst="rect">
            <a:avLst/>
          </a:prstGeom>
        </p:spPr>
      </p:pic>
      <p:pic>
        <p:nvPicPr>
          <p:cNvPr id="8" name="Image 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10276" y="3162300"/>
            <a:ext cx="18366496" cy="9258300"/>
          </a:xfrm>
          <a:prstGeom prst="rect">
            <a:avLst/>
          </a:prstGeom>
        </p:spPr>
      </p:pic>
      <p:sp>
        <p:nvSpPr>
          <p:cNvPr id="9" name="Shape 2"/>
          <p:cNvSpPr/>
          <p:nvPr/>
        </p:nvSpPr>
        <p:spPr>
          <a:xfrm>
            <a:off x="3010276" y="3162300"/>
            <a:ext cx="18366496" cy="9029700"/>
          </a:xfrm>
          <a:prstGeom prst="rect">
            <a:avLst/>
          </a:prstGeom>
          <a:noFill/>
          <a:ln/>
        </p:spPr>
      </p:sp>
      <p:sp>
        <p:nvSpPr>
          <p:cNvPr id="10" name="Shape 3"/>
          <p:cNvSpPr/>
          <p:nvPr/>
        </p:nvSpPr>
        <p:spPr>
          <a:xfrm>
            <a:off x="3010276" y="316230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11" name="Text 4"/>
          <p:cNvSpPr/>
          <p:nvPr/>
        </p:nvSpPr>
        <p:spPr>
          <a:xfrm>
            <a:off x="2874793" y="316230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12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2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3467100"/>
            <a:ext cx="17756819" cy="0"/>
          </a:xfrm>
          <a:prstGeom prst="rect">
            <a:avLst/>
          </a:prstGeom>
        </p:spPr>
      </p:pic>
      <p:pic>
        <p:nvPicPr>
          <p:cNvPr id="13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952" y="3454400"/>
            <a:ext cx="17756819" cy="12700"/>
          </a:xfrm>
          <a:prstGeom prst="rect">
            <a:avLst/>
          </a:prstGeom>
        </p:spPr>
      </p:pic>
      <p:sp>
        <p:nvSpPr>
          <p:cNvPr id="14" name="Shape 5"/>
          <p:cNvSpPr/>
          <p:nvPr/>
        </p:nvSpPr>
        <p:spPr>
          <a:xfrm>
            <a:off x="3010276" y="456565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15" name="Text 6"/>
          <p:cNvSpPr/>
          <p:nvPr/>
        </p:nvSpPr>
        <p:spPr>
          <a:xfrm>
            <a:off x="2874793" y="456565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10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6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4870450"/>
            <a:ext cx="17756819" cy="0"/>
          </a:xfrm>
          <a:prstGeom prst="rect">
            <a:avLst/>
          </a:prstGeom>
        </p:spPr>
      </p:pic>
      <p:pic>
        <p:nvPicPr>
          <p:cNvPr id="17" name="Image 8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9952" y="4857750"/>
            <a:ext cx="17756819" cy="12700"/>
          </a:xfrm>
          <a:prstGeom prst="rect">
            <a:avLst/>
          </a:prstGeom>
        </p:spPr>
      </p:pic>
      <p:sp>
        <p:nvSpPr>
          <p:cNvPr id="18" name="Shape 7"/>
          <p:cNvSpPr/>
          <p:nvPr/>
        </p:nvSpPr>
        <p:spPr>
          <a:xfrm>
            <a:off x="3010276" y="596900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19" name="Text 8"/>
          <p:cNvSpPr/>
          <p:nvPr/>
        </p:nvSpPr>
        <p:spPr>
          <a:xfrm>
            <a:off x="2874793" y="596900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8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0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6273800"/>
            <a:ext cx="17756819" cy="0"/>
          </a:xfrm>
          <a:prstGeom prst="rect">
            <a:avLst/>
          </a:prstGeom>
        </p:spPr>
      </p:pic>
      <p:pic>
        <p:nvPicPr>
          <p:cNvPr id="21" name="Image 10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952" y="6261100"/>
            <a:ext cx="17756819" cy="12700"/>
          </a:xfrm>
          <a:prstGeom prst="rect">
            <a:avLst/>
          </a:prstGeom>
        </p:spPr>
      </p:pic>
      <p:sp>
        <p:nvSpPr>
          <p:cNvPr id="22" name="Shape 9"/>
          <p:cNvSpPr/>
          <p:nvPr/>
        </p:nvSpPr>
        <p:spPr>
          <a:xfrm>
            <a:off x="3010276" y="737235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23" name="Text 10"/>
          <p:cNvSpPr/>
          <p:nvPr/>
        </p:nvSpPr>
        <p:spPr>
          <a:xfrm>
            <a:off x="2874793" y="737235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6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4" name="Image 11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7677150"/>
            <a:ext cx="17756819" cy="0"/>
          </a:xfrm>
          <a:prstGeom prst="rect">
            <a:avLst/>
          </a:prstGeom>
        </p:spPr>
      </p:pic>
      <p:pic>
        <p:nvPicPr>
          <p:cNvPr id="25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9952" y="7664450"/>
            <a:ext cx="17756819" cy="12700"/>
          </a:xfrm>
          <a:prstGeom prst="rect">
            <a:avLst/>
          </a:prstGeom>
        </p:spPr>
      </p:pic>
      <p:sp>
        <p:nvSpPr>
          <p:cNvPr id="26" name="Shape 11"/>
          <p:cNvSpPr/>
          <p:nvPr/>
        </p:nvSpPr>
        <p:spPr>
          <a:xfrm>
            <a:off x="3010276" y="877570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27" name="Text 12"/>
          <p:cNvSpPr/>
          <p:nvPr/>
        </p:nvSpPr>
        <p:spPr>
          <a:xfrm>
            <a:off x="2874793" y="877570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4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8" name="Image 1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9080500"/>
            <a:ext cx="17756819" cy="0"/>
          </a:xfrm>
          <a:prstGeom prst="rect">
            <a:avLst/>
          </a:prstGeom>
        </p:spPr>
      </p:pic>
      <p:pic>
        <p:nvPicPr>
          <p:cNvPr id="29" name="Image 1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19952" y="9067800"/>
            <a:ext cx="17756819" cy="12700"/>
          </a:xfrm>
          <a:prstGeom prst="rect">
            <a:avLst/>
          </a:prstGeom>
        </p:spPr>
      </p:pic>
      <p:sp>
        <p:nvSpPr>
          <p:cNvPr id="30" name="Shape 13"/>
          <p:cNvSpPr/>
          <p:nvPr/>
        </p:nvSpPr>
        <p:spPr>
          <a:xfrm>
            <a:off x="3010276" y="1017905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31" name="Text 14"/>
          <p:cNvSpPr/>
          <p:nvPr/>
        </p:nvSpPr>
        <p:spPr>
          <a:xfrm>
            <a:off x="2874793" y="1017905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2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2" name="Image 1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9952" y="10483850"/>
            <a:ext cx="17756819" cy="0"/>
          </a:xfrm>
          <a:prstGeom prst="rect">
            <a:avLst/>
          </a:prstGeom>
        </p:spPr>
      </p:pic>
      <p:pic>
        <p:nvPicPr>
          <p:cNvPr id="33" name="Image 1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619952" y="10471150"/>
            <a:ext cx="17756819" cy="12700"/>
          </a:xfrm>
          <a:prstGeom prst="rect">
            <a:avLst/>
          </a:prstGeom>
        </p:spPr>
      </p:pic>
      <p:sp>
        <p:nvSpPr>
          <p:cNvPr id="34" name="Shape 15"/>
          <p:cNvSpPr/>
          <p:nvPr/>
        </p:nvSpPr>
        <p:spPr>
          <a:xfrm>
            <a:off x="3010276" y="11582400"/>
            <a:ext cx="18366496" cy="609600"/>
          </a:xfrm>
          <a:prstGeom prst="rect">
            <a:avLst/>
          </a:prstGeom>
          <a:noFill/>
          <a:ln/>
        </p:spPr>
      </p:sp>
      <p:sp>
        <p:nvSpPr>
          <p:cNvPr id="35" name="Text 16"/>
          <p:cNvSpPr/>
          <p:nvPr/>
        </p:nvSpPr>
        <p:spPr>
          <a:xfrm>
            <a:off x="2874793" y="11582400"/>
            <a:ext cx="643547" cy="745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Poppins Regular" pitchFamily="34" charset="0"/>
                <a:ea typeface="Poppins Regular" pitchFamily="34" charset="-122"/>
                <a:cs typeface="B Nazanin" panose="00000400000000000000" pitchFamily="2" charset="-78"/>
              </a:rPr>
              <a:t>0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6" name="Image 1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619952" y="12090400"/>
            <a:ext cx="17756819" cy="101600"/>
          </a:xfrm>
          <a:prstGeom prst="rect">
            <a:avLst/>
          </a:prstGeom>
        </p:spPr>
      </p:pic>
      <p:pic>
        <p:nvPicPr>
          <p:cNvPr id="37" name="Image 1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19952" y="12090400"/>
            <a:ext cx="17756819" cy="12700"/>
          </a:xfrm>
          <a:prstGeom prst="rect">
            <a:avLst/>
          </a:prstGeom>
        </p:spPr>
      </p:pic>
      <p:pic>
        <p:nvPicPr>
          <p:cNvPr id="38" name="Image 1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19952" y="12090400"/>
            <a:ext cx="12702" cy="101600"/>
          </a:xfrm>
          <a:prstGeom prst="rect">
            <a:avLst/>
          </a:prstGeom>
        </p:spPr>
      </p:pic>
      <p:pic>
        <p:nvPicPr>
          <p:cNvPr id="39" name="Image 2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1364070" y="12090400"/>
            <a:ext cx="12702" cy="101600"/>
          </a:xfrm>
          <a:prstGeom prst="rect">
            <a:avLst/>
          </a:prstGeom>
        </p:spPr>
      </p:pic>
      <p:sp>
        <p:nvSpPr>
          <p:cNvPr id="40" name="Shape 17"/>
          <p:cNvSpPr/>
          <p:nvPr/>
        </p:nvSpPr>
        <p:spPr>
          <a:xfrm>
            <a:off x="3619952" y="3162300"/>
            <a:ext cx="17756819" cy="9258300"/>
          </a:xfrm>
          <a:prstGeom prst="rect">
            <a:avLst/>
          </a:prstGeom>
          <a:noFill/>
          <a:ln/>
        </p:spPr>
      </p:sp>
      <p:pic>
        <p:nvPicPr>
          <p:cNvPr id="41" name="Image 2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619952" y="3162300"/>
            <a:ext cx="2536689" cy="9258300"/>
          </a:xfrm>
          <a:prstGeom prst="rect">
            <a:avLst/>
          </a:prstGeom>
        </p:spPr>
      </p:pic>
      <p:sp>
        <p:nvSpPr>
          <p:cNvPr id="42" name="Text 18"/>
          <p:cNvSpPr/>
          <p:nvPr/>
        </p:nvSpPr>
        <p:spPr>
          <a:xfrm>
            <a:off x="4377814" y="12217400"/>
            <a:ext cx="1011893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2015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3" name="Image 2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19952" y="12090400"/>
            <a:ext cx="12702" cy="101600"/>
          </a:xfrm>
          <a:prstGeom prst="rect">
            <a:avLst/>
          </a:prstGeom>
        </p:spPr>
      </p:pic>
      <p:pic>
        <p:nvPicPr>
          <p:cNvPr id="44" name="Image 2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156642" y="3162300"/>
            <a:ext cx="2536689" cy="9258300"/>
          </a:xfrm>
          <a:prstGeom prst="rect">
            <a:avLst/>
          </a:prstGeom>
        </p:spPr>
      </p:pic>
      <p:sp>
        <p:nvSpPr>
          <p:cNvPr id="45" name="Text 19"/>
          <p:cNvSpPr/>
          <p:nvPr/>
        </p:nvSpPr>
        <p:spPr>
          <a:xfrm>
            <a:off x="6901802" y="12217400"/>
            <a:ext cx="103729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2016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6" name="Image 2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156642" y="12090400"/>
            <a:ext cx="12702" cy="101600"/>
          </a:xfrm>
          <a:prstGeom prst="rect">
            <a:avLst/>
          </a:prstGeom>
        </p:spPr>
      </p:pic>
      <p:pic>
        <p:nvPicPr>
          <p:cNvPr id="47" name="Image 2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93328" y="3162300"/>
            <a:ext cx="2536689" cy="9258300"/>
          </a:xfrm>
          <a:prstGeom prst="rect">
            <a:avLst/>
          </a:prstGeom>
        </p:spPr>
      </p:pic>
      <p:sp>
        <p:nvSpPr>
          <p:cNvPr id="48" name="Text 20"/>
          <p:cNvSpPr/>
          <p:nvPr/>
        </p:nvSpPr>
        <p:spPr>
          <a:xfrm>
            <a:off x="9438488" y="12217400"/>
            <a:ext cx="102459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2017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9" name="Image 2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693328" y="12090400"/>
            <a:ext cx="12702" cy="101600"/>
          </a:xfrm>
          <a:prstGeom prst="rect">
            <a:avLst/>
          </a:prstGeom>
        </p:spPr>
      </p:pic>
      <p:pic>
        <p:nvPicPr>
          <p:cNvPr id="50" name="Image 27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1230017" y="3162300"/>
            <a:ext cx="2536689" cy="9258300"/>
          </a:xfrm>
          <a:prstGeom prst="rect">
            <a:avLst/>
          </a:prstGeom>
        </p:spPr>
      </p:pic>
      <p:sp>
        <p:nvSpPr>
          <p:cNvPr id="51" name="Text 21"/>
          <p:cNvSpPr/>
          <p:nvPr/>
        </p:nvSpPr>
        <p:spPr>
          <a:xfrm>
            <a:off x="11962476" y="12217400"/>
            <a:ext cx="1049998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2018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2" name="Image 28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1230017" y="12090400"/>
            <a:ext cx="12702" cy="101600"/>
          </a:xfrm>
          <a:prstGeom prst="rect">
            <a:avLst/>
          </a:prstGeom>
        </p:spPr>
      </p:pic>
      <p:pic>
        <p:nvPicPr>
          <p:cNvPr id="53" name="Image 29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766707" y="3162300"/>
            <a:ext cx="2536689" cy="9258300"/>
          </a:xfrm>
          <a:prstGeom prst="rect">
            <a:avLst/>
          </a:prstGeom>
        </p:spPr>
      </p:pic>
      <p:sp>
        <p:nvSpPr>
          <p:cNvPr id="54" name="Text 22"/>
          <p:cNvSpPr/>
          <p:nvPr/>
        </p:nvSpPr>
        <p:spPr>
          <a:xfrm>
            <a:off x="14511867" y="12217400"/>
            <a:ext cx="103729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2019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5" name="Image 30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766707" y="12090400"/>
            <a:ext cx="12702" cy="101600"/>
          </a:xfrm>
          <a:prstGeom prst="rect">
            <a:avLst/>
          </a:prstGeom>
        </p:spPr>
      </p:pic>
      <p:pic>
        <p:nvPicPr>
          <p:cNvPr id="56" name="Image 3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303393" y="3162300"/>
            <a:ext cx="2536689" cy="9258300"/>
          </a:xfrm>
          <a:prstGeom prst="rect">
            <a:avLst/>
          </a:prstGeom>
        </p:spPr>
      </p:pic>
      <p:sp>
        <p:nvSpPr>
          <p:cNvPr id="57" name="Text 23"/>
          <p:cNvSpPr/>
          <p:nvPr/>
        </p:nvSpPr>
        <p:spPr>
          <a:xfrm>
            <a:off x="16997746" y="12217400"/>
            <a:ext cx="113890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2020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58" name="Image 3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303393" y="12090400"/>
            <a:ext cx="12702" cy="101600"/>
          </a:xfrm>
          <a:prstGeom prst="rect">
            <a:avLst/>
          </a:prstGeom>
        </p:spPr>
      </p:pic>
      <p:pic>
        <p:nvPicPr>
          <p:cNvPr id="59" name="Image 33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840082" y="3162300"/>
            <a:ext cx="2536689" cy="9258300"/>
          </a:xfrm>
          <a:prstGeom prst="rect">
            <a:avLst/>
          </a:prstGeom>
        </p:spPr>
      </p:pic>
      <p:sp>
        <p:nvSpPr>
          <p:cNvPr id="60" name="Text 24"/>
          <p:cNvSpPr/>
          <p:nvPr/>
        </p:nvSpPr>
        <p:spPr>
          <a:xfrm>
            <a:off x="19585242" y="12217400"/>
            <a:ext cx="1024595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>
              <a:spcAft>
                <a:spcPts val="4000"/>
              </a:spcAft>
            </a:pPr>
            <a:r>
              <a:rPr lang="en-US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2021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61" name="Image 34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8840082" y="12090400"/>
            <a:ext cx="12702" cy="101600"/>
          </a:xfrm>
          <a:prstGeom prst="rect">
            <a:avLst/>
          </a:prstGeom>
        </p:spPr>
      </p:pic>
      <p:sp>
        <p:nvSpPr>
          <p:cNvPr id="62" name="Shape 25"/>
          <p:cNvSpPr/>
          <p:nvPr/>
        </p:nvSpPr>
        <p:spPr>
          <a:xfrm>
            <a:off x="5537892" y="7569200"/>
            <a:ext cx="1625803" cy="1625600"/>
          </a:xfrm>
          <a:prstGeom prst="roundRect">
            <a:avLst>
              <a:gd name="adj" fmla="val 781313"/>
            </a:avLst>
          </a:prstGeom>
          <a:solidFill>
            <a:srgbClr val="374685">
              <a:alpha val="100000"/>
            </a:srgbClr>
          </a:solidFill>
          <a:ln/>
        </p:spPr>
      </p:sp>
      <p:sp>
        <p:nvSpPr>
          <p:cNvPr id="63" name="Text 26"/>
          <p:cNvSpPr/>
          <p:nvPr/>
        </p:nvSpPr>
        <p:spPr>
          <a:xfrm>
            <a:off x="6122165" y="7912100"/>
            <a:ext cx="45725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B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64" name="Shape 27"/>
          <p:cNvSpPr/>
          <p:nvPr/>
        </p:nvSpPr>
        <p:spPr>
          <a:xfrm>
            <a:off x="11672759" y="7493000"/>
            <a:ext cx="2464108" cy="2463800"/>
          </a:xfrm>
          <a:prstGeom prst="roundRect">
            <a:avLst>
              <a:gd name="adj" fmla="val 515505"/>
            </a:avLst>
          </a:prstGeom>
          <a:solidFill>
            <a:srgbClr val="3A64D6">
              <a:alpha val="100000"/>
            </a:srgbClr>
          </a:solidFill>
          <a:ln/>
        </p:spPr>
      </p:sp>
      <p:sp>
        <p:nvSpPr>
          <p:cNvPr id="65" name="Text 28"/>
          <p:cNvSpPr/>
          <p:nvPr/>
        </p:nvSpPr>
        <p:spPr>
          <a:xfrm>
            <a:off x="12682535" y="8255000"/>
            <a:ext cx="444556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FFFFFF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C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66" name="Shape 29"/>
          <p:cNvSpPr/>
          <p:nvPr/>
        </p:nvSpPr>
        <p:spPr>
          <a:xfrm>
            <a:off x="16753394" y="5384800"/>
            <a:ext cx="1105038" cy="1104900"/>
          </a:xfrm>
          <a:prstGeom prst="roundRect">
            <a:avLst>
              <a:gd name="adj" fmla="val 1149517"/>
            </a:avLst>
          </a:prstGeom>
          <a:solidFill>
            <a:srgbClr val="FFFFFF">
              <a:alpha val="100000"/>
            </a:srgbClr>
          </a:solidFill>
          <a:ln/>
        </p:spPr>
      </p:sp>
      <p:sp>
        <p:nvSpPr>
          <p:cNvPr id="67" name="Text 30"/>
          <p:cNvSpPr/>
          <p:nvPr/>
        </p:nvSpPr>
        <p:spPr>
          <a:xfrm>
            <a:off x="17077284" y="5467350"/>
            <a:ext cx="45725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algn="ctr"/>
            <a:r>
              <a:rPr lang="en-US" sz="4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A</a:t>
            </a:r>
            <a:endParaRPr lang="en-US" sz="48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644" y="508000"/>
            <a:ext cx="2558378" cy="352536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1492" y="9829800"/>
            <a:ext cx="3144003" cy="2280667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77384" y="0"/>
            <a:ext cx="6909664" cy="66167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88"/>
            <a:ext cx="2281392" cy="101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08484" y="3987800"/>
            <a:ext cx="101613" cy="2281113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22940" y="4038600"/>
            <a:ext cx="2464108" cy="4241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29029" y="5765800"/>
            <a:ext cx="1130441" cy="11303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  <p:sp>
        <p:nvSpPr>
          <p:cNvPr id="10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2" name="Text 1"/>
          <p:cNvSpPr/>
          <p:nvPr/>
        </p:nvSpPr>
        <p:spPr>
          <a:xfrm>
            <a:off x="9432937" y="342900"/>
            <a:ext cx="5851198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تیم ما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3" name="Shape 2"/>
          <p:cNvSpPr/>
          <p:nvPr/>
        </p:nvSpPr>
        <p:spPr>
          <a:xfrm>
            <a:off x="3556445" y="2781300"/>
            <a:ext cx="4788498" cy="9817100"/>
          </a:xfrm>
          <a:prstGeom prst="rect">
            <a:avLst/>
          </a:prstGeom>
          <a:noFill/>
          <a:ln/>
        </p:spPr>
      </p:sp>
      <p:pic>
        <p:nvPicPr>
          <p:cNvPr id="14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556445" y="2781300"/>
            <a:ext cx="4788498" cy="8229600"/>
          </a:xfrm>
          <a:prstGeom prst="rect">
            <a:avLst/>
          </a:prstGeom>
        </p:spPr>
      </p:pic>
      <p:sp>
        <p:nvSpPr>
          <p:cNvPr id="15" name="Shape 3"/>
          <p:cNvSpPr/>
          <p:nvPr/>
        </p:nvSpPr>
        <p:spPr>
          <a:xfrm>
            <a:off x="3556445" y="11214100"/>
            <a:ext cx="4788498" cy="1384300"/>
          </a:xfrm>
          <a:prstGeom prst="rect">
            <a:avLst/>
          </a:prstGeom>
          <a:noFill/>
          <a:ln/>
        </p:spPr>
      </p:sp>
      <p:sp>
        <p:nvSpPr>
          <p:cNvPr id="16" name="Shape 4"/>
          <p:cNvSpPr/>
          <p:nvPr/>
        </p:nvSpPr>
        <p:spPr>
          <a:xfrm>
            <a:off x="3556445" y="11214100"/>
            <a:ext cx="4788498" cy="1384300"/>
          </a:xfrm>
          <a:prstGeom prst="rect">
            <a:avLst/>
          </a:prstGeom>
          <a:noFill/>
          <a:ln/>
        </p:spPr>
      </p:sp>
      <p:sp>
        <p:nvSpPr>
          <p:cNvPr id="17" name="Text 5"/>
          <p:cNvSpPr/>
          <p:nvPr/>
        </p:nvSpPr>
        <p:spPr>
          <a:xfrm>
            <a:off x="3454832" y="11214100"/>
            <a:ext cx="4991724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الدروین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8" name="Text 6"/>
          <p:cNvSpPr/>
          <p:nvPr/>
        </p:nvSpPr>
        <p:spPr>
          <a:xfrm>
            <a:off x="3488703" y="12103100"/>
            <a:ext cx="492398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جادوگر آتش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9" name="Shape 7"/>
          <p:cNvSpPr/>
          <p:nvPr/>
        </p:nvSpPr>
        <p:spPr>
          <a:xfrm>
            <a:off x="9157845" y="2781300"/>
            <a:ext cx="4788498" cy="10312400"/>
          </a:xfrm>
          <a:prstGeom prst="rect">
            <a:avLst/>
          </a:prstGeom>
          <a:noFill/>
          <a:ln/>
        </p:spPr>
      </p:sp>
      <p:pic>
        <p:nvPicPr>
          <p:cNvPr id="20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9157845" y="2781300"/>
            <a:ext cx="4788498" cy="8229600"/>
          </a:xfrm>
          <a:prstGeom prst="rect">
            <a:avLst/>
          </a:prstGeom>
        </p:spPr>
      </p:pic>
      <p:sp>
        <p:nvSpPr>
          <p:cNvPr id="21" name="Shape 8"/>
          <p:cNvSpPr/>
          <p:nvPr/>
        </p:nvSpPr>
        <p:spPr>
          <a:xfrm>
            <a:off x="9157845" y="11214100"/>
            <a:ext cx="4788498" cy="1879600"/>
          </a:xfrm>
          <a:prstGeom prst="rect">
            <a:avLst/>
          </a:prstGeom>
          <a:noFill/>
          <a:ln/>
        </p:spPr>
      </p:sp>
      <p:sp>
        <p:nvSpPr>
          <p:cNvPr id="22" name="Shape 9"/>
          <p:cNvSpPr/>
          <p:nvPr/>
        </p:nvSpPr>
        <p:spPr>
          <a:xfrm>
            <a:off x="9157845" y="11214100"/>
            <a:ext cx="4788498" cy="1879600"/>
          </a:xfrm>
          <a:prstGeom prst="rect">
            <a:avLst/>
          </a:prstGeom>
          <a:noFill/>
          <a:ln/>
        </p:spPr>
      </p:sp>
      <p:sp>
        <p:nvSpPr>
          <p:cNvPr id="23" name="Text 10"/>
          <p:cNvSpPr/>
          <p:nvPr/>
        </p:nvSpPr>
        <p:spPr>
          <a:xfrm>
            <a:off x="9056232" y="11214100"/>
            <a:ext cx="4991724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از عنصرها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4" name="Text 11"/>
          <p:cNvSpPr/>
          <p:nvPr/>
        </p:nvSpPr>
        <p:spPr>
          <a:xfrm>
            <a:off x="9090103" y="12103100"/>
            <a:ext cx="492398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نگهبانان چهار عنصر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5" name="Shape 12"/>
          <p:cNvSpPr/>
          <p:nvPr/>
        </p:nvSpPr>
        <p:spPr>
          <a:xfrm>
            <a:off x="14759245" y="2781300"/>
            <a:ext cx="4788498" cy="9817100"/>
          </a:xfrm>
          <a:prstGeom prst="rect">
            <a:avLst/>
          </a:prstGeom>
          <a:noFill/>
          <a:ln/>
        </p:spPr>
      </p:sp>
      <p:pic>
        <p:nvPicPr>
          <p:cNvPr id="26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4759245" y="2781300"/>
            <a:ext cx="4788498" cy="8229600"/>
          </a:xfrm>
          <a:prstGeom prst="rect">
            <a:avLst/>
          </a:prstGeom>
        </p:spPr>
      </p:pic>
      <p:sp>
        <p:nvSpPr>
          <p:cNvPr id="27" name="Shape 13"/>
          <p:cNvSpPr/>
          <p:nvPr/>
        </p:nvSpPr>
        <p:spPr>
          <a:xfrm>
            <a:off x="14759245" y="11214100"/>
            <a:ext cx="4788498" cy="1384300"/>
          </a:xfrm>
          <a:prstGeom prst="rect">
            <a:avLst/>
          </a:prstGeom>
          <a:noFill/>
          <a:ln/>
        </p:spPr>
      </p:sp>
      <p:sp>
        <p:nvSpPr>
          <p:cNvPr id="28" name="Shape 14"/>
          <p:cNvSpPr/>
          <p:nvPr/>
        </p:nvSpPr>
        <p:spPr>
          <a:xfrm>
            <a:off x="14759245" y="11214100"/>
            <a:ext cx="4788498" cy="1384300"/>
          </a:xfrm>
          <a:prstGeom prst="rect">
            <a:avLst/>
          </a:prstGeom>
          <a:noFill/>
          <a:ln/>
        </p:spPr>
      </p:sp>
      <p:sp>
        <p:nvSpPr>
          <p:cNvPr id="29" name="Text 15"/>
          <p:cNvSpPr/>
          <p:nvPr/>
        </p:nvSpPr>
        <p:spPr>
          <a:xfrm>
            <a:off x="14657632" y="11214100"/>
            <a:ext cx="4991724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لوناریا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0" name="Text 16"/>
          <p:cNvSpPr/>
          <p:nvPr/>
        </p:nvSpPr>
        <p:spPr>
          <a:xfrm>
            <a:off x="14691503" y="12103100"/>
            <a:ext cx="492398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کاهن ماه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1176000"/>
            <a:ext cx="63948" cy="940569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8" y="11176000"/>
            <a:ext cx="940699" cy="940569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47" y="11176000"/>
            <a:ext cx="940699" cy="94056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45346" y="11176000"/>
            <a:ext cx="940699" cy="940569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116569"/>
            <a:ext cx="63948" cy="940569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948" y="12116569"/>
            <a:ext cx="940699" cy="940569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4647" y="12116569"/>
            <a:ext cx="940699" cy="940569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5346" y="12116569"/>
            <a:ext cx="940699" cy="940569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29797" y="152400"/>
            <a:ext cx="664852" cy="664766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68839" y="152400"/>
            <a:ext cx="664852" cy="664766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08285" y="152400"/>
            <a:ext cx="664852" cy="664766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847327" y="152400"/>
            <a:ext cx="664852" cy="664766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86779" y="152400"/>
            <a:ext cx="664852" cy="664766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26227" y="152400"/>
            <a:ext cx="664852" cy="664766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65270" y="152400"/>
            <a:ext cx="664852" cy="664766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04715" y="152400"/>
            <a:ext cx="664852" cy="664766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043761" y="152400"/>
            <a:ext cx="343287" cy="664766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29797" y="791369"/>
            <a:ext cx="664852" cy="664766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568839" y="791369"/>
            <a:ext cx="664852" cy="664766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208285" y="791369"/>
            <a:ext cx="664852" cy="664766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47327" y="791369"/>
            <a:ext cx="664852" cy="664766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86779" y="791369"/>
            <a:ext cx="664852" cy="664766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26227" y="791369"/>
            <a:ext cx="664852" cy="664766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65270" y="791369"/>
            <a:ext cx="664852" cy="664766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04715" y="791369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043761" y="791369"/>
            <a:ext cx="343287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929797" y="1430734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568839" y="1430734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208285" y="1430734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847327" y="1430734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486779" y="1430734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126227" y="1430734"/>
            <a:ext cx="664852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765270" y="1430734"/>
            <a:ext cx="664852" cy="664766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404715" y="1430734"/>
            <a:ext cx="664852" cy="664766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043761" y="1430734"/>
            <a:ext cx="343287" cy="664766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929797" y="2070100"/>
            <a:ext cx="664852" cy="664766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568839" y="2070100"/>
            <a:ext cx="664852" cy="664766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0208285" y="2070100"/>
            <a:ext cx="664852" cy="664766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847327" y="2070100"/>
            <a:ext cx="664852" cy="664766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86779" y="2070100"/>
            <a:ext cx="664852" cy="664766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126227" y="2070100"/>
            <a:ext cx="664852" cy="664766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2765270" y="2070100"/>
            <a:ext cx="664852" cy="664766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404715" y="2070100"/>
            <a:ext cx="664852" cy="664766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043761" y="2070100"/>
            <a:ext cx="343287" cy="664766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8929797" y="2709069"/>
            <a:ext cx="664852" cy="664766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9568839" y="2709069"/>
            <a:ext cx="664852" cy="664766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0208285" y="2709069"/>
            <a:ext cx="664852" cy="664766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0847327" y="2709069"/>
            <a:ext cx="664852" cy="664766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1486779" y="2709069"/>
            <a:ext cx="664852" cy="664766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2126227" y="2709069"/>
            <a:ext cx="664852" cy="664766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2765270" y="2709069"/>
            <a:ext cx="664852" cy="664766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404715" y="2709069"/>
            <a:ext cx="664852" cy="664766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043761" y="2709069"/>
            <a:ext cx="343287" cy="664766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8929797" y="3348434"/>
            <a:ext cx="664852" cy="664766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9568839" y="3348434"/>
            <a:ext cx="664852" cy="664766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0208285" y="3348434"/>
            <a:ext cx="664852" cy="664766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0847327" y="3348434"/>
            <a:ext cx="664852" cy="664766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1486779" y="3348434"/>
            <a:ext cx="664852" cy="664766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2126227" y="3348434"/>
            <a:ext cx="664852" cy="664766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2765270" y="3348434"/>
            <a:ext cx="664852" cy="664766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3404715" y="3348434"/>
            <a:ext cx="664852" cy="664766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043761" y="3348434"/>
            <a:ext cx="343287" cy="664766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976172" y="12407900"/>
            <a:ext cx="4115314" cy="774700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07275" y="444500"/>
            <a:ext cx="152618" cy="152598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554468" y="444500"/>
            <a:ext cx="152618" cy="152598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801674" y="444500"/>
            <a:ext cx="152618" cy="152598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4048867" y="444500"/>
            <a:ext cx="152618" cy="152598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07275" y="1295053"/>
            <a:ext cx="152618" cy="152598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554468" y="1295053"/>
            <a:ext cx="152618" cy="152598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801674" y="1295053"/>
            <a:ext cx="152618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4048867" y="1295053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07275" y="2146201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554468" y="2146201"/>
            <a:ext cx="152618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801674" y="2146201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4048867" y="2146201"/>
            <a:ext cx="152618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307275" y="2996754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554468" y="2996754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801674" y="2996754"/>
            <a:ext cx="152618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4048867" y="2996754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07275" y="3847902"/>
            <a:ext cx="152618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554468" y="3847902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801674" y="3847902"/>
            <a:ext cx="152618" cy="152598"/>
          </a:xfrm>
          <a:prstGeom prst="rect">
            <a:avLst/>
          </a:prstGeom>
        </p:spPr>
      </p:pic>
      <p:pic>
        <p:nvPicPr>
          <p:cNvPr id="84" name="Image 82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048867" y="3847902"/>
            <a:ext cx="152618" cy="152598"/>
          </a:xfrm>
          <a:prstGeom prst="rect">
            <a:avLst/>
          </a:prstGeom>
        </p:spPr>
      </p:pic>
      <p:pic>
        <p:nvPicPr>
          <p:cNvPr id="85" name="Image 83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14873559" y="279400"/>
            <a:ext cx="1221145" cy="2441972"/>
          </a:xfrm>
          <a:prstGeom prst="rect">
            <a:avLst/>
          </a:prstGeom>
        </p:spPr>
      </p:pic>
      <p:sp>
        <p:nvSpPr>
          <p:cNvPr id="8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88" name="Image 85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867133" y="1333500"/>
            <a:ext cx="7125591" cy="11061700"/>
          </a:xfrm>
          <a:prstGeom prst="rect">
            <a:avLst/>
          </a:prstGeom>
        </p:spPr>
      </p:pic>
      <p:sp>
        <p:nvSpPr>
          <p:cNvPr id="89" name="Shape 1"/>
          <p:cNvSpPr/>
          <p:nvPr/>
        </p:nvSpPr>
        <p:spPr>
          <a:xfrm>
            <a:off x="9462683" y="1803400"/>
            <a:ext cx="1625803" cy="14630400"/>
          </a:xfrm>
          <a:prstGeom prst="rect">
            <a:avLst/>
          </a:prstGeom>
          <a:noFill/>
          <a:ln/>
        </p:spPr>
      </p:sp>
      <p:sp>
        <p:nvSpPr>
          <p:cNvPr id="90" name="Shape 2"/>
          <p:cNvSpPr/>
          <p:nvPr/>
        </p:nvSpPr>
        <p:spPr>
          <a:xfrm>
            <a:off x="9462683" y="18034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91" name="Image 86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9767521" y="2108200"/>
            <a:ext cx="1016127" cy="1016000"/>
          </a:xfrm>
          <a:prstGeom prst="rect">
            <a:avLst/>
          </a:prstGeom>
        </p:spPr>
      </p:pic>
      <p:pic>
        <p:nvPicPr>
          <p:cNvPr id="92" name="Image 87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0237480" y="3429000"/>
            <a:ext cx="38105" cy="1625600"/>
          </a:xfrm>
          <a:prstGeom prst="rect">
            <a:avLst/>
          </a:prstGeom>
        </p:spPr>
      </p:pic>
      <p:sp>
        <p:nvSpPr>
          <p:cNvPr id="93" name="Shape 3"/>
          <p:cNvSpPr/>
          <p:nvPr/>
        </p:nvSpPr>
        <p:spPr>
          <a:xfrm>
            <a:off x="9462683" y="50546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94" name="Image 88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767521" y="5359400"/>
            <a:ext cx="1016127" cy="1016000"/>
          </a:xfrm>
          <a:prstGeom prst="rect">
            <a:avLst/>
          </a:prstGeom>
        </p:spPr>
      </p:pic>
      <p:pic>
        <p:nvPicPr>
          <p:cNvPr id="95" name="Image 89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9926291" y="5391150"/>
            <a:ext cx="698587" cy="952500"/>
          </a:xfrm>
          <a:prstGeom prst="rect">
            <a:avLst/>
          </a:prstGeom>
        </p:spPr>
      </p:pic>
      <p:pic>
        <p:nvPicPr>
          <p:cNvPr id="96" name="Image 90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0237480" y="6680200"/>
            <a:ext cx="38105" cy="1625600"/>
          </a:xfrm>
          <a:prstGeom prst="rect">
            <a:avLst/>
          </a:prstGeom>
        </p:spPr>
      </p:pic>
      <p:sp>
        <p:nvSpPr>
          <p:cNvPr id="97" name="Shape 4"/>
          <p:cNvSpPr/>
          <p:nvPr/>
        </p:nvSpPr>
        <p:spPr>
          <a:xfrm>
            <a:off x="9462683" y="83058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98" name="Image 91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767521" y="8610600"/>
            <a:ext cx="1016127" cy="1016000"/>
          </a:xfrm>
          <a:prstGeom prst="rect">
            <a:avLst/>
          </a:prstGeom>
        </p:spPr>
      </p:pic>
      <p:pic>
        <p:nvPicPr>
          <p:cNvPr id="99" name="Image 92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9809858" y="8816752"/>
            <a:ext cx="931449" cy="428848"/>
          </a:xfrm>
          <a:prstGeom prst="rect">
            <a:avLst/>
          </a:prstGeom>
        </p:spPr>
      </p:pic>
      <p:pic>
        <p:nvPicPr>
          <p:cNvPr id="100" name="Image 93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0237480" y="9931400"/>
            <a:ext cx="38105" cy="1625600"/>
          </a:xfrm>
          <a:prstGeom prst="rect">
            <a:avLst/>
          </a:prstGeom>
        </p:spPr>
      </p:pic>
      <p:sp>
        <p:nvSpPr>
          <p:cNvPr id="101" name="Shape 5"/>
          <p:cNvSpPr/>
          <p:nvPr/>
        </p:nvSpPr>
        <p:spPr>
          <a:xfrm>
            <a:off x="9462683" y="115570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102" name="Image 94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9767521" y="11861800"/>
            <a:ext cx="1016127" cy="1016000"/>
          </a:xfrm>
          <a:prstGeom prst="rect">
            <a:avLst/>
          </a:prstGeom>
        </p:spPr>
      </p:pic>
      <p:pic>
        <p:nvPicPr>
          <p:cNvPr id="103" name="Image 95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9809858" y="12243197"/>
            <a:ext cx="931449" cy="253181"/>
          </a:xfrm>
          <a:prstGeom prst="rect">
            <a:avLst/>
          </a:prstGeom>
        </p:spPr>
      </p:pic>
      <p:sp>
        <p:nvSpPr>
          <p:cNvPr id="104" name="Text 6"/>
          <p:cNvSpPr/>
          <p:nvPr/>
        </p:nvSpPr>
        <p:spPr>
          <a:xfrm>
            <a:off x="11223664" y="4740703"/>
            <a:ext cx="11808243" cy="11641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جنگل ممنوعه: مکانی پر رمز و راز و شگفتی که در آن موجودات عرفانی پرسه می زنند و گیاهان مسحور شکوفا می شوند.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5" name="Text 7"/>
          <p:cNvSpPr/>
          <p:nvPr/>
        </p:nvSpPr>
        <p:spPr>
          <a:xfrm>
            <a:off x="11097534" y="7959165"/>
            <a:ext cx="11808243" cy="11641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غارهای کریستال: شبکه ای از غارهای پر زرق و برق پر از جواهرات و مواد معدنی گرانبها، که توسط جانوران درنده محافظت می شود.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6" name="Text 8"/>
          <p:cNvSpPr/>
          <p:nvPr/>
        </p:nvSpPr>
        <p:spPr>
          <a:xfrm>
            <a:off x="10948768" y="10426700"/>
            <a:ext cx="11808243" cy="11641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باغ طلسم شده: مکانی با زیبایی و آرامش ناب، جایی که رنگ‌های گل‌ها زنده‌تر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7" name="Text 9"/>
          <p:cNvSpPr/>
          <p:nvPr/>
        </p:nvSpPr>
        <p:spPr>
          <a:xfrm>
            <a:off x="9648172" y="698500"/>
            <a:ext cx="8810668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l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راز</a:t>
            </a:r>
            <a:endParaRPr lang="en-US" sz="80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59313" cy="76454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1483" y="8801100"/>
            <a:ext cx="7798520" cy="49149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930830" y="1852811"/>
            <a:ext cx="2156888" cy="21566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964470" y="8585200"/>
            <a:ext cx="914514" cy="91440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" name="Text 1"/>
          <p:cNvSpPr/>
          <p:nvPr/>
        </p:nvSpPr>
        <p:spPr>
          <a:xfrm>
            <a:off x="7963895" y="647700"/>
            <a:ext cx="8810668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لیست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9" name="Shape 2"/>
          <p:cNvSpPr/>
          <p:nvPr/>
        </p:nvSpPr>
        <p:spPr>
          <a:xfrm>
            <a:off x="3670759" y="3251200"/>
            <a:ext cx="17032829" cy="7658100"/>
          </a:xfrm>
          <a:prstGeom prst="rect">
            <a:avLst/>
          </a:prstGeom>
          <a:noFill/>
          <a:ln/>
        </p:spPr>
      </p:sp>
      <p:sp>
        <p:nvSpPr>
          <p:cNvPr id="10" name="Shape 3"/>
          <p:cNvSpPr/>
          <p:nvPr/>
        </p:nvSpPr>
        <p:spPr>
          <a:xfrm>
            <a:off x="3670759" y="3251200"/>
            <a:ext cx="17032829" cy="990600"/>
          </a:xfrm>
          <a:prstGeom prst="rect">
            <a:avLst/>
          </a:prstGeom>
          <a:noFill/>
          <a:ln/>
        </p:spPr>
      </p:sp>
      <p:sp>
        <p:nvSpPr>
          <p:cNvPr id="11" name="Text 4"/>
          <p:cNvSpPr/>
          <p:nvPr/>
        </p:nvSpPr>
        <p:spPr>
          <a:xfrm>
            <a:off x="3670759" y="347345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اژدها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12" name="Text 5"/>
          <p:cNvSpPr/>
          <p:nvPr/>
        </p:nvSpPr>
        <p:spPr>
          <a:xfrm>
            <a:off x="10072359" y="3251200"/>
            <a:ext cx="1076671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موجودات آتش زا که اغلب قدرتمند و خطرناک هستند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3" name="Shape 6"/>
          <p:cNvSpPr/>
          <p:nvPr/>
        </p:nvSpPr>
        <p:spPr>
          <a:xfrm>
            <a:off x="3670759" y="4851400"/>
            <a:ext cx="17032829" cy="546100"/>
          </a:xfrm>
          <a:prstGeom prst="rect">
            <a:avLst/>
          </a:prstGeom>
          <a:noFill/>
          <a:ln/>
        </p:spPr>
      </p:sp>
      <p:sp>
        <p:nvSpPr>
          <p:cNvPr id="14" name="Text 7"/>
          <p:cNvSpPr/>
          <p:nvPr/>
        </p:nvSpPr>
        <p:spPr>
          <a:xfrm>
            <a:off x="3670759" y="485140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تنظیمات شبیه قرون وسطی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15" name="Text 8"/>
          <p:cNvSpPr/>
          <p:nvPr/>
        </p:nvSpPr>
        <p:spPr>
          <a:xfrm>
            <a:off x="10072359" y="4876800"/>
            <a:ext cx="1076671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جهان هایی با قلعه ها، شوالیه ها و سیستم های فئودالی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6" name="Shape 9"/>
          <p:cNvSpPr/>
          <p:nvPr/>
        </p:nvSpPr>
        <p:spPr>
          <a:xfrm>
            <a:off x="3670759" y="6007100"/>
            <a:ext cx="17032829" cy="546100"/>
          </a:xfrm>
          <a:prstGeom prst="rect">
            <a:avLst/>
          </a:prstGeom>
          <a:noFill/>
          <a:ln/>
        </p:spPr>
      </p:sp>
      <p:sp>
        <p:nvSpPr>
          <p:cNvPr id="17" name="Text 10"/>
          <p:cNvSpPr/>
          <p:nvPr/>
        </p:nvSpPr>
        <p:spPr>
          <a:xfrm>
            <a:off x="3670759" y="600710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انتخاب یک تروپ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18" name="Text 11"/>
          <p:cNvSpPr/>
          <p:nvPr/>
        </p:nvSpPr>
        <p:spPr>
          <a:xfrm>
            <a:off x="10072359" y="6032500"/>
            <a:ext cx="1076671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قهرمانی که سرنوشت برای نجات جهان انتخاب شده است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9" name="Shape 12"/>
          <p:cNvSpPr/>
          <p:nvPr/>
        </p:nvSpPr>
        <p:spPr>
          <a:xfrm>
            <a:off x="3670759" y="7162800"/>
            <a:ext cx="17032829" cy="990600"/>
          </a:xfrm>
          <a:prstGeom prst="rect">
            <a:avLst/>
          </a:prstGeom>
          <a:noFill/>
          <a:ln/>
        </p:spPr>
      </p:sp>
      <p:sp>
        <p:nvSpPr>
          <p:cNvPr id="20" name="Text 13"/>
          <p:cNvSpPr/>
          <p:nvPr/>
        </p:nvSpPr>
        <p:spPr>
          <a:xfrm>
            <a:off x="3670759" y="738505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شعبده بازي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1" name="Text 14"/>
          <p:cNvSpPr/>
          <p:nvPr/>
        </p:nvSpPr>
        <p:spPr>
          <a:xfrm>
            <a:off x="10072359" y="7162800"/>
            <a:ext cx="1076671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بخشی جدایی ناپذیر از داستان های فانتزی، می تواند اشکال مختلفی داشته باشد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2" name="Shape 15"/>
          <p:cNvSpPr/>
          <p:nvPr/>
        </p:nvSpPr>
        <p:spPr>
          <a:xfrm>
            <a:off x="3670759" y="8763000"/>
            <a:ext cx="17032829" cy="990600"/>
          </a:xfrm>
          <a:prstGeom prst="rect">
            <a:avLst/>
          </a:prstGeom>
          <a:noFill/>
          <a:ln/>
        </p:spPr>
      </p:sp>
      <p:sp>
        <p:nvSpPr>
          <p:cNvPr id="23" name="Text 16"/>
          <p:cNvSpPr/>
          <p:nvPr/>
        </p:nvSpPr>
        <p:spPr>
          <a:xfrm>
            <a:off x="3670759" y="898525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بهترین نفرین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4" name="Text 17"/>
          <p:cNvSpPr/>
          <p:nvPr/>
        </p:nvSpPr>
        <p:spPr>
          <a:xfrm>
            <a:off x="10072359" y="8763000"/>
            <a:ext cx="10766712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نفرینی که منحصر به فرد، خلاقانه و در درون داستان می گنجد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5" name="Shape 18"/>
          <p:cNvSpPr/>
          <p:nvPr/>
        </p:nvSpPr>
        <p:spPr>
          <a:xfrm>
            <a:off x="3670759" y="10363200"/>
            <a:ext cx="17032829" cy="546100"/>
          </a:xfrm>
          <a:prstGeom prst="rect">
            <a:avLst/>
          </a:prstGeom>
          <a:noFill/>
          <a:ln/>
        </p:spPr>
      </p:sp>
      <p:sp>
        <p:nvSpPr>
          <p:cNvPr id="26" name="Text 19"/>
          <p:cNvSpPr/>
          <p:nvPr/>
        </p:nvSpPr>
        <p:spPr>
          <a:xfrm>
            <a:off x="3670759" y="10363200"/>
            <a:ext cx="6249181" cy="698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موجودات منحصر به فرد</a:t>
            </a:r>
            <a:endParaRPr lang="en-US" sz="3600" dirty="0">
              <a:cs typeface="B Nazanin" panose="00000400000000000000" pitchFamily="2" charset="-78"/>
            </a:endParaRPr>
          </a:p>
        </p:txBody>
      </p:sp>
      <p:sp>
        <p:nvSpPr>
          <p:cNvPr id="27" name="Text 20"/>
          <p:cNvSpPr/>
          <p:nvPr/>
        </p:nvSpPr>
        <p:spPr>
          <a:xfrm>
            <a:off x="10072359" y="10388600"/>
            <a:ext cx="10766712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انواع موجودات خارق العاده که در جهان زندگی می کنند</a:t>
            </a:r>
            <a:endParaRPr lang="en-US" sz="32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6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5844" y="812800"/>
            <a:ext cx="2558378" cy="3525341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941492" y="9829800"/>
            <a:ext cx="3144003" cy="2280642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401175" y="444500"/>
            <a:ext cx="6985873" cy="66167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88"/>
            <a:ext cx="2281392" cy="101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08484" y="3987800"/>
            <a:ext cx="101613" cy="2281089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922940" y="4038600"/>
            <a:ext cx="2464108" cy="4241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527616" y="5930900"/>
            <a:ext cx="1130441" cy="11303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  <p:sp>
        <p:nvSpPr>
          <p:cNvPr id="10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2" name="Shape 1"/>
          <p:cNvSpPr/>
          <p:nvPr/>
        </p:nvSpPr>
        <p:spPr>
          <a:xfrm>
            <a:off x="6172972" y="1473200"/>
            <a:ext cx="12041105" cy="10769600"/>
          </a:xfrm>
          <a:prstGeom prst="roundRect">
            <a:avLst>
              <a:gd name="adj" fmla="val 11802"/>
            </a:avLst>
          </a:prstGeom>
          <a:noFill/>
          <a:ln/>
        </p:spPr>
      </p:sp>
      <p:sp>
        <p:nvSpPr>
          <p:cNvPr id="13" name="Text 2"/>
          <p:cNvSpPr/>
          <p:nvPr/>
        </p:nvSpPr>
        <p:spPr>
          <a:xfrm>
            <a:off x="6985873" y="2286000"/>
            <a:ext cx="10754011" cy="2777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از اینکه قالب فیزیک</a:t>
            </a:r>
            <a:r>
              <a:rPr lang="en-US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 </a:t>
            </a:r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 انتخاب کردید متشکریم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14" name="Text 3"/>
          <p:cNvSpPr/>
          <p:nvPr/>
        </p:nvSpPr>
        <p:spPr>
          <a:xfrm>
            <a:off x="6985873" y="5334000"/>
            <a:ext cx="10550785" cy="36152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ما الگوهای اسلاید رایگان و با کیفیتی را برای ارائه های شما ارائه می دهیم. از اینکه ما را انتخاب کردید سپاسگزاریم و امیدواریم که الگوهای ما مفید بوده باشند.</a:t>
            </a:r>
          </a:p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به عنوان یک وب سایت جدید، برای رشد به حمایت شما متکی هستیم، بنابراین لطفاً با به اشتراک گذاشتن سایت ما با دوستان و همکاران خود به ما کمک کنید.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5" name="Shape 4"/>
          <p:cNvSpPr/>
          <p:nvPr/>
        </p:nvSpPr>
        <p:spPr>
          <a:xfrm>
            <a:off x="6985873" y="9423400"/>
            <a:ext cx="10326391" cy="2006600"/>
          </a:xfrm>
          <a:prstGeom prst="rect">
            <a:avLst/>
          </a:prstGeom>
          <a:noFill/>
          <a:ln/>
        </p:spPr>
      </p:sp>
      <p:sp>
        <p:nvSpPr>
          <p:cNvPr id="16" name="Shape 5"/>
          <p:cNvSpPr/>
          <p:nvPr/>
        </p:nvSpPr>
        <p:spPr>
          <a:xfrm>
            <a:off x="6985873" y="9423400"/>
            <a:ext cx="3937492" cy="2006600"/>
          </a:xfrm>
          <a:prstGeom prst="rect">
            <a:avLst/>
          </a:prstGeom>
          <a:noFill/>
          <a:ln/>
        </p:spPr>
      </p:sp>
      <p:sp>
        <p:nvSpPr>
          <p:cNvPr id="17" name="Shape 6"/>
          <p:cNvSpPr/>
          <p:nvPr/>
        </p:nvSpPr>
        <p:spPr>
          <a:xfrm>
            <a:off x="6985873" y="9423400"/>
            <a:ext cx="2895962" cy="812800"/>
          </a:xfrm>
          <a:prstGeom prst="rect">
            <a:avLst/>
          </a:prstGeom>
          <a:noFill/>
          <a:ln/>
        </p:spPr>
      </p:sp>
      <p:pic>
        <p:nvPicPr>
          <p:cNvPr id="18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85873" y="9423400"/>
            <a:ext cx="812902" cy="812800"/>
          </a:xfrm>
          <a:prstGeom prst="rect">
            <a:avLst/>
          </a:prstGeom>
        </p:spPr>
      </p:pic>
      <p:pic>
        <p:nvPicPr>
          <p:cNvPr id="19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82242" y="9719717"/>
            <a:ext cx="220160" cy="220117"/>
          </a:xfrm>
          <a:prstGeom prst="rect">
            <a:avLst/>
          </a:prstGeom>
        </p:spPr>
      </p:pic>
      <p:pic>
        <p:nvPicPr>
          <p:cNvPr id="20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080977" y="9518005"/>
            <a:ext cx="622694" cy="623639"/>
          </a:xfrm>
          <a:prstGeom prst="rect">
            <a:avLst/>
          </a:prstGeom>
        </p:spPr>
      </p:pic>
      <p:sp>
        <p:nvSpPr>
          <p:cNvPr id="21" name="Text 7"/>
          <p:cNvSpPr/>
          <p:nvPr/>
        </p:nvSpPr>
        <p:spPr>
          <a:xfrm>
            <a:off x="8002000" y="9582150"/>
            <a:ext cx="201531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u="sng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بخور._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2" name="Shape 8"/>
          <p:cNvSpPr/>
          <p:nvPr/>
        </p:nvSpPr>
        <p:spPr>
          <a:xfrm>
            <a:off x="6985873" y="10617200"/>
            <a:ext cx="3937492" cy="812800"/>
          </a:xfrm>
          <a:prstGeom prst="rect">
            <a:avLst/>
          </a:prstGeom>
          <a:noFill/>
          <a:ln/>
        </p:spPr>
      </p:sp>
      <p:pic>
        <p:nvPicPr>
          <p:cNvPr id="23" name="Image 12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985873" y="10617200"/>
            <a:ext cx="812902" cy="812800"/>
          </a:xfrm>
          <a:prstGeom prst="rect">
            <a:avLst/>
          </a:prstGeom>
        </p:spPr>
      </p:pic>
      <p:pic>
        <p:nvPicPr>
          <p:cNvPr id="24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53614" y="10684917"/>
            <a:ext cx="677417" cy="677317"/>
          </a:xfrm>
          <a:prstGeom prst="rect">
            <a:avLst/>
          </a:prstGeom>
        </p:spPr>
      </p:pic>
      <p:sp>
        <p:nvSpPr>
          <p:cNvPr id="25" name="Text 9"/>
          <p:cNvSpPr/>
          <p:nvPr/>
        </p:nvSpPr>
        <p:spPr>
          <a:xfrm>
            <a:off x="8002000" y="10775950"/>
            <a:ext cx="3056849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u="sng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خوردن رسمی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6" name="Shape 10"/>
          <p:cNvSpPr/>
          <p:nvPr/>
        </p:nvSpPr>
        <p:spPr>
          <a:xfrm>
            <a:off x="12879410" y="9423400"/>
            <a:ext cx="4432854" cy="2006600"/>
          </a:xfrm>
          <a:prstGeom prst="rect">
            <a:avLst/>
          </a:prstGeom>
          <a:noFill/>
          <a:ln/>
        </p:spPr>
      </p:sp>
      <p:sp>
        <p:nvSpPr>
          <p:cNvPr id="27" name="Shape 11"/>
          <p:cNvSpPr/>
          <p:nvPr/>
        </p:nvSpPr>
        <p:spPr>
          <a:xfrm>
            <a:off x="12879410" y="9423400"/>
            <a:ext cx="3035679" cy="812800"/>
          </a:xfrm>
          <a:prstGeom prst="rect">
            <a:avLst/>
          </a:prstGeom>
          <a:noFill/>
          <a:ln/>
        </p:spPr>
      </p:sp>
      <p:pic>
        <p:nvPicPr>
          <p:cNvPr id="28" name="Image 14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879410" y="9423400"/>
            <a:ext cx="812902" cy="812800"/>
          </a:xfrm>
          <a:prstGeom prst="rect">
            <a:avLst/>
          </a:prstGeom>
        </p:spPr>
      </p:pic>
      <p:pic>
        <p:nvPicPr>
          <p:cNvPr id="29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2947150" y="9592717"/>
            <a:ext cx="677417" cy="474117"/>
          </a:xfrm>
          <a:prstGeom prst="rect">
            <a:avLst/>
          </a:prstGeom>
        </p:spPr>
      </p:pic>
      <p:sp>
        <p:nvSpPr>
          <p:cNvPr id="30" name="Text 12"/>
          <p:cNvSpPr/>
          <p:nvPr/>
        </p:nvSpPr>
        <p:spPr>
          <a:xfrm>
            <a:off x="13895537" y="9582150"/>
            <a:ext cx="2155036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en-US" sz="3200" u="sng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  <a:hlinkClick r:id="rId16" tooltip="Open https://www.youtube.com/@eate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@eatemp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1" name="Shape 13"/>
          <p:cNvSpPr/>
          <p:nvPr/>
        </p:nvSpPr>
        <p:spPr>
          <a:xfrm>
            <a:off x="12879410" y="10617200"/>
            <a:ext cx="4432854" cy="812800"/>
          </a:xfrm>
          <a:prstGeom prst="rect">
            <a:avLst/>
          </a:prstGeom>
          <a:noFill/>
          <a:ln/>
        </p:spPr>
      </p:sp>
      <p:pic>
        <p:nvPicPr>
          <p:cNvPr id="32" name="Image 16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2879410" y="10617200"/>
            <a:ext cx="812902" cy="812800"/>
          </a:xfrm>
          <a:prstGeom prst="rect">
            <a:avLst/>
          </a:prstGeom>
        </p:spPr>
      </p:pic>
      <p:pic>
        <p:nvPicPr>
          <p:cNvPr id="33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020312" y="10718800"/>
            <a:ext cx="531094" cy="609600"/>
          </a:xfrm>
          <a:prstGeom prst="rect">
            <a:avLst/>
          </a:prstGeom>
        </p:spPr>
      </p:pic>
      <p:sp>
        <p:nvSpPr>
          <p:cNvPr id="34" name="Text 14"/>
          <p:cNvSpPr/>
          <p:nvPr/>
        </p:nvSpPr>
        <p:spPr>
          <a:xfrm>
            <a:off x="13895537" y="10775950"/>
            <a:ext cx="3552211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en-US" sz="3200" u="sng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  <a:hlinkClick r:id="rId18" tooltip="Open https://www.tiktok.com/@eatemp.officia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@eatemp.official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35" name="Image 1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11314" y="8712398"/>
            <a:ext cx="1056607" cy="2307134"/>
          </a:xfrm>
          <a:prstGeom prst="rect">
            <a:avLst/>
          </a:prstGeom>
        </p:spPr>
      </p:pic>
      <p:pic>
        <p:nvPicPr>
          <p:cNvPr id="36" name="Image 1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4723973" y="10872043"/>
            <a:ext cx="699434" cy="699343"/>
          </a:xfrm>
          <a:prstGeom prst="rect">
            <a:avLst/>
          </a:prstGeom>
        </p:spPr>
      </p:pic>
      <p:pic>
        <p:nvPicPr>
          <p:cNvPr id="37" name="Image 20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811314" y="8712398"/>
            <a:ext cx="1950857" cy="2571651"/>
          </a:xfrm>
          <a:prstGeom prst="rect">
            <a:avLst/>
          </a:prstGeom>
        </p:spPr>
      </p:pic>
      <p:pic>
        <p:nvPicPr>
          <p:cNvPr id="38" name="Image 2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843485" y="8712398"/>
            <a:ext cx="42105" cy="3067695"/>
          </a:xfrm>
          <a:prstGeom prst="rect">
            <a:avLst/>
          </a:prstGeom>
        </p:spPr>
      </p:pic>
      <p:pic>
        <p:nvPicPr>
          <p:cNvPr id="39" name="Image 22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499630" y="8712398"/>
            <a:ext cx="42105" cy="3067695"/>
          </a:xfrm>
          <a:prstGeom prst="rect">
            <a:avLst/>
          </a:prstGeom>
        </p:spPr>
      </p:pic>
      <p:pic>
        <p:nvPicPr>
          <p:cNvPr id="40" name="Image 23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3155765" y="8712398"/>
            <a:ext cx="42105" cy="3067695"/>
          </a:xfrm>
          <a:prstGeom prst="rect">
            <a:avLst/>
          </a:prstGeom>
        </p:spPr>
      </p:pic>
      <p:pic>
        <p:nvPicPr>
          <p:cNvPr id="41" name="Image 24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187338" y="8712398"/>
            <a:ext cx="42105" cy="3067695"/>
          </a:xfrm>
          <a:prstGeom prst="rect">
            <a:avLst/>
          </a:prstGeom>
        </p:spPr>
      </p:pic>
      <p:pic>
        <p:nvPicPr>
          <p:cNvPr id="42" name="Image 25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14600" y="8560792"/>
            <a:ext cx="3913286" cy="4443016"/>
          </a:xfrm>
          <a:prstGeom prst="rect">
            <a:avLst/>
          </a:prstGeom>
        </p:spPr>
      </p:pic>
      <p:pic>
        <p:nvPicPr>
          <p:cNvPr id="43" name="Image 26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0" y="12917835"/>
            <a:ext cx="5005703" cy="692001"/>
          </a:xfrm>
          <a:prstGeom prst="rect">
            <a:avLst/>
          </a:prstGeom>
        </p:spPr>
      </p:pic>
      <p:pic>
        <p:nvPicPr>
          <p:cNvPr id="44" name="Image 2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13439973"/>
            <a:ext cx="5005703" cy="169813"/>
          </a:xfrm>
          <a:prstGeom prst="rect">
            <a:avLst/>
          </a:prstGeom>
        </p:spPr>
      </p:pic>
      <p:pic>
        <p:nvPicPr>
          <p:cNvPr id="45" name="Image 2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155010" y="8384729"/>
            <a:ext cx="84210" cy="430064"/>
          </a:xfrm>
          <a:prstGeom prst="rect">
            <a:avLst/>
          </a:prstGeom>
        </p:spPr>
      </p:pic>
      <p:pic>
        <p:nvPicPr>
          <p:cNvPr id="46" name="Image 29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1813821" y="8384729"/>
            <a:ext cx="84210" cy="430064"/>
          </a:xfrm>
          <a:prstGeom prst="rect">
            <a:avLst/>
          </a:prstGeom>
        </p:spPr>
      </p:pic>
      <p:pic>
        <p:nvPicPr>
          <p:cNvPr id="47" name="Image 30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2472636" y="8384729"/>
            <a:ext cx="84210" cy="430064"/>
          </a:xfrm>
          <a:prstGeom prst="rect">
            <a:avLst/>
          </a:prstGeom>
        </p:spPr>
      </p:pic>
      <p:pic>
        <p:nvPicPr>
          <p:cNvPr id="48" name="Image 31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131453" y="8384729"/>
            <a:ext cx="84210" cy="430064"/>
          </a:xfrm>
          <a:prstGeom prst="rect">
            <a:avLst/>
          </a:prstGeom>
        </p:spPr>
      </p:pic>
      <p:pic>
        <p:nvPicPr>
          <p:cNvPr id="49" name="Image 32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790267" y="8384729"/>
            <a:ext cx="84210" cy="430064"/>
          </a:xfrm>
          <a:prstGeom prst="rect">
            <a:avLst/>
          </a:prstGeom>
        </p:spPr>
      </p:pic>
      <p:pic>
        <p:nvPicPr>
          <p:cNvPr id="50" name="Image 33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844727" y="11428115"/>
            <a:ext cx="699434" cy="699343"/>
          </a:xfrm>
          <a:prstGeom prst="rect">
            <a:avLst/>
          </a:prstGeom>
        </p:spPr>
      </p:pic>
      <p:pic>
        <p:nvPicPr>
          <p:cNvPr id="51" name="Image 34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1503243" y="11428115"/>
            <a:ext cx="699434" cy="699343"/>
          </a:xfrm>
          <a:prstGeom prst="rect">
            <a:avLst/>
          </a:prstGeom>
        </p:spPr>
      </p:pic>
      <p:pic>
        <p:nvPicPr>
          <p:cNvPr id="52" name="Image 35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2159385" y="11428115"/>
            <a:ext cx="699434" cy="699343"/>
          </a:xfrm>
          <a:prstGeom prst="rect">
            <a:avLst/>
          </a:prstGeom>
        </p:spPr>
      </p:pic>
      <p:pic>
        <p:nvPicPr>
          <p:cNvPr id="53" name="Image 36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820270" y="11428115"/>
            <a:ext cx="699434" cy="699343"/>
          </a:xfrm>
          <a:prstGeom prst="rect">
            <a:avLst/>
          </a:prstGeom>
        </p:spPr>
      </p:pic>
      <p:pic>
        <p:nvPicPr>
          <p:cNvPr id="54" name="Image 37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009770" y="11541175"/>
            <a:ext cx="171016" cy="171004"/>
          </a:xfrm>
          <a:prstGeom prst="rect">
            <a:avLst/>
          </a:prstGeom>
        </p:spPr>
      </p:pic>
      <p:pic>
        <p:nvPicPr>
          <p:cNvPr id="55" name="Image 38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4846859" y="11034464"/>
            <a:ext cx="171016" cy="171004"/>
          </a:xfrm>
          <a:prstGeom prst="rect">
            <a:avLst/>
          </a:prstGeom>
        </p:spPr>
      </p:pic>
      <p:pic>
        <p:nvPicPr>
          <p:cNvPr id="56" name="Image 39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709557" y="11541175"/>
            <a:ext cx="171016" cy="171004"/>
          </a:xfrm>
          <a:prstGeom prst="rect">
            <a:avLst/>
          </a:prstGeom>
        </p:spPr>
      </p:pic>
      <p:pic>
        <p:nvPicPr>
          <p:cNvPr id="57" name="Image 40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2352932" y="11541175"/>
            <a:ext cx="171012" cy="171004"/>
          </a:xfrm>
          <a:prstGeom prst="rect">
            <a:avLst/>
          </a:prstGeom>
        </p:spPr>
      </p:pic>
      <p:pic>
        <p:nvPicPr>
          <p:cNvPr id="58" name="Image 41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3011154" y="11541175"/>
            <a:ext cx="171009" cy="1710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8742298" y="2984311"/>
            <a:ext cx="1046291" cy="1049389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7064802" y="3125372"/>
            <a:ext cx="1046291" cy="767240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8746465" y="9040416"/>
            <a:ext cx="626277" cy="141580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15689627" y="7309131"/>
            <a:ext cx="451323" cy="100547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7052217" y="9283819"/>
            <a:ext cx="928981" cy="928981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12008971" y="7285015"/>
            <a:ext cx="921568" cy="906765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18645566" y="7201159"/>
            <a:ext cx="928981" cy="92627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10419820" y="3037444"/>
            <a:ext cx="943123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11993538" y="3037447"/>
            <a:ext cx="944392" cy="943123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10138039" y="9237973"/>
            <a:ext cx="1026371" cy="102068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13568865" y="2941221"/>
            <a:ext cx="1134805" cy="113553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15335268" y="2848615"/>
            <a:ext cx="946611" cy="1320781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11929653" y="9201916"/>
            <a:ext cx="771581" cy="1092792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8793212" y="7268437"/>
            <a:ext cx="1097352" cy="939979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5320514" y="7090504"/>
            <a:ext cx="1054680" cy="98725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5270646" y="9226856"/>
            <a:ext cx="1016299" cy="101629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16771563" y="3078715"/>
            <a:ext cx="1103691" cy="1092181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18383802" y="3078850"/>
            <a:ext cx="1089160" cy="1094109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15245122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13495034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16995186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18745274" y="9156049"/>
            <a:ext cx="956291" cy="1138659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5220543" y="2957559"/>
            <a:ext cx="1208493" cy="1232952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15253774" y="10839812"/>
            <a:ext cx="808304" cy="1120467"/>
            <a:chOff x="7025856" y="4064928"/>
            <a:chExt cx="303114" cy="42017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5145752" y="4801799"/>
            <a:ext cx="1288400" cy="1282035"/>
            <a:chOff x="3235348" y="1800673"/>
            <a:chExt cx="483150" cy="480763"/>
          </a:xfrm>
          <a:solidFill>
            <a:schemeClr val="bg1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5317930" y="11237855"/>
            <a:ext cx="990792" cy="884136"/>
            <a:chOff x="3299914" y="4214195"/>
            <a:chExt cx="371547" cy="33155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13383568" y="11003939"/>
            <a:ext cx="993088" cy="971653"/>
            <a:chOff x="6324529" y="4126476"/>
            <a:chExt cx="372408" cy="36437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7089282" y="11085458"/>
            <a:ext cx="939368" cy="951389"/>
            <a:chOff x="3964170" y="4157045"/>
            <a:chExt cx="352263" cy="35677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16960630" y="11129372"/>
            <a:ext cx="973872" cy="887139"/>
            <a:chOff x="7665927" y="4173513"/>
            <a:chExt cx="365202" cy="332677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8673098" y="11087208"/>
            <a:ext cx="824445" cy="97387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18728691" y="11042175"/>
            <a:ext cx="952219" cy="969069"/>
            <a:chOff x="8328949" y="4140814"/>
            <a:chExt cx="357082" cy="36340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10188168" y="11089600"/>
            <a:ext cx="973872" cy="969067"/>
            <a:chOff x="5126254" y="4158599"/>
            <a:chExt cx="365202" cy="363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11806270" y="11182648"/>
            <a:ext cx="966677" cy="756976"/>
            <a:chOff x="5733041" y="4193493"/>
            <a:chExt cx="362504" cy="283866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6981139" y="5044659"/>
            <a:ext cx="961339" cy="1105909"/>
            <a:chOff x="3923617" y="1891747"/>
            <a:chExt cx="360502" cy="414716"/>
          </a:xfrm>
          <a:solidFill>
            <a:schemeClr val="bg1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15167434" y="5036491"/>
            <a:ext cx="1109667" cy="1106933"/>
            <a:chOff x="6993477" y="1888684"/>
            <a:chExt cx="416125" cy="415100"/>
          </a:xfrm>
          <a:solidFill>
            <a:schemeClr val="bg1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8704331" y="5044659"/>
            <a:ext cx="1281915" cy="1106933"/>
            <a:chOff x="4569814" y="1891747"/>
            <a:chExt cx="480718" cy="415100"/>
          </a:xfrm>
          <a:solidFill>
            <a:schemeClr val="bg1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16745226" y="4980044"/>
            <a:ext cx="1124979" cy="1105304"/>
            <a:chOff x="7585149" y="1867515"/>
            <a:chExt cx="421867" cy="414489"/>
          </a:xfrm>
          <a:solidFill>
            <a:schemeClr val="bg1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10389726" y="5046832"/>
            <a:ext cx="1087744" cy="1102571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bg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algn="r" defTabSz="2438372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18465930" y="4980627"/>
            <a:ext cx="1106936" cy="1008080"/>
            <a:chOff x="8230413" y="1867735"/>
            <a:chExt cx="415101" cy="378030"/>
          </a:xfrm>
          <a:solidFill>
            <a:schemeClr val="bg1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11922139" y="4992939"/>
            <a:ext cx="1107008" cy="1106325"/>
            <a:chOff x="5776493" y="1872352"/>
            <a:chExt cx="415128" cy="414872"/>
          </a:xfrm>
          <a:solidFill>
            <a:schemeClr val="bg1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13576862" y="4950293"/>
            <a:ext cx="1115200" cy="1101520"/>
            <a:chOff x="6397014" y="1856360"/>
            <a:chExt cx="418200" cy="413070"/>
          </a:xfrm>
          <a:solidFill>
            <a:schemeClr val="bg1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6879600" y="6932665"/>
            <a:ext cx="1338192" cy="1338195"/>
            <a:chOff x="3885541" y="2599748"/>
            <a:chExt cx="501822" cy="501823"/>
          </a:xfrm>
          <a:solidFill>
            <a:schemeClr val="bg1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10333523" y="7121740"/>
            <a:ext cx="1053387" cy="1053389"/>
            <a:chOff x="5180761" y="2670651"/>
            <a:chExt cx="395020" cy="395021"/>
          </a:xfrm>
          <a:solidFill>
            <a:schemeClr val="bg1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16766899" y="7271797"/>
            <a:ext cx="1176795" cy="758539"/>
            <a:chOff x="7593278" y="2726923"/>
            <a:chExt cx="441298" cy="284452"/>
          </a:xfrm>
          <a:solidFill>
            <a:schemeClr val="bg1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13671252" y="7328832"/>
            <a:ext cx="903816" cy="847317"/>
            <a:chOff x="6432410" y="2748311"/>
            <a:chExt cx="338931" cy="317744"/>
          </a:xfrm>
          <a:solidFill>
            <a:schemeClr val="bg1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algn="r" defTabSz="2438372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2091646" y="515720"/>
            <a:ext cx="18675429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8426163" y="3661544"/>
            <a:ext cx="1107739" cy="130459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10274419" y="3690564"/>
            <a:ext cx="1163579" cy="1246509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6576467" y="3661544"/>
            <a:ext cx="1107739" cy="1304592"/>
            <a:chOff x="3837179" y="1242450"/>
            <a:chExt cx="415402" cy="489222"/>
          </a:xfrm>
          <a:solidFill>
            <a:srgbClr val="002060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243840" tIns="121920" rIns="243840" bIns="121920" anchor="ctr" anchorCtr="1" compatLnSpc="1">
              <a:noAutofit/>
            </a:bodyPr>
            <a:lstStyle/>
            <a:p>
              <a:pPr algn="ctr"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2800">
                <a:solidFill>
                  <a:schemeClr val="bg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4764440" y="3732335"/>
            <a:ext cx="992720" cy="1162995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18967998" y="3690636"/>
            <a:ext cx="1169456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6557250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4687634" y="11231949"/>
            <a:ext cx="1146291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10283103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8406922" y="11231949"/>
            <a:ext cx="1146168" cy="122156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12193274" y="11207127"/>
            <a:ext cx="1150264" cy="1246387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13973159" y="11292983"/>
            <a:ext cx="1078307" cy="1160531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chemeClr val="bg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17281410" y="11183572"/>
            <a:ext cx="1095571" cy="1167677"/>
            <a:chOff x="7851532" y="4063209"/>
            <a:chExt cx="410839" cy="437879"/>
          </a:xfrm>
          <a:solidFill>
            <a:srgbClr val="002060"/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6966903" y="7753988"/>
            <a:ext cx="1047341" cy="1016227"/>
            <a:chOff x="3983592" y="2777115"/>
            <a:chExt cx="392753" cy="381085"/>
          </a:xfrm>
          <a:solidFill>
            <a:srgbClr val="002060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8552546" y="7686492"/>
            <a:ext cx="1047341" cy="1094035"/>
            <a:chOff x="4578208" y="2751804"/>
            <a:chExt cx="392753" cy="410263"/>
          </a:xfrm>
          <a:solidFill>
            <a:srgbClr val="002060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15357654" y="7710531"/>
            <a:ext cx="959093" cy="989429"/>
            <a:chOff x="7130125" y="2760820"/>
            <a:chExt cx="359660" cy="371036"/>
          </a:xfrm>
          <a:solidFill>
            <a:srgbClr val="002060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13420031" y="3494004"/>
            <a:ext cx="1374696" cy="1449336"/>
            <a:chOff x="6403515" y="1179621"/>
            <a:chExt cx="515511" cy="543501"/>
          </a:xfrm>
          <a:solidFill>
            <a:srgbClr val="002060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10289270" y="7630116"/>
            <a:ext cx="1055120" cy="1112104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18942178" y="5876711"/>
            <a:ext cx="935053" cy="1011789"/>
            <a:chOff x="8474320" y="2073136"/>
            <a:chExt cx="350645" cy="379421"/>
          </a:xfrm>
          <a:solidFill>
            <a:srgbClr val="002060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11987419" y="3575935"/>
            <a:ext cx="1140512" cy="1428120"/>
            <a:chOff x="5866287" y="1210345"/>
            <a:chExt cx="427692" cy="535545"/>
          </a:xfrm>
          <a:solidFill>
            <a:srgbClr val="002060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12193272" y="7629261"/>
            <a:ext cx="1047339" cy="1115883"/>
            <a:chOff x="5943481" y="2730343"/>
            <a:chExt cx="392752" cy="418456"/>
          </a:xfrm>
          <a:solidFill>
            <a:srgbClr val="002060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15193943" y="3611949"/>
            <a:ext cx="1367965" cy="1444555"/>
            <a:chOff x="7068732" y="1223851"/>
            <a:chExt cx="512987" cy="541708"/>
          </a:xfrm>
          <a:solidFill>
            <a:srgbClr val="002060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4895679" y="7625850"/>
            <a:ext cx="1047341" cy="1119053"/>
            <a:chOff x="3206883" y="2729063"/>
            <a:chExt cx="392753" cy="419645"/>
          </a:xfrm>
          <a:solidFill>
            <a:srgbClr val="002060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13839901" y="7783587"/>
            <a:ext cx="1052557" cy="874677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rgbClr val="002060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chemeClr val="bg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17309739" y="7662323"/>
            <a:ext cx="959168" cy="1009936"/>
            <a:chOff x="7862157" y="2742742"/>
            <a:chExt cx="359688" cy="378726"/>
          </a:xfrm>
          <a:solidFill>
            <a:srgbClr val="002060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6571909" y="9593540"/>
            <a:ext cx="845245" cy="1022419"/>
            <a:chOff x="3835469" y="3466947"/>
            <a:chExt cx="316967" cy="383407"/>
          </a:xfrm>
          <a:solidFill>
            <a:srgbClr val="002060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10275058" y="9603319"/>
            <a:ext cx="973384" cy="960973"/>
            <a:chOff x="5224150" y="3470614"/>
            <a:chExt cx="365019" cy="360365"/>
          </a:xfrm>
          <a:solidFill>
            <a:srgbClr val="002060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12142895" y="9519607"/>
            <a:ext cx="960632" cy="1023715"/>
            <a:chOff x="5924589" y="3439222"/>
            <a:chExt cx="360237" cy="383893"/>
          </a:xfrm>
          <a:solidFill>
            <a:srgbClr val="002060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19084528" y="7679077"/>
            <a:ext cx="692016" cy="966923"/>
            <a:chOff x="8527703" y="2749024"/>
            <a:chExt cx="259506" cy="362596"/>
          </a:xfrm>
          <a:solidFill>
            <a:srgbClr val="002060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13903322" y="9631867"/>
            <a:ext cx="963144" cy="903621"/>
            <a:chOff x="6584749" y="3481321"/>
            <a:chExt cx="361179" cy="338858"/>
          </a:xfrm>
          <a:solidFill>
            <a:srgbClr val="002060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4696774" y="9443040"/>
            <a:ext cx="960560" cy="1018251"/>
            <a:chOff x="3132295" y="3410510"/>
            <a:chExt cx="360210" cy="381844"/>
          </a:xfrm>
          <a:solidFill>
            <a:srgbClr val="002060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15374727" y="9466448"/>
            <a:ext cx="965704" cy="1031952"/>
            <a:chOff x="7136526" y="3419289"/>
            <a:chExt cx="362139" cy="386982"/>
          </a:xfrm>
          <a:solidFill>
            <a:srgbClr val="002060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15317958" y="10920956"/>
            <a:ext cx="1419269" cy="1402493"/>
            <a:chOff x="7115239" y="3964728"/>
            <a:chExt cx="532226" cy="525935"/>
          </a:xfrm>
          <a:solidFill>
            <a:srgbClr val="002060"/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18972781" y="9247482"/>
            <a:ext cx="1102253" cy="1174797"/>
            <a:chOff x="8485796" y="3337175"/>
            <a:chExt cx="413345" cy="440549"/>
          </a:xfrm>
          <a:solidFill>
            <a:srgbClr val="002060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8393363" y="9696002"/>
            <a:ext cx="965728" cy="1026493"/>
            <a:chOff x="4518516" y="3505370"/>
            <a:chExt cx="362148" cy="384935"/>
          </a:xfrm>
          <a:solidFill>
            <a:srgbClr val="002060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17308011" y="9429091"/>
            <a:ext cx="906789" cy="960997"/>
            <a:chOff x="7861508" y="3405280"/>
            <a:chExt cx="340046" cy="360374"/>
          </a:xfrm>
          <a:solidFill>
            <a:srgbClr val="002060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17092213" y="5560544"/>
            <a:ext cx="1260797" cy="1340144"/>
            <a:chOff x="7780583" y="1954575"/>
            <a:chExt cx="472799" cy="502554"/>
          </a:xfrm>
          <a:solidFill>
            <a:srgbClr val="002060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6442499" y="5656984"/>
            <a:ext cx="1254117" cy="1340144"/>
            <a:chOff x="3786941" y="1990740"/>
            <a:chExt cx="470294" cy="502554"/>
          </a:xfrm>
          <a:solidFill>
            <a:srgbClr val="002060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15345022" y="5668103"/>
            <a:ext cx="812693" cy="1340120"/>
            <a:chOff x="7125388" y="1994909"/>
            <a:chExt cx="304760" cy="502545"/>
          </a:xfrm>
          <a:solidFill>
            <a:srgbClr val="002060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8380396" y="5632528"/>
            <a:ext cx="1254019" cy="1332997"/>
            <a:chOff x="4513652" y="1981568"/>
            <a:chExt cx="470257" cy="499874"/>
          </a:xfrm>
          <a:solidFill>
            <a:srgbClr val="002060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10166104" y="5655159"/>
            <a:ext cx="1257408" cy="1344851"/>
            <a:chOff x="5183294" y="1990054"/>
            <a:chExt cx="471528" cy="504319"/>
          </a:xfrm>
          <a:solidFill>
            <a:srgbClr val="002060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4687658" y="5686195"/>
            <a:ext cx="1257411" cy="1340144"/>
            <a:chOff x="3128875" y="2001694"/>
            <a:chExt cx="471529" cy="502554"/>
          </a:xfrm>
          <a:solidFill>
            <a:srgbClr val="002060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12063448" y="5656107"/>
            <a:ext cx="1177184" cy="1334560"/>
            <a:chOff x="5894798" y="1990411"/>
            <a:chExt cx="441444" cy="500460"/>
          </a:xfrm>
          <a:solidFill>
            <a:srgbClr val="002060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13548923" y="5655667"/>
            <a:ext cx="1277477" cy="1336485"/>
            <a:chOff x="6451850" y="1990246"/>
            <a:chExt cx="479054" cy="501182"/>
          </a:xfrm>
          <a:solidFill>
            <a:srgbClr val="002060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19113179" y="11459037"/>
            <a:ext cx="874459" cy="864411"/>
            <a:chOff x="8538447" y="4166509"/>
            <a:chExt cx="327922" cy="324154"/>
          </a:xfrm>
          <a:solidFill>
            <a:srgbClr val="002060"/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17170752" y="3852719"/>
            <a:ext cx="1188011" cy="1269379"/>
            <a:chOff x="7810036" y="1314139"/>
            <a:chExt cx="445504" cy="476017"/>
          </a:xfrm>
          <a:solidFill>
            <a:srgbClr val="002060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chemeClr val="bg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3086374" y="1096381"/>
            <a:ext cx="18443200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chemeClr val="bg1"/>
                </a:solidFill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13277168" y="8985388"/>
            <a:ext cx="499408" cy="1555283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14552504" y="9164947"/>
            <a:ext cx="1198107" cy="1196155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18330124" y="9296135"/>
            <a:ext cx="1157043" cy="933832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18447239" y="11698957"/>
            <a:ext cx="1328243" cy="97340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4859743" y="9111868"/>
            <a:ext cx="1302349" cy="1302349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9831539" y="11272947"/>
            <a:ext cx="1097328" cy="1411077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11506431" y="11613690"/>
            <a:ext cx="1149437" cy="1137389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6749554" y="11401838"/>
            <a:ext cx="790797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13198459" y="11486379"/>
            <a:ext cx="1031760" cy="1142485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16652187" y="11556583"/>
            <a:ext cx="1130661" cy="11592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6480278" y="9372893"/>
            <a:ext cx="1390571" cy="94190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5259467" y="11096554"/>
            <a:ext cx="715424" cy="1753037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14676940" y="11556559"/>
            <a:ext cx="1310883" cy="1036392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243840" tIns="121920" rIns="243840" bIns="12192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8287352" y="11504743"/>
            <a:ext cx="1079211" cy="1088232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16526562" y="9144908"/>
            <a:ext cx="1027613" cy="1236243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80" tIns="91440" rIns="182880" bIns="91440" anchor="ctr" anchorCtr="1" compatLnSpc="1">
            <a:noAutofit/>
          </a:bodyPr>
          <a:lstStyle/>
          <a:p>
            <a:pPr algn="ctr"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>
              <a:solidFill>
                <a:srgbClr val="00206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18385279" y="2470637"/>
            <a:ext cx="1133709" cy="1132928"/>
            <a:chOff x="8211055" y="926488"/>
            <a:chExt cx="425141" cy="424848"/>
          </a:xfrm>
          <a:solidFill>
            <a:schemeClr val="tx1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16476258" y="4609460"/>
            <a:ext cx="1104152" cy="1101229"/>
            <a:chOff x="7495172" y="1728545"/>
            <a:chExt cx="414057" cy="412961"/>
          </a:xfrm>
          <a:solidFill>
            <a:schemeClr val="tx1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8316296" y="9288062"/>
            <a:ext cx="1017712" cy="1126149"/>
            <a:chOff x="4435187" y="3483022"/>
            <a:chExt cx="381642" cy="422306"/>
          </a:xfrm>
          <a:solidFill>
            <a:schemeClr val="tx1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6438319" y="2629479"/>
            <a:ext cx="996157" cy="994232"/>
            <a:chOff x="3730944" y="986052"/>
            <a:chExt cx="373559" cy="372837"/>
          </a:xfrm>
          <a:solidFill>
            <a:schemeClr val="tx1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18328172" y="6822353"/>
            <a:ext cx="1209763" cy="1211640"/>
            <a:chOff x="8189640" y="2558381"/>
            <a:chExt cx="453661" cy="454365"/>
          </a:xfrm>
          <a:solidFill>
            <a:schemeClr val="tx1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4894904" y="2494024"/>
            <a:ext cx="999915" cy="1201131"/>
            <a:chOff x="3152165" y="935257"/>
            <a:chExt cx="374968" cy="450424"/>
          </a:xfrm>
          <a:solidFill>
            <a:schemeClr val="tx1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12829726" y="2422577"/>
            <a:ext cx="1201131" cy="1201128"/>
            <a:chOff x="6127723" y="908465"/>
            <a:chExt cx="450424" cy="450423"/>
          </a:xfrm>
          <a:solidFill>
            <a:schemeClr val="tx1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14342315" y="2443619"/>
            <a:ext cx="1214075" cy="1197840"/>
            <a:chOff x="6694944" y="916356"/>
            <a:chExt cx="455278" cy="449190"/>
          </a:xfrm>
          <a:solidFill>
            <a:schemeClr val="tx1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8209447" y="2445039"/>
            <a:ext cx="1162067" cy="1201128"/>
            <a:chOff x="4395118" y="916887"/>
            <a:chExt cx="435775" cy="450423"/>
          </a:xfrm>
          <a:solidFill>
            <a:schemeClr val="tx1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16476236" y="2443619"/>
            <a:ext cx="1142707" cy="1202763"/>
            <a:chOff x="7495163" y="916356"/>
            <a:chExt cx="428515" cy="451036"/>
          </a:xfrm>
          <a:solidFill>
            <a:schemeClr val="tx1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9744297" y="2445035"/>
            <a:ext cx="1129589" cy="1201131"/>
            <a:chOff x="4970687" y="916887"/>
            <a:chExt cx="423596" cy="450424"/>
          </a:xfrm>
          <a:solidFill>
            <a:schemeClr val="tx1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11196555" y="2444182"/>
            <a:ext cx="1217296" cy="1202885"/>
            <a:chOff x="5515285" y="916567"/>
            <a:chExt cx="456486" cy="451082"/>
          </a:xfrm>
          <a:solidFill>
            <a:schemeClr val="tx1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18277943" y="4478932"/>
            <a:ext cx="1329608" cy="1323709"/>
            <a:chOff x="8170804" y="1679597"/>
            <a:chExt cx="498603" cy="496391"/>
          </a:xfrm>
          <a:solidFill>
            <a:schemeClr val="tx1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8080064" y="4554421"/>
            <a:ext cx="1187232" cy="1190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9576288" y="4550378"/>
            <a:ext cx="1228880" cy="1197933"/>
            <a:chOff x="4907685" y="1706389"/>
            <a:chExt cx="460830" cy="449225"/>
          </a:xfrm>
          <a:solidFill>
            <a:schemeClr val="tx1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11090124" y="4550938"/>
            <a:ext cx="1200056" cy="1196813"/>
            <a:chOff x="5475372" y="1706599"/>
            <a:chExt cx="450021" cy="448805"/>
          </a:xfrm>
          <a:solidFill>
            <a:schemeClr val="tx1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4883396" y="4602095"/>
            <a:ext cx="1190376" cy="1193645"/>
            <a:chOff x="3147849" y="1725783"/>
            <a:chExt cx="446391" cy="447617"/>
          </a:xfrm>
          <a:solidFill>
            <a:schemeClr val="tx1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12776472" y="4533919"/>
            <a:ext cx="1187232" cy="1187133"/>
            <a:chOff x="6107753" y="1700217"/>
            <a:chExt cx="445212" cy="445175"/>
          </a:xfrm>
          <a:solidFill>
            <a:schemeClr val="tx1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6573230" y="4554546"/>
            <a:ext cx="1251387" cy="1189597"/>
            <a:chOff x="3781537" y="1707952"/>
            <a:chExt cx="469270" cy="446099"/>
          </a:xfrm>
          <a:solidFill>
            <a:schemeClr val="tx1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14436728" y="4552640"/>
            <a:ext cx="1190400" cy="1187232"/>
            <a:chOff x="6730349" y="1707239"/>
            <a:chExt cx="446400" cy="445212"/>
          </a:xfrm>
          <a:solidFill>
            <a:schemeClr val="tx1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8061872" y="6872271"/>
            <a:ext cx="1202763" cy="1235123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9500799" y="7065315"/>
            <a:ext cx="1224003" cy="104204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tx1"/>
          </a:solidFill>
          <a:ln cap="flat">
            <a:noFill/>
            <a:prstDash val="solid"/>
          </a:ln>
        </p:spPr>
        <p:txBody>
          <a:bodyPr vert="horz" wrap="square" lIns="182853" tIns="182853" rIns="182853" bIns="182853" anchor="ctr" anchorCtr="0" compatLnSpc="1">
            <a:noAutofit/>
          </a:bodyPr>
          <a:lstStyle/>
          <a:p>
            <a:pPr defTabSz="2438372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2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11227356" y="6904648"/>
            <a:ext cx="1230099" cy="1232000"/>
            <a:chOff x="5526834" y="2589242"/>
            <a:chExt cx="461287" cy="462000"/>
          </a:xfrm>
          <a:solidFill>
            <a:schemeClr val="tx1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16099404" y="6857639"/>
            <a:ext cx="1242195" cy="1238120"/>
            <a:chOff x="7353851" y="2571612"/>
            <a:chExt cx="465823" cy="464295"/>
          </a:xfrm>
          <a:solidFill>
            <a:schemeClr val="tx1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9559393" y="9320787"/>
            <a:ext cx="1083429" cy="1090400"/>
            <a:chOff x="4901348" y="3495294"/>
            <a:chExt cx="406286" cy="408900"/>
          </a:xfrm>
          <a:solidFill>
            <a:schemeClr val="tx1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12884638" y="6888043"/>
            <a:ext cx="727787" cy="1232000"/>
            <a:chOff x="6148315" y="2583015"/>
            <a:chExt cx="272920" cy="462000"/>
          </a:xfrm>
          <a:solidFill>
            <a:schemeClr val="tx1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6611952" y="6945344"/>
            <a:ext cx="1211835" cy="1233563"/>
            <a:chOff x="3796058" y="2604503"/>
            <a:chExt cx="454438" cy="462586"/>
          </a:xfrm>
          <a:solidFill>
            <a:schemeClr val="tx1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14369895" y="6870072"/>
            <a:ext cx="1217928" cy="1238144"/>
            <a:chOff x="6705286" y="2576276"/>
            <a:chExt cx="456723" cy="464304"/>
          </a:xfrm>
          <a:solidFill>
            <a:schemeClr val="tx1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11336695" y="9396131"/>
            <a:ext cx="1313005" cy="1034491"/>
            <a:chOff x="5567836" y="3523548"/>
            <a:chExt cx="492377" cy="387934"/>
          </a:xfrm>
          <a:solidFill>
            <a:schemeClr val="tx1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4697000" y="6922258"/>
            <a:ext cx="1483888" cy="1219661"/>
            <a:chOff x="3077952" y="2595844"/>
            <a:chExt cx="556458" cy="457373"/>
          </a:xfrm>
          <a:solidFill>
            <a:schemeClr val="tx1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182853" tIns="182853" rIns="182853" bIns="182853" anchor="ctr" anchorCtr="0" compatLnSpc="1">
              <a:noAutofit/>
            </a:bodyPr>
            <a:lstStyle/>
            <a:p>
              <a:pPr defTabSz="2438372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2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2207762" y="515720"/>
            <a:ext cx="18559315" cy="1086363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96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9600" dirty="0">
                <a:solidFill>
                  <a:srgbClr val="002060"/>
                </a:solidFill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74741" y="0"/>
            <a:ext cx="14112307" cy="13716000"/>
          </a:xfrm>
          <a:prstGeom prst="rect">
            <a:avLst/>
          </a:prstGeom>
        </p:spPr>
      </p:pic>
      <p:sp>
        <p:nvSpPr>
          <p:cNvPr id="3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5" name="Text 1"/>
          <p:cNvSpPr/>
          <p:nvPr/>
        </p:nvSpPr>
        <p:spPr>
          <a:xfrm>
            <a:off x="4830837" y="407894"/>
            <a:ext cx="10296754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فهرست مطالب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6" name="Shape 2"/>
          <p:cNvSpPr/>
          <p:nvPr/>
        </p:nvSpPr>
        <p:spPr>
          <a:xfrm>
            <a:off x="1308264" y="40513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7" name="Shape 3"/>
          <p:cNvSpPr/>
          <p:nvPr/>
        </p:nvSpPr>
        <p:spPr>
          <a:xfrm>
            <a:off x="1308264" y="40513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8" name="Text 4"/>
          <p:cNvSpPr/>
          <p:nvPr/>
        </p:nvSpPr>
        <p:spPr>
          <a:xfrm>
            <a:off x="1308264" y="40513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1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9" name="Shape 5"/>
          <p:cNvSpPr/>
          <p:nvPr/>
        </p:nvSpPr>
        <p:spPr>
          <a:xfrm>
            <a:off x="2171971" y="43624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10" name="Text 6"/>
          <p:cNvSpPr/>
          <p:nvPr/>
        </p:nvSpPr>
        <p:spPr>
          <a:xfrm>
            <a:off x="2171971" y="43624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معرفی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1" name="Text 7"/>
          <p:cNvSpPr/>
          <p:nvPr/>
        </p:nvSpPr>
        <p:spPr>
          <a:xfrm>
            <a:off x="2171971" y="52006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قلمرو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2" name="Shape 8"/>
          <p:cNvSpPr/>
          <p:nvPr/>
        </p:nvSpPr>
        <p:spPr>
          <a:xfrm>
            <a:off x="8776797" y="40513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13" name="Shape 9"/>
          <p:cNvSpPr/>
          <p:nvPr/>
        </p:nvSpPr>
        <p:spPr>
          <a:xfrm>
            <a:off x="8776797" y="40513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14" name="Text 10"/>
          <p:cNvSpPr/>
          <p:nvPr/>
        </p:nvSpPr>
        <p:spPr>
          <a:xfrm>
            <a:off x="8776797" y="40513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2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15" name="Shape 11"/>
          <p:cNvSpPr/>
          <p:nvPr/>
        </p:nvSpPr>
        <p:spPr>
          <a:xfrm>
            <a:off x="9640505" y="43624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16" name="Text 12"/>
          <p:cNvSpPr/>
          <p:nvPr/>
        </p:nvSpPr>
        <p:spPr>
          <a:xfrm>
            <a:off x="9640505" y="43624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برخوردها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7" name="Text 13"/>
          <p:cNvSpPr/>
          <p:nvPr/>
        </p:nvSpPr>
        <p:spPr>
          <a:xfrm>
            <a:off x="9640505" y="52006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مشاهده تکشاخ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8" name="Shape 14"/>
          <p:cNvSpPr/>
          <p:nvPr/>
        </p:nvSpPr>
        <p:spPr>
          <a:xfrm>
            <a:off x="1308264" y="70358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19" name="Shape 15"/>
          <p:cNvSpPr/>
          <p:nvPr/>
        </p:nvSpPr>
        <p:spPr>
          <a:xfrm>
            <a:off x="1308264" y="70358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20" name="Text 16"/>
          <p:cNvSpPr/>
          <p:nvPr/>
        </p:nvSpPr>
        <p:spPr>
          <a:xfrm>
            <a:off x="1308264" y="70358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3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21" name="Shape 17"/>
          <p:cNvSpPr/>
          <p:nvPr/>
        </p:nvSpPr>
        <p:spPr>
          <a:xfrm>
            <a:off x="2171971" y="73469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22" name="Text 18"/>
          <p:cNvSpPr/>
          <p:nvPr/>
        </p:nvSpPr>
        <p:spPr>
          <a:xfrm>
            <a:off x="2171971" y="73469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عجایب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3" name="Text 19"/>
          <p:cNvSpPr/>
          <p:nvPr/>
        </p:nvSpPr>
        <p:spPr>
          <a:xfrm>
            <a:off x="2171971" y="81851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آرزوها برآورده شد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24" name="Shape 20"/>
          <p:cNvSpPr/>
          <p:nvPr/>
        </p:nvSpPr>
        <p:spPr>
          <a:xfrm>
            <a:off x="8776797" y="70358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25" name="Shape 21"/>
          <p:cNvSpPr/>
          <p:nvPr/>
        </p:nvSpPr>
        <p:spPr>
          <a:xfrm>
            <a:off x="8776797" y="70358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26" name="Text 22"/>
          <p:cNvSpPr/>
          <p:nvPr/>
        </p:nvSpPr>
        <p:spPr>
          <a:xfrm>
            <a:off x="8776797" y="70358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4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27" name="Shape 23"/>
          <p:cNvSpPr/>
          <p:nvPr/>
        </p:nvSpPr>
        <p:spPr>
          <a:xfrm>
            <a:off x="9640505" y="73469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28" name="Text 24"/>
          <p:cNvSpPr/>
          <p:nvPr/>
        </p:nvSpPr>
        <p:spPr>
          <a:xfrm>
            <a:off x="9640505" y="73469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شعبده بازي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9" name="Text 25"/>
          <p:cNvSpPr/>
          <p:nvPr/>
        </p:nvSpPr>
        <p:spPr>
          <a:xfrm>
            <a:off x="9640505" y="81851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طلسم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0" name="Shape 26"/>
          <p:cNvSpPr/>
          <p:nvPr/>
        </p:nvSpPr>
        <p:spPr>
          <a:xfrm>
            <a:off x="1308264" y="100203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31" name="Shape 27"/>
          <p:cNvSpPr/>
          <p:nvPr/>
        </p:nvSpPr>
        <p:spPr>
          <a:xfrm>
            <a:off x="1308264" y="100203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32" name="Text 28"/>
          <p:cNvSpPr/>
          <p:nvPr/>
        </p:nvSpPr>
        <p:spPr>
          <a:xfrm>
            <a:off x="1308264" y="100203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5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33" name="Shape 29"/>
          <p:cNvSpPr/>
          <p:nvPr/>
        </p:nvSpPr>
        <p:spPr>
          <a:xfrm>
            <a:off x="2171971" y="103314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34" name="Text 30"/>
          <p:cNvSpPr/>
          <p:nvPr/>
        </p:nvSpPr>
        <p:spPr>
          <a:xfrm>
            <a:off x="2171971" y="103314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ماجرا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35" name="Text 31"/>
          <p:cNvSpPr/>
          <p:nvPr/>
        </p:nvSpPr>
        <p:spPr>
          <a:xfrm>
            <a:off x="2171971" y="111696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با خوشحالی همیشه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6" name="Shape 32"/>
          <p:cNvSpPr/>
          <p:nvPr/>
        </p:nvSpPr>
        <p:spPr>
          <a:xfrm>
            <a:off x="8776797" y="10020300"/>
            <a:ext cx="5690311" cy="1955800"/>
          </a:xfrm>
          <a:prstGeom prst="rect">
            <a:avLst/>
          </a:prstGeom>
          <a:noFill/>
          <a:ln/>
        </p:spPr>
      </p:sp>
      <p:sp>
        <p:nvSpPr>
          <p:cNvPr id="37" name="Shape 33"/>
          <p:cNvSpPr/>
          <p:nvPr/>
        </p:nvSpPr>
        <p:spPr>
          <a:xfrm>
            <a:off x="8776797" y="10020300"/>
            <a:ext cx="660483" cy="1955800"/>
          </a:xfrm>
          <a:prstGeom prst="rect">
            <a:avLst/>
          </a:prstGeom>
          <a:noFill/>
          <a:ln/>
        </p:spPr>
      </p:sp>
      <p:sp>
        <p:nvSpPr>
          <p:cNvPr id="38" name="Text 34"/>
          <p:cNvSpPr/>
          <p:nvPr/>
        </p:nvSpPr>
        <p:spPr>
          <a:xfrm>
            <a:off x="8776797" y="10020300"/>
            <a:ext cx="1202417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en-US" sz="12800" dirty="0">
                <a:solidFill>
                  <a:srgbClr val="3A64D6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6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39" name="Shape 35"/>
          <p:cNvSpPr/>
          <p:nvPr/>
        </p:nvSpPr>
        <p:spPr>
          <a:xfrm>
            <a:off x="9640505" y="10331450"/>
            <a:ext cx="4826603" cy="1333500"/>
          </a:xfrm>
          <a:prstGeom prst="rect">
            <a:avLst/>
          </a:prstGeom>
          <a:noFill/>
          <a:ln/>
        </p:spPr>
      </p:sp>
      <p:sp>
        <p:nvSpPr>
          <p:cNvPr id="40" name="Text 36"/>
          <p:cNvSpPr/>
          <p:nvPr/>
        </p:nvSpPr>
        <p:spPr>
          <a:xfrm>
            <a:off x="9640505" y="10331450"/>
            <a:ext cx="5029829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نتیجه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41" name="Text 37"/>
          <p:cNvSpPr/>
          <p:nvPr/>
        </p:nvSpPr>
        <p:spPr>
          <a:xfrm>
            <a:off x="9640505" y="11169650"/>
            <a:ext cx="4962087" cy="630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spcAft>
                <a:spcPts val="4000"/>
              </a:spcAft>
            </a:pPr>
            <a:r>
              <a:rPr lang="fa-IR" sz="3200" dirty="0">
                <a:solidFill>
                  <a:srgbClr val="4D4D4D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فانتزی را در آغوش بگیرید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42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16" y="11176000"/>
            <a:ext cx="2362495" cy="2362200"/>
          </a:xfrm>
          <a:prstGeom prst="rect">
            <a:avLst/>
          </a:prstGeom>
        </p:spPr>
      </p:pic>
      <p:pic>
        <p:nvPicPr>
          <p:cNvPr id="43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398750" y="10591800"/>
            <a:ext cx="2146568" cy="2146300"/>
          </a:xfrm>
          <a:prstGeom prst="rect">
            <a:avLst/>
          </a:prstGeom>
        </p:spPr>
      </p:pic>
      <p:pic>
        <p:nvPicPr>
          <p:cNvPr id="44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04400" y="0"/>
            <a:ext cx="5575997" cy="4483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1912987" y="3168000"/>
            <a:ext cx="20561600" cy="206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r" rtl="1"/>
            <a:r>
              <a:rPr lang="fa-IR" sz="3733" dirty="0">
                <a:solidFill>
                  <a:srgbClr val="00206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13648627" y="8228631"/>
            <a:ext cx="1264784" cy="1470109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15285045" y="6171575"/>
            <a:ext cx="1481741" cy="1485416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16955358" y="6183588"/>
            <a:ext cx="1553531" cy="1423656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15247299" y="8209892"/>
            <a:ext cx="1557227" cy="1507587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16940051" y="8290389"/>
            <a:ext cx="1573061" cy="1346587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15273959" y="10202668"/>
            <a:ext cx="1503912" cy="1512339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13443285" y="10211897"/>
            <a:ext cx="1675469" cy="1569347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17031374" y="10170739"/>
            <a:ext cx="1485435" cy="1500725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11798329" y="6242568"/>
            <a:ext cx="1381157" cy="1381157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9843824" y="6242829"/>
            <a:ext cx="1565296" cy="13806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9905215" y="8273068"/>
            <a:ext cx="1442515" cy="1381235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11773998" y="8272956"/>
            <a:ext cx="1429813" cy="1381459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5206090" y="9188767"/>
            <a:ext cx="2574269" cy="358963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5206089" y="8109539"/>
            <a:ext cx="2560421" cy="771125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2562082" y="8787734"/>
            <a:ext cx="2164008" cy="673557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5206088" y="7224822"/>
            <a:ext cx="2573760" cy="576613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2557414" y="8037572"/>
            <a:ext cx="2161648" cy="514621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2559599" y="6225832"/>
            <a:ext cx="5224109" cy="556757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5206090" y="10534939"/>
            <a:ext cx="2524136" cy="408533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5206090" y="9855834"/>
            <a:ext cx="2566019" cy="371005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5206088" y="11251576"/>
            <a:ext cx="2560800" cy="408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2539809" y="9657608"/>
            <a:ext cx="2196901" cy="122396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8153064" y="6237795"/>
            <a:ext cx="1390704" cy="139070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8137706" y="8252975"/>
            <a:ext cx="1421421" cy="1421421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7938992" y="10060115"/>
            <a:ext cx="1818848" cy="181884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11841656" y="10317957"/>
            <a:ext cx="1348400" cy="134401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13475262" y="6130299"/>
            <a:ext cx="1513984" cy="160569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9941740" y="10281545"/>
            <a:ext cx="1354995" cy="1354547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2559154" y="11117661"/>
            <a:ext cx="2157939" cy="535579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2581714" y="7082679"/>
            <a:ext cx="2113123" cy="719843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19738387" y="6268459"/>
            <a:ext cx="494427" cy="250683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18936932" y="6221533"/>
            <a:ext cx="458056" cy="34452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20596370" y="6238746"/>
            <a:ext cx="447501" cy="311405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21382250" y="6221533"/>
            <a:ext cx="436947" cy="34452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18943996" y="6801500"/>
            <a:ext cx="443928" cy="377325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19768914" y="6870097"/>
            <a:ext cx="433373" cy="240131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20626815" y="6870097"/>
            <a:ext cx="386611" cy="240131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21412127" y="6822607"/>
            <a:ext cx="377192" cy="335112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19850831" y="7949028"/>
            <a:ext cx="269539" cy="287053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20630666" y="7949595"/>
            <a:ext cx="322312" cy="285915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21507112" y="7957633"/>
            <a:ext cx="187216" cy="269843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18924590" y="7999358"/>
            <a:ext cx="482736" cy="186389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21377541" y="7440865"/>
            <a:ext cx="446365" cy="237859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20569287" y="7450039"/>
            <a:ext cx="445064" cy="219512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18999038" y="8527154"/>
            <a:ext cx="333840" cy="340957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19791727" y="8545904"/>
            <a:ext cx="387747" cy="303451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20676941" y="8523258"/>
            <a:ext cx="229757" cy="348749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21403275" y="11208818"/>
            <a:ext cx="394891" cy="434637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19007159" y="9150740"/>
            <a:ext cx="317603" cy="435773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18921751" y="11251031"/>
            <a:ext cx="488419" cy="350211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18967946" y="9868748"/>
            <a:ext cx="396029" cy="300040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20657942" y="9820527"/>
            <a:ext cx="267755" cy="396483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19835243" y="9226156"/>
            <a:ext cx="300715" cy="284941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20634237" y="10530224"/>
            <a:ext cx="315165" cy="389989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19803742" y="11234387"/>
            <a:ext cx="363717" cy="383493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19844416" y="10548328"/>
            <a:ext cx="282368" cy="353781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21387527" y="8520739"/>
            <a:ext cx="426392" cy="353781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18985563" y="10548328"/>
            <a:ext cx="360795" cy="353781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21468307" y="9804372"/>
            <a:ext cx="264832" cy="428792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21354078" y="10511391"/>
            <a:ext cx="493291" cy="427656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19806091" y="9888596"/>
            <a:ext cx="461371" cy="260344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20517924" y="11191788"/>
            <a:ext cx="566659" cy="468696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20559372" y="9136177"/>
            <a:ext cx="464899" cy="464899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21402723" y="9213027"/>
            <a:ext cx="396000" cy="3112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19008358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19828000" y="7402192"/>
            <a:ext cx="315200" cy="315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1912987" y="1362400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5603082" y="9063103"/>
            <a:ext cx="2941043" cy="2027565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9346836" y="3431840"/>
            <a:ext cx="4165096" cy="1889547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9298888" y="5730764"/>
            <a:ext cx="4258752" cy="1009731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18259108" y="2594224"/>
            <a:ext cx="4159491" cy="192696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82867" tIns="91400" rIns="182867" bIns="91400" anchor="ctr" anchorCtr="0">
              <a:noAutofit/>
            </a:bodyPr>
            <a:lstStyle/>
            <a:p>
              <a:pPr algn="ctr"/>
              <a:endParaRPr sz="3733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9335882" y="7153977"/>
            <a:ext cx="4188584" cy="784328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18251230" y="4800609"/>
            <a:ext cx="4175243" cy="977944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18209397" y="7864115"/>
            <a:ext cx="4258829" cy="1769173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14265763" y="2587828"/>
            <a:ext cx="3649616" cy="4250147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9285424" y="2604456"/>
            <a:ext cx="4367915" cy="413179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1921918" y="3462052"/>
            <a:ext cx="6604699" cy="244648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1885297" y="6756626"/>
            <a:ext cx="3873893" cy="1738461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algn="ctr"/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1885303" y="2584730"/>
            <a:ext cx="6716109" cy="558157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9333329" y="9775745"/>
            <a:ext cx="4180741" cy="1311139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9228286" y="8390174"/>
            <a:ext cx="4311904" cy="923349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1970185" y="9152919"/>
            <a:ext cx="3455685" cy="1724232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15871819" y="8610243"/>
            <a:ext cx="437504" cy="3773109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14198298" y="7513027"/>
            <a:ext cx="3784552" cy="66155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14228478" y="8507862"/>
            <a:ext cx="3724187" cy="1026709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5391320" y="4291266"/>
            <a:ext cx="3152736" cy="1765405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1885319" y="4151565"/>
            <a:ext cx="2567069" cy="2160155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18175826" y="6198047"/>
            <a:ext cx="4326051" cy="1473181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18227939" y="9862727"/>
            <a:ext cx="4221883" cy="1268547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6237507" y="6559116"/>
            <a:ext cx="2230096" cy="2198744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243800" tIns="243800" rIns="243800" bIns="243800" anchor="ctr" anchorCtr="0">
                    <a:noAutofit/>
                  </a:bodyPr>
                  <a:lstStyle/>
                  <a:p>
                    <a:endParaRPr sz="4800"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1616320" y="676683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4800" dirty="0">
                <a:solidFill>
                  <a:srgbClr val="00206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1873822" y="8415792"/>
            <a:ext cx="6374437" cy="2732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533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15835686" y="5743557"/>
          <a:ext cx="6677600" cy="230608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6888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9067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243800" marR="243800" marT="243800" marB="243800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1896159" y="2617598"/>
            <a:ext cx="6390680" cy="2604005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15835752" y="2617557"/>
          <a:ext cx="6677600" cy="26040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669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69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680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8958054" y="5743559"/>
          <a:ext cx="6302400" cy="2316201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5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067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8963351" y="8386120"/>
            <a:ext cx="6302339" cy="2792165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1898822" y="5743557"/>
          <a:ext cx="6319468" cy="2371599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15798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7986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90533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500" dirty="0"/>
                    </a:p>
                  </a:txBody>
                  <a:tcPr marL="243800" marR="243800" marT="243800" marB="243800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11097941" y="6820399"/>
            <a:ext cx="3472253" cy="162557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12552574" y="7572823"/>
            <a:ext cx="2438240" cy="162557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15658706" y="8446949"/>
            <a:ext cx="6727645" cy="267054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JANUARY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FEBRUARY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MARCH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APRIL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PHASE 1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1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243800" rIns="0" bIns="243800" anchor="t" anchorCtr="0">
              <a:noAutofit/>
            </a:bodyPr>
            <a:lstStyle/>
            <a:p>
              <a:pPr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2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8950453" y="2537713"/>
            <a:ext cx="6302381" cy="2682307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JANUARY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FEBRUARY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MARCH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APRIL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MAY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ct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JUNE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PHASE 1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PHASE 2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1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2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1</a:t>
              </a:r>
              <a:endParaRPr sz="1067">
                <a:solidFill>
                  <a:srgbClr val="00206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algn="r">
                <a:lnSpc>
                  <a:spcPct val="115000"/>
                </a:lnSpc>
                <a:spcAft>
                  <a:spcPts val="4267"/>
                </a:spcAft>
              </a:pPr>
              <a:r>
                <a:rPr lang="en" sz="1067">
                  <a:solidFill>
                    <a:srgbClr val="002060"/>
                  </a:solidFill>
                </a:rPr>
                <a:t>Task 2</a:t>
              </a:r>
              <a:endParaRPr sz="1067">
                <a:solidFill>
                  <a:srgbClr val="00206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1067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2040920" y="99836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4267" dirty="0">
                <a:solidFill>
                  <a:srgbClr val="00206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12792762" y="2589164"/>
            <a:ext cx="1987816" cy="1916968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pPr algn="ctr"/>
                <a:endParaRPr sz="3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1903090" y="4931696"/>
            <a:ext cx="2031379" cy="1946389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8598994" y="4940245"/>
            <a:ext cx="1828184" cy="1929563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82867" tIns="91400" rIns="182867" bIns="91400" anchor="ctr" anchorCtr="0">
                <a:noAutofit/>
              </a:bodyPr>
              <a:lstStyle/>
              <a:p>
                <a:pPr algn="ctr"/>
                <a:endParaRPr sz="3733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13066253" y="4958103"/>
            <a:ext cx="1893741" cy="1893741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15224753" y="4943452"/>
            <a:ext cx="1922661" cy="1923155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21745146" y="9331731"/>
            <a:ext cx="748227" cy="179510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14057299" y="9301857"/>
            <a:ext cx="1254272" cy="1823320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21677206" y="9072528"/>
            <a:ext cx="544" cy="11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15713703" y="9331729"/>
            <a:ext cx="783709" cy="783587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15713703" y="10341519"/>
            <a:ext cx="783709" cy="783709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18482842" y="9329587"/>
            <a:ext cx="1625848" cy="1795067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16899540" y="9323555"/>
            <a:ext cx="1181171" cy="1801701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endParaRPr sz="4800">
              <a:solidFill>
                <a:srgbClr val="00206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20846970" y="7218032"/>
            <a:ext cx="1661021" cy="1658517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6065917" y="7243655"/>
            <a:ext cx="3495965" cy="1633085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17601575" y="7218467"/>
            <a:ext cx="2960797" cy="165787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14448668" y="7210193"/>
            <a:ext cx="2865203" cy="1672483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endParaRPr sz="24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20185235" y="4945424"/>
            <a:ext cx="2333269" cy="1918933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10703732" y="2589164"/>
            <a:ext cx="1900152" cy="2095736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10691668" y="4944424"/>
            <a:ext cx="2110099" cy="1920933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1892987" y="9330104"/>
            <a:ext cx="3755851" cy="1795109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8393562" y="2589164"/>
            <a:ext cx="2121293" cy="1970216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6050966" y="9316887"/>
            <a:ext cx="3533131" cy="1808221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17049026" y="2785015"/>
            <a:ext cx="3016232" cy="1566355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9986227" y="9316999"/>
            <a:ext cx="3668944" cy="1808349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r>
                    <a:rPr lang="en" sz="4800">
                      <a:solidFill>
                        <a:srgbClr val="002060"/>
                      </a:solidFill>
                    </a:rPr>
                    <a:t>     </a:t>
                  </a:r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17412119" y="4943471"/>
            <a:ext cx="2508632" cy="1922845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6434301" y="4955059"/>
            <a:ext cx="1900205" cy="189966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20254135" y="2589164"/>
            <a:ext cx="2255053" cy="1898429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9846478" y="7218787"/>
            <a:ext cx="4314485" cy="1657931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1868671" y="2589163"/>
            <a:ext cx="2355213" cy="206713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6157472" y="2589164"/>
            <a:ext cx="2047211" cy="2174637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4412759" y="2589164"/>
            <a:ext cx="1555837" cy="2320611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4198952" y="4952688"/>
            <a:ext cx="1970859" cy="1904405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20510817" y="9301412"/>
            <a:ext cx="832197" cy="1824461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14969452" y="2589164"/>
            <a:ext cx="1890696" cy="1971624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1906772" y="7218805"/>
            <a:ext cx="3874547" cy="16569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1906771" y="79999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1891132" y="2575659"/>
            <a:ext cx="4362979" cy="4069717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6943574" y="2626698"/>
            <a:ext cx="3637995" cy="2939021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6915471" y="6517848"/>
            <a:ext cx="3700109" cy="424331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6906203" y="7258716"/>
            <a:ext cx="3708005" cy="425667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6907946" y="8000919"/>
            <a:ext cx="3764344" cy="410029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6907125" y="5881985"/>
            <a:ext cx="3689341" cy="319331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6936479" y="9518384"/>
            <a:ext cx="3652083" cy="521227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6908640" y="8721532"/>
            <a:ext cx="3704176" cy="480317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7036474" y="10356144"/>
            <a:ext cx="3478957" cy="784197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11353354" y="4977804"/>
            <a:ext cx="3823523" cy="510669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11357501" y="2584652"/>
            <a:ext cx="3815229" cy="1982371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 sz="4800">
                <a:solidFill>
                  <a:srgbClr val="00206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11331137" y="5846858"/>
            <a:ext cx="3867957" cy="2805565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11375271" y="8759363"/>
            <a:ext cx="3779688" cy="236785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19642898" y="5834977"/>
            <a:ext cx="2857981" cy="2724211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1886286" y="6972063"/>
            <a:ext cx="4520997" cy="4162232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15775831" y="5845585"/>
            <a:ext cx="3329448" cy="2734184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15394663" y="8881096"/>
            <a:ext cx="7106216" cy="2249173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endParaRPr sz="4800">
                <a:solidFill>
                  <a:srgbClr val="00206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15681437" y="2611387"/>
            <a:ext cx="3466269" cy="2728901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19249122" y="2611775"/>
            <a:ext cx="3251768" cy="2803640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243800" tIns="243800" rIns="243800" bIns="243800" anchor="ctr" anchorCtr="0">
                <a:noAutofit/>
              </a:bodyPr>
              <a:lstStyle/>
              <a:p>
                <a:endParaRPr sz="4800"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243800" tIns="243800" rIns="243800" bIns="243800" anchor="ctr" anchorCtr="0">
                  <a:noAutofit/>
                </a:bodyPr>
                <a:lstStyle/>
                <a:p>
                  <a:endParaRPr sz="4800"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1906771" y="799995"/>
            <a:ext cx="205616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5333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1068388" y="1821533"/>
            <a:ext cx="6172200" cy="7302620"/>
            <a:chOff x="884237" y="1516734"/>
            <a:chExt cx="6172200" cy="730262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446550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8800" dirty="0">
                    <a:solidFill>
                      <a:srgbClr val="002060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8800" dirty="0">
                  <a:solidFill>
                    <a:srgbClr val="002060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sz="14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91339" tIns="45672" rIns="91339" bIns="45672" anchor="ctr"/>
                <a:lstStyle/>
                <a:p>
                  <a:pPr algn="ctr" defTabSz="1087459">
                    <a:defRPr/>
                  </a:pPr>
                  <a:endParaRPr lang="en-US" sz="1400" dirty="0">
                    <a:solidFill>
                      <a:srgbClr val="002060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61"/>
              <a:chOff x="960437" y="4996193"/>
              <a:chExt cx="5943600" cy="275636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693"/>
                <a:ext cx="5943600" cy="671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243853" tIns="121925" rIns="243853" bIns="121925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2400" dirty="0">
                  <a:solidFill>
                    <a:srgbClr val="002060"/>
                  </a:solidFill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3600" b="1" dirty="0">
                    <a:solidFill>
                      <a:srgbClr val="002060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3600" b="1" dirty="0">
                  <a:solidFill>
                    <a:srgbClr val="002060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9831390" y="2105027"/>
            <a:ext cx="1316037" cy="1301749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11928476" y="2105027"/>
            <a:ext cx="1317624" cy="1301749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14027150" y="7939089"/>
            <a:ext cx="1316037" cy="1317624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14027150" y="2105027"/>
            <a:ext cx="1316037" cy="1301749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16124242" y="2105027"/>
            <a:ext cx="1317624" cy="1301749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16124242" y="7939089"/>
            <a:ext cx="1317624" cy="1317624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16124242" y="4049716"/>
            <a:ext cx="1317624" cy="1317624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18222913" y="2105027"/>
            <a:ext cx="1316037" cy="1301749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18222913" y="7939089"/>
            <a:ext cx="1316037" cy="1317624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11928476" y="5994401"/>
            <a:ext cx="1317624" cy="1317624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11928476" y="4049716"/>
            <a:ext cx="1317624" cy="1317624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14027150" y="5994401"/>
            <a:ext cx="1316037" cy="1317624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9831390" y="7939089"/>
            <a:ext cx="1316037" cy="1317624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14027150" y="4049716"/>
            <a:ext cx="1316037" cy="1317624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18222913" y="5994401"/>
            <a:ext cx="1316037" cy="1317624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16124242" y="5994401"/>
            <a:ext cx="1317624" cy="1317624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11928476" y="7939089"/>
            <a:ext cx="1317624" cy="1317624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9831390" y="4049716"/>
            <a:ext cx="1316037" cy="1317624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18222913" y="4049716"/>
            <a:ext cx="1316037" cy="1317624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9831390" y="5994401"/>
            <a:ext cx="1316037" cy="1317624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14027150" y="9883777"/>
            <a:ext cx="1316037" cy="1317624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11928476" y="9883777"/>
            <a:ext cx="1317624" cy="1317624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9831390" y="9883777"/>
            <a:ext cx="1316037" cy="1317624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16124242" y="9883777"/>
            <a:ext cx="1317624" cy="1317624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18222913" y="9883777"/>
            <a:ext cx="1316037" cy="1317624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th-TH" sz="1400">
                <a:solidFill>
                  <a:srgbClr val="00206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EAEA"/>
        </a:solidFill>
        <a:effectLst/>
      </p:bgPr>
    </p:bg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2782423" y="4714110"/>
            <a:ext cx="966525" cy="945637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6779343" y="4714017"/>
            <a:ext cx="951299" cy="941971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8729329" y="4710429"/>
            <a:ext cx="913349" cy="94747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4795151" y="4708199"/>
            <a:ext cx="953213" cy="949704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12862906" y="4712264"/>
            <a:ext cx="769043" cy="945957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14712279" y="4708515"/>
            <a:ext cx="949384" cy="94747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16732506" y="4712266"/>
            <a:ext cx="949384" cy="943725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18760168" y="4716023"/>
            <a:ext cx="806992" cy="953213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20647710" y="4714176"/>
            <a:ext cx="945637" cy="94755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20641970" y="6111627"/>
            <a:ext cx="951379" cy="945557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18688232" y="6111627"/>
            <a:ext cx="947472" cy="945557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16730594" y="6113459"/>
            <a:ext cx="949384" cy="945637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14706538" y="6113459"/>
            <a:ext cx="949464" cy="94755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12722347" y="6282482"/>
            <a:ext cx="947552" cy="607597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10903202" y="6874438"/>
            <a:ext cx="28621" cy="49749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11518426" y="678554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11518426" y="6859532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11518426" y="670956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11518426" y="6635500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11518426" y="6563351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11518426" y="648936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11396922" y="6910794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11396922" y="6762743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11396922" y="68348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11396922" y="669059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11030445" y="6726628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11030445" y="6578578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11030445" y="6652642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11030445" y="6802607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11030445" y="6876671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11366549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11512765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10865253" y="6289970"/>
            <a:ext cx="47597" cy="28541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11438698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10939317" y="6289970"/>
            <a:ext cx="47517" cy="28541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11290569" y="6289970"/>
            <a:ext cx="49509" cy="28541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11013382" y="6289970"/>
            <a:ext cx="49429" cy="28541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11695016" y="6252019"/>
            <a:ext cx="104523" cy="104523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10865251" y="6193182"/>
            <a:ext cx="789931" cy="660773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11732967" y="6588066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11732967" y="6441847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11732967" y="6662130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11732967" y="6515914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11732967" y="6812095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11732967" y="6886159"/>
            <a:ext cx="28541" cy="47517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11732967" y="6736116"/>
            <a:ext cx="28541" cy="47597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10728602" y="6113376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8657177" y="6109554"/>
            <a:ext cx="964613" cy="957117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6786916" y="6109472"/>
            <a:ext cx="941811" cy="94755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4751462" y="6111627"/>
            <a:ext cx="981755" cy="94747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2782423" y="6113138"/>
            <a:ext cx="949384" cy="947789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2778671" y="7562175"/>
            <a:ext cx="951379" cy="951299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4736219" y="7558246"/>
            <a:ext cx="964613" cy="945637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6783170" y="7564007"/>
            <a:ext cx="949384" cy="951299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8624890" y="7563528"/>
            <a:ext cx="987416" cy="95185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10728748" y="7564005"/>
            <a:ext cx="949384" cy="939979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12720514" y="7556592"/>
            <a:ext cx="949384" cy="954965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14702791" y="7583063"/>
            <a:ext cx="953213" cy="901869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16791344" y="7562652"/>
            <a:ext cx="826048" cy="946995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18661388" y="7563907"/>
            <a:ext cx="949384" cy="94755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20666450" y="7562073"/>
            <a:ext cx="909523" cy="949384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20672345" y="9122821"/>
            <a:ext cx="936149" cy="94747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19005086" y="9530903"/>
            <a:ext cx="277291" cy="28541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19005086" y="9601140"/>
            <a:ext cx="277291" cy="28621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19067751" y="9667634"/>
            <a:ext cx="151960" cy="28541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18688018" y="9126533"/>
            <a:ext cx="900035" cy="94747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16730594" y="9126648"/>
            <a:ext cx="949384" cy="94747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14704626" y="9120909"/>
            <a:ext cx="949464" cy="94755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12695634" y="9118877"/>
            <a:ext cx="976013" cy="948747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10732497" y="9122821"/>
            <a:ext cx="936149" cy="94747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8662791" y="9122388"/>
            <a:ext cx="949384" cy="949704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243800" tIns="243800" rIns="243800" bIns="243800" anchor="ctr" anchorCtr="0">
            <a:noAutofit/>
          </a:bodyPr>
          <a:lstStyle/>
          <a:p>
            <a:pPr defTabSz="2438430">
              <a:buClr>
                <a:srgbClr val="000000"/>
              </a:buClr>
              <a:defRPr/>
            </a:pPr>
            <a:endParaRPr sz="3733" kern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6783169" y="9122822"/>
            <a:ext cx="945557" cy="945637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4743887" y="9148655"/>
            <a:ext cx="958872" cy="901469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2911578" y="9120911"/>
            <a:ext cx="776696" cy="951299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2824277" y="10637948"/>
            <a:ext cx="953213" cy="949384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4753375" y="10641296"/>
            <a:ext cx="943725" cy="944123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6786916" y="10679567"/>
            <a:ext cx="949384" cy="871731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8662919" y="10643369"/>
            <a:ext cx="949384" cy="949704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10751323" y="10639729"/>
            <a:ext cx="947547" cy="941811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12720514" y="10639863"/>
            <a:ext cx="949384" cy="949384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14727426" y="10639863"/>
            <a:ext cx="949384" cy="941811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16730592" y="10637947"/>
            <a:ext cx="972187" cy="948667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18661607" y="10639863"/>
            <a:ext cx="949384" cy="951299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20643882" y="10646959"/>
            <a:ext cx="949464" cy="942291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10730582" y="4714176"/>
            <a:ext cx="955125" cy="94755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243800" tIns="243800" rIns="243800" bIns="243800" anchor="ctr" anchorCtr="0">
              <a:noAutofit/>
            </a:bodyPr>
            <a:lstStyle/>
            <a:p>
              <a:pPr defTabSz="2438430">
                <a:buClr>
                  <a:srgbClr val="000000"/>
                </a:buClr>
                <a:defRPr/>
              </a:pPr>
              <a:endParaRPr sz="3733" kern="0">
                <a:solidFill>
                  <a:srgbClr val="002060"/>
                </a:solidFill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2797187" y="3089733"/>
            <a:ext cx="18792800" cy="128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pPr algn="ctr" defTabSz="2438430">
              <a:buClr>
                <a:srgbClr val="000000"/>
              </a:buClr>
              <a:defRPr/>
            </a:pPr>
            <a:r>
              <a:rPr lang="fa-IR" sz="4267" kern="0" dirty="0">
                <a:solidFill>
                  <a:srgbClr val="002060"/>
                </a:solidFill>
                <a:cs typeface="B Nazanin" panose="00000700000000000000" pitchFamily="2" charset="-78"/>
                <a:sym typeface="Arial"/>
              </a:rPr>
              <a:t>عناصر اینفوگرافیک</a:t>
            </a:r>
            <a:endParaRPr sz="4267" kern="0" dirty="0">
              <a:solidFill>
                <a:srgbClr val="002060"/>
              </a:solidFill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2797187" y="863600"/>
            <a:ext cx="18792800" cy="1286400"/>
          </a:xfrm>
          <a:prstGeom prst="rect">
            <a:avLst/>
          </a:prstGeom>
        </p:spPr>
        <p:txBody>
          <a:bodyPr spcFirstLastPara="1" wrap="square" lIns="243800" tIns="243800" rIns="243800" bIns="243800" anchor="t" anchorCtr="0">
            <a:noAutofit/>
          </a:bodyPr>
          <a:lstStyle/>
          <a:p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4" name="Shape 1"/>
          <p:cNvSpPr/>
          <p:nvPr/>
        </p:nvSpPr>
        <p:spPr>
          <a:xfrm>
            <a:off x="5067933" y="3022600"/>
            <a:ext cx="14263883" cy="3251200"/>
          </a:xfrm>
          <a:prstGeom prst="rect">
            <a:avLst/>
          </a:prstGeom>
          <a:noFill/>
          <a:ln/>
        </p:spPr>
      </p:sp>
      <p:sp>
        <p:nvSpPr>
          <p:cNvPr id="5" name="Text 2"/>
          <p:cNvSpPr/>
          <p:nvPr/>
        </p:nvSpPr>
        <p:spPr>
          <a:xfrm>
            <a:off x="8378814" y="3022600"/>
            <a:ext cx="7642122" cy="2497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/>
            <a:r>
              <a:rPr lang="fa-IR" sz="128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معرفی</a:t>
            </a:r>
            <a:endParaRPr lang="en-US" sz="12800" dirty="0">
              <a:cs typeface="B Nazanin" panose="00000400000000000000" pitchFamily="2" charset="-78"/>
            </a:endParaRPr>
          </a:p>
        </p:txBody>
      </p:sp>
      <p:sp>
        <p:nvSpPr>
          <p:cNvPr id="6" name="Text 3"/>
          <p:cNvSpPr/>
          <p:nvPr/>
        </p:nvSpPr>
        <p:spPr>
          <a:xfrm>
            <a:off x="5000192" y="5283200"/>
            <a:ext cx="14399366" cy="11260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قلمرو فانتزی: کشف رازهای تخیل و جادوی نهفته در درون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7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813" y="5969000"/>
            <a:ext cx="21922940" cy="7747000"/>
          </a:xfrm>
          <a:prstGeom prst="rect">
            <a:avLst/>
          </a:prstGeom>
        </p:spPr>
      </p:pic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1031" y="13528452"/>
            <a:ext cx="18787505" cy="187548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93142" y="12892794"/>
            <a:ext cx="17979643" cy="823206"/>
          </a:xfrm>
          <a:prstGeom prst="rect">
            <a:avLst/>
          </a:prstGeom>
        </p:spPr>
      </p:pic>
      <p:pic>
        <p:nvPicPr>
          <p:cNvPr id="10" name="Image 4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11528" y="12541442"/>
            <a:ext cx="17650626" cy="1174558"/>
          </a:xfrm>
          <a:prstGeom prst="rect">
            <a:avLst/>
          </a:prstGeom>
        </p:spPr>
      </p:pic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7283" y="12330819"/>
            <a:ext cx="17747644" cy="1385181"/>
          </a:xfrm>
          <a:prstGeom prst="rect">
            <a:avLst/>
          </a:prstGeom>
        </p:spPr>
      </p:pic>
      <p:pic>
        <p:nvPicPr>
          <p:cNvPr id="12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90300" y="11971096"/>
            <a:ext cx="18216715" cy="1520850"/>
          </a:xfrm>
          <a:prstGeom prst="rect">
            <a:avLst/>
          </a:prstGeom>
        </p:spPr>
      </p:pic>
      <p:pic>
        <p:nvPicPr>
          <p:cNvPr id="13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2482" y="7674415"/>
            <a:ext cx="21226759" cy="2877530"/>
          </a:xfrm>
          <a:prstGeom prst="rect">
            <a:avLst/>
          </a:prstGeom>
        </p:spPr>
      </p:pic>
      <p:pic>
        <p:nvPicPr>
          <p:cNvPr id="14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5726" y="6920626"/>
            <a:ext cx="20992025" cy="3094968"/>
          </a:xfrm>
          <a:prstGeom prst="rect">
            <a:avLst/>
          </a:prstGeom>
        </p:spPr>
      </p:pic>
      <p:pic>
        <p:nvPicPr>
          <p:cNvPr id="15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340036" y="7679494"/>
            <a:ext cx="2906846" cy="6036506"/>
          </a:xfrm>
          <a:prstGeom prst="rect">
            <a:avLst/>
          </a:prstGeom>
        </p:spPr>
      </p:pic>
      <p:pic>
        <p:nvPicPr>
          <p:cNvPr id="16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686711" y="7992039"/>
            <a:ext cx="2700486" cy="5723961"/>
          </a:xfrm>
          <a:prstGeom prst="rect">
            <a:avLst/>
          </a:prstGeom>
        </p:spPr>
      </p:pic>
      <p:pic>
        <p:nvPicPr>
          <p:cNvPr id="17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6094964" y="8231442"/>
            <a:ext cx="2781800" cy="5484558"/>
          </a:xfrm>
          <a:prstGeom prst="rect">
            <a:avLst/>
          </a:prstGeom>
        </p:spPr>
      </p:pic>
      <p:pic>
        <p:nvPicPr>
          <p:cNvPr id="18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5509587" y="8400039"/>
            <a:ext cx="2939180" cy="5315961"/>
          </a:xfrm>
          <a:prstGeom prst="rect">
            <a:avLst/>
          </a:prstGeom>
        </p:spPr>
      </p:pic>
      <p:pic>
        <p:nvPicPr>
          <p:cNvPr id="19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4917450" y="8501335"/>
            <a:ext cx="3086107" cy="5214665"/>
          </a:xfrm>
          <a:prstGeom prst="rect">
            <a:avLst/>
          </a:prstGeom>
        </p:spPr>
      </p:pic>
      <p:pic>
        <p:nvPicPr>
          <p:cNvPr id="20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4300173" y="8537718"/>
            <a:ext cx="3209272" cy="5178282"/>
          </a:xfrm>
          <a:prstGeom prst="rect">
            <a:avLst/>
          </a:prstGeom>
        </p:spPr>
      </p:pic>
      <p:pic>
        <p:nvPicPr>
          <p:cNvPr id="21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727703" y="8512690"/>
            <a:ext cx="3209780" cy="5203310"/>
          </a:xfrm>
          <a:prstGeom prst="rect">
            <a:avLst/>
          </a:prstGeom>
        </p:spPr>
      </p:pic>
      <p:pic>
        <p:nvPicPr>
          <p:cNvPr id="22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2988024" y="8428589"/>
            <a:ext cx="3267961" cy="5287411"/>
          </a:xfrm>
          <a:prstGeom prst="rect">
            <a:avLst/>
          </a:prstGeom>
        </p:spPr>
      </p:pic>
      <p:pic>
        <p:nvPicPr>
          <p:cNvPr id="23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2394107" y="8288548"/>
            <a:ext cx="3041100" cy="5427452"/>
          </a:xfrm>
          <a:prstGeom prst="rect">
            <a:avLst/>
          </a:prstGeom>
        </p:spPr>
      </p:pic>
      <p:pic>
        <p:nvPicPr>
          <p:cNvPr id="24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9530830" y="7367339"/>
            <a:ext cx="2371963" cy="6348661"/>
          </a:xfrm>
          <a:prstGeom prst="rect">
            <a:avLst/>
          </a:prstGeom>
        </p:spPr>
      </p:pic>
      <p:pic>
        <p:nvPicPr>
          <p:cNvPr id="25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151537" y="7495642"/>
            <a:ext cx="2265708" cy="6220358"/>
          </a:xfrm>
          <a:prstGeom prst="rect">
            <a:avLst/>
          </a:prstGeom>
        </p:spPr>
      </p:pic>
      <p:pic>
        <p:nvPicPr>
          <p:cNvPr id="26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8633789" y="7682626"/>
            <a:ext cx="2213472" cy="6033374"/>
          </a:xfrm>
          <a:prstGeom prst="rect">
            <a:avLst/>
          </a:prstGeom>
        </p:spPr>
      </p:pic>
      <p:pic>
        <p:nvPicPr>
          <p:cNvPr id="27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935171" y="7923585"/>
            <a:ext cx="2258284" cy="5792415"/>
          </a:xfrm>
          <a:prstGeom prst="rect">
            <a:avLst/>
          </a:prstGeom>
        </p:spPr>
      </p:pic>
      <p:pic>
        <p:nvPicPr>
          <p:cNvPr id="28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7250364" y="8214227"/>
            <a:ext cx="2198057" cy="5501773"/>
          </a:xfrm>
          <a:prstGeom prst="rect">
            <a:avLst/>
          </a:prstGeom>
        </p:spPr>
      </p:pic>
      <p:pic>
        <p:nvPicPr>
          <p:cNvPr id="29" name="Image 2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6576604" y="8549456"/>
            <a:ext cx="2097387" cy="5166544"/>
          </a:xfrm>
          <a:prstGeom prst="rect">
            <a:avLst/>
          </a:prstGeom>
        </p:spPr>
      </p:pic>
      <p:pic>
        <p:nvPicPr>
          <p:cNvPr id="30" name="Image 24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920031" y="8924199"/>
            <a:ext cx="1950212" cy="4791801"/>
          </a:xfrm>
          <a:prstGeom prst="rect">
            <a:avLst/>
          </a:prstGeom>
        </p:spPr>
      </p:pic>
      <p:pic>
        <p:nvPicPr>
          <p:cNvPr id="31" name="Image 25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508" y="10731500"/>
            <a:ext cx="940358" cy="940581"/>
          </a:xfrm>
          <a:prstGeom prst="rect">
            <a:avLst/>
          </a:prstGeom>
        </p:spPr>
      </p:pic>
      <p:pic>
        <p:nvPicPr>
          <p:cNvPr id="32" name="Image 26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3866" y="10731500"/>
            <a:ext cx="940699" cy="940581"/>
          </a:xfrm>
          <a:prstGeom prst="rect">
            <a:avLst/>
          </a:prstGeom>
        </p:spPr>
      </p:pic>
      <p:pic>
        <p:nvPicPr>
          <p:cNvPr id="33" name="Image 2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944565" y="10731500"/>
            <a:ext cx="940699" cy="940581"/>
          </a:xfrm>
          <a:prstGeom prst="rect">
            <a:avLst/>
          </a:prstGeom>
        </p:spPr>
      </p:pic>
      <p:pic>
        <p:nvPicPr>
          <p:cNvPr id="34" name="Image 2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885264" y="10731500"/>
            <a:ext cx="940699" cy="940581"/>
          </a:xfrm>
          <a:prstGeom prst="rect">
            <a:avLst/>
          </a:prstGeom>
        </p:spPr>
      </p:pic>
      <p:pic>
        <p:nvPicPr>
          <p:cNvPr id="35" name="Image 29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63508" y="11672081"/>
            <a:ext cx="940358" cy="940581"/>
          </a:xfrm>
          <a:prstGeom prst="rect">
            <a:avLst/>
          </a:prstGeom>
        </p:spPr>
      </p:pic>
      <p:pic>
        <p:nvPicPr>
          <p:cNvPr id="36" name="Image 30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3866" y="11672081"/>
            <a:ext cx="940699" cy="940581"/>
          </a:xfrm>
          <a:prstGeom prst="rect">
            <a:avLst/>
          </a:prstGeom>
        </p:spPr>
      </p:pic>
      <p:pic>
        <p:nvPicPr>
          <p:cNvPr id="37" name="Image 31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944565" y="11672081"/>
            <a:ext cx="940699" cy="940581"/>
          </a:xfrm>
          <a:prstGeom prst="rect">
            <a:avLst/>
          </a:prstGeom>
        </p:spPr>
      </p:pic>
      <p:pic>
        <p:nvPicPr>
          <p:cNvPr id="38" name="Image 32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885264" y="11672081"/>
            <a:ext cx="940699" cy="940581"/>
          </a:xfrm>
          <a:prstGeom prst="rect">
            <a:avLst/>
          </a:prstGeom>
        </p:spPr>
      </p:pic>
      <p:pic>
        <p:nvPicPr>
          <p:cNvPr id="39" name="Image 33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19869714" y="0"/>
            <a:ext cx="664852" cy="372669"/>
          </a:xfrm>
          <a:prstGeom prst="rect">
            <a:avLst/>
          </a:prstGeom>
        </p:spPr>
      </p:pic>
      <p:pic>
        <p:nvPicPr>
          <p:cNvPr id="40" name="Image 34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0508757" y="0"/>
            <a:ext cx="664852" cy="372669"/>
          </a:xfrm>
          <a:prstGeom prst="rect">
            <a:avLst/>
          </a:prstGeom>
        </p:spPr>
      </p:pic>
      <p:pic>
        <p:nvPicPr>
          <p:cNvPr id="41" name="Image 35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1148202" y="0"/>
            <a:ext cx="664852" cy="372669"/>
          </a:xfrm>
          <a:prstGeom prst="rect">
            <a:avLst/>
          </a:prstGeom>
        </p:spPr>
      </p:pic>
      <p:pic>
        <p:nvPicPr>
          <p:cNvPr id="42" name="Image 36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1787245" y="0"/>
            <a:ext cx="664852" cy="372669"/>
          </a:xfrm>
          <a:prstGeom prst="rect">
            <a:avLst/>
          </a:prstGeom>
        </p:spPr>
      </p:pic>
      <p:pic>
        <p:nvPicPr>
          <p:cNvPr id="43" name="Image 37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22426696" y="0"/>
            <a:ext cx="664852" cy="372669"/>
          </a:xfrm>
          <a:prstGeom prst="rect">
            <a:avLst/>
          </a:prstGeom>
        </p:spPr>
      </p:pic>
      <p:pic>
        <p:nvPicPr>
          <p:cNvPr id="44" name="Image 38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23066145" y="0"/>
            <a:ext cx="664852" cy="372669"/>
          </a:xfrm>
          <a:prstGeom prst="rect">
            <a:avLst/>
          </a:prstGeom>
        </p:spPr>
      </p:pic>
      <p:pic>
        <p:nvPicPr>
          <p:cNvPr id="45" name="Image 39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23705187" y="0"/>
            <a:ext cx="664852" cy="372669"/>
          </a:xfrm>
          <a:prstGeom prst="rect">
            <a:avLst/>
          </a:prstGeom>
        </p:spPr>
      </p:pic>
      <p:pic>
        <p:nvPicPr>
          <p:cNvPr id="46" name="Image 40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4344633" y="0"/>
            <a:ext cx="42415" cy="372669"/>
          </a:xfrm>
          <a:prstGeom prst="rect">
            <a:avLst/>
          </a:prstGeom>
        </p:spPr>
      </p:pic>
      <p:pic>
        <p:nvPicPr>
          <p:cNvPr id="47" name="Image 41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9869714" y="346863"/>
            <a:ext cx="664852" cy="664769"/>
          </a:xfrm>
          <a:prstGeom prst="rect">
            <a:avLst/>
          </a:prstGeom>
        </p:spPr>
      </p:pic>
      <p:pic>
        <p:nvPicPr>
          <p:cNvPr id="48" name="Image 42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0508757" y="346863"/>
            <a:ext cx="664852" cy="664769"/>
          </a:xfrm>
          <a:prstGeom prst="rect">
            <a:avLst/>
          </a:prstGeom>
        </p:spPr>
      </p:pic>
      <p:pic>
        <p:nvPicPr>
          <p:cNvPr id="49" name="Image 43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1148202" y="346863"/>
            <a:ext cx="664852" cy="664769"/>
          </a:xfrm>
          <a:prstGeom prst="rect">
            <a:avLst/>
          </a:prstGeom>
        </p:spPr>
      </p:pic>
      <p:pic>
        <p:nvPicPr>
          <p:cNvPr id="50" name="Image 44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1787245" y="346863"/>
            <a:ext cx="664852" cy="664769"/>
          </a:xfrm>
          <a:prstGeom prst="rect">
            <a:avLst/>
          </a:prstGeom>
        </p:spPr>
      </p:pic>
      <p:pic>
        <p:nvPicPr>
          <p:cNvPr id="51" name="Image 45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2426696" y="346863"/>
            <a:ext cx="664852" cy="664769"/>
          </a:xfrm>
          <a:prstGeom prst="rect">
            <a:avLst/>
          </a:prstGeom>
        </p:spPr>
      </p:pic>
      <p:pic>
        <p:nvPicPr>
          <p:cNvPr id="52" name="Image 46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3066145" y="346863"/>
            <a:ext cx="664852" cy="664769"/>
          </a:xfrm>
          <a:prstGeom prst="rect">
            <a:avLst/>
          </a:prstGeom>
        </p:spPr>
      </p:pic>
      <p:pic>
        <p:nvPicPr>
          <p:cNvPr id="53" name="Image 47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3705187" y="346863"/>
            <a:ext cx="664852" cy="664769"/>
          </a:xfrm>
          <a:prstGeom prst="rect">
            <a:avLst/>
          </a:prstGeom>
        </p:spPr>
      </p:pic>
      <p:pic>
        <p:nvPicPr>
          <p:cNvPr id="54" name="Image 48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344633" y="346863"/>
            <a:ext cx="42415" cy="664769"/>
          </a:xfrm>
          <a:prstGeom prst="rect">
            <a:avLst/>
          </a:prstGeom>
        </p:spPr>
      </p:pic>
      <p:pic>
        <p:nvPicPr>
          <p:cNvPr id="55" name="Image 49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9869714" y="986228"/>
            <a:ext cx="664852" cy="664769"/>
          </a:xfrm>
          <a:prstGeom prst="rect">
            <a:avLst/>
          </a:prstGeom>
        </p:spPr>
      </p:pic>
      <p:pic>
        <p:nvPicPr>
          <p:cNvPr id="56" name="Image 50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0508757" y="986228"/>
            <a:ext cx="664852" cy="664769"/>
          </a:xfrm>
          <a:prstGeom prst="rect">
            <a:avLst/>
          </a:prstGeom>
        </p:spPr>
      </p:pic>
      <p:pic>
        <p:nvPicPr>
          <p:cNvPr id="57" name="Image 51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1148202" y="986228"/>
            <a:ext cx="664852" cy="664769"/>
          </a:xfrm>
          <a:prstGeom prst="rect">
            <a:avLst/>
          </a:prstGeom>
        </p:spPr>
      </p:pic>
      <p:pic>
        <p:nvPicPr>
          <p:cNvPr id="58" name="Image 52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1787245" y="986228"/>
            <a:ext cx="664852" cy="664769"/>
          </a:xfrm>
          <a:prstGeom prst="rect">
            <a:avLst/>
          </a:prstGeom>
        </p:spPr>
      </p:pic>
      <p:pic>
        <p:nvPicPr>
          <p:cNvPr id="59" name="Image 53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2426696" y="986228"/>
            <a:ext cx="664852" cy="664769"/>
          </a:xfrm>
          <a:prstGeom prst="rect">
            <a:avLst/>
          </a:prstGeom>
        </p:spPr>
      </p:pic>
      <p:pic>
        <p:nvPicPr>
          <p:cNvPr id="60" name="Image 54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3066145" y="986228"/>
            <a:ext cx="664852" cy="664769"/>
          </a:xfrm>
          <a:prstGeom prst="rect">
            <a:avLst/>
          </a:prstGeom>
        </p:spPr>
      </p:pic>
      <p:pic>
        <p:nvPicPr>
          <p:cNvPr id="61" name="Image 55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3705187" y="986228"/>
            <a:ext cx="664852" cy="664769"/>
          </a:xfrm>
          <a:prstGeom prst="rect">
            <a:avLst/>
          </a:prstGeom>
        </p:spPr>
      </p:pic>
      <p:pic>
        <p:nvPicPr>
          <p:cNvPr id="62" name="Image 56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4344633" y="986228"/>
            <a:ext cx="42415" cy="664769"/>
          </a:xfrm>
          <a:prstGeom prst="rect">
            <a:avLst/>
          </a:prstGeom>
        </p:spPr>
      </p:pic>
      <p:pic>
        <p:nvPicPr>
          <p:cNvPr id="63" name="Image 57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19869714" y="1625600"/>
            <a:ext cx="664852" cy="664769"/>
          </a:xfrm>
          <a:prstGeom prst="rect">
            <a:avLst/>
          </a:prstGeom>
        </p:spPr>
      </p:pic>
      <p:pic>
        <p:nvPicPr>
          <p:cNvPr id="64" name="Image 58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0508757" y="1625600"/>
            <a:ext cx="664852" cy="664769"/>
          </a:xfrm>
          <a:prstGeom prst="rect">
            <a:avLst/>
          </a:prstGeom>
        </p:spPr>
      </p:pic>
      <p:pic>
        <p:nvPicPr>
          <p:cNvPr id="65" name="Image 59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1148202" y="1625600"/>
            <a:ext cx="664852" cy="664769"/>
          </a:xfrm>
          <a:prstGeom prst="rect">
            <a:avLst/>
          </a:prstGeom>
        </p:spPr>
      </p:pic>
      <p:pic>
        <p:nvPicPr>
          <p:cNvPr id="66" name="Image 60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21787245" y="1625600"/>
            <a:ext cx="664852" cy="664769"/>
          </a:xfrm>
          <a:prstGeom prst="rect">
            <a:avLst/>
          </a:prstGeom>
        </p:spPr>
      </p:pic>
      <p:pic>
        <p:nvPicPr>
          <p:cNvPr id="67" name="Image 61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22426696" y="1625600"/>
            <a:ext cx="664852" cy="664769"/>
          </a:xfrm>
          <a:prstGeom prst="rect">
            <a:avLst/>
          </a:prstGeom>
        </p:spPr>
      </p:pic>
      <p:pic>
        <p:nvPicPr>
          <p:cNvPr id="68" name="Image 62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23066145" y="1625600"/>
            <a:ext cx="664852" cy="664769"/>
          </a:xfrm>
          <a:prstGeom prst="rect">
            <a:avLst/>
          </a:prstGeom>
        </p:spPr>
      </p:pic>
      <p:pic>
        <p:nvPicPr>
          <p:cNvPr id="69" name="Image 63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23705187" y="1625600"/>
            <a:ext cx="664852" cy="664769"/>
          </a:xfrm>
          <a:prstGeom prst="rect">
            <a:avLst/>
          </a:prstGeom>
        </p:spPr>
      </p:pic>
      <p:pic>
        <p:nvPicPr>
          <p:cNvPr id="70" name="Image 64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4344633" y="1625600"/>
            <a:ext cx="42415" cy="664769"/>
          </a:xfrm>
          <a:prstGeom prst="rect">
            <a:avLst/>
          </a:prstGeom>
        </p:spPr>
      </p:pic>
      <p:pic>
        <p:nvPicPr>
          <p:cNvPr id="71" name="Image 65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9869714" y="2264563"/>
            <a:ext cx="664852" cy="664769"/>
          </a:xfrm>
          <a:prstGeom prst="rect">
            <a:avLst/>
          </a:prstGeom>
        </p:spPr>
      </p:pic>
      <p:pic>
        <p:nvPicPr>
          <p:cNvPr id="72" name="Image 66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0508757" y="2264563"/>
            <a:ext cx="664852" cy="664769"/>
          </a:xfrm>
          <a:prstGeom prst="rect">
            <a:avLst/>
          </a:prstGeom>
        </p:spPr>
      </p:pic>
      <p:pic>
        <p:nvPicPr>
          <p:cNvPr id="73" name="Image 67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1148202" y="2264563"/>
            <a:ext cx="664852" cy="664769"/>
          </a:xfrm>
          <a:prstGeom prst="rect">
            <a:avLst/>
          </a:prstGeom>
        </p:spPr>
      </p:pic>
      <p:pic>
        <p:nvPicPr>
          <p:cNvPr id="74" name="Image 68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1787245" y="2264563"/>
            <a:ext cx="664852" cy="664769"/>
          </a:xfrm>
          <a:prstGeom prst="rect">
            <a:avLst/>
          </a:prstGeom>
        </p:spPr>
      </p:pic>
      <p:pic>
        <p:nvPicPr>
          <p:cNvPr id="75" name="Image 69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22426696" y="2264563"/>
            <a:ext cx="664852" cy="664769"/>
          </a:xfrm>
          <a:prstGeom prst="rect">
            <a:avLst/>
          </a:prstGeom>
        </p:spPr>
      </p:pic>
      <p:pic>
        <p:nvPicPr>
          <p:cNvPr id="76" name="Image 70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3066145" y="2264563"/>
            <a:ext cx="664852" cy="664769"/>
          </a:xfrm>
          <a:prstGeom prst="rect">
            <a:avLst/>
          </a:prstGeom>
        </p:spPr>
      </p:pic>
      <p:pic>
        <p:nvPicPr>
          <p:cNvPr id="77" name="Image 71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23705187" y="2264563"/>
            <a:ext cx="664852" cy="664769"/>
          </a:xfrm>
          <a:prstGeom prst="rect">
            <a:avLst/>
          </a:prstGeom>
        </p:spPr>
      </p:pic>
      <p:pic>
        <p:nvPicPr>
          <p:cNvPr id="78" name="Image 72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344633" y="2264563"/>
            <a:ext cx="42415" cy="664769"/>
          </a:xfrm>
          <a:prstGeom prst="rect">
            <a:avLst/>
          </a:prstGeom>
        </p:spPr>
      </p:pic>
      <p:pic>
        <p:nvPicPr>
          <p:cNvPr id="79" name="Image 73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19869714" y="2903928"/>
            <a:ext cx="664852" cy="664772"/>
          </a:xfrm>
          <a:prstGeom prst="rect">
            <a:avLst/>
          </a:prstGeom>
        </p:spPr>
      </p:pic>
      <p:pic>
        <p:nvPicPr>
          <p:cNvPr id="80" name="Image 74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0508757" y="2903931"/>
            <a:ext cx="664852" cy="664769"/>
          </a:xfrm>
          <a:prstGeom prst="rect">
            <a:avLst/>
          </a:prstGeom>
        </p:spPr>
      </p:pic>
      <p:pic>
        <p:nvPicPr>
          <p:cNvPr id="81" name="Image 75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1148202" y="2903931"/>
            <a:ext cx="664852" cy="664769"/>
          </a:xfrm>
          <a:prstGeom prst="rect">
            <a:avLst/>
          </a:prstGeom>
        </p:spPr>
      </p:pic>
      <p:pic>
        <p:nvPicPr>
          <p:cNvPr id="82" name="Image 76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1787245" y="2903931"/>
            <a:ext cx="664852" cy="664769"/>
          </a:xfrm>
          <a:prstGeom prst="rect">
            <a:avLst/>
          </a:prstGeom>
        </p:spPr>
      </p:pic>
      <p:pic>
        <p:nvPicPr>
          <p:cNvPr id="83" name="Image 77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22426696" y="2903931"/>
            <a:ext cx="664852" cy="664769"/>
          </a:xfrm>
          <a:prstGeom prst="rect">
            <a:avLst/>
          </a:prstGeom>
        </p:spPr>
      </p:pic>
      <p:pic>
        <p:nvPicPr>
          <p:cNvPr id="84" name="Image 78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23066145" y="2903931"/>
            <a:ext cx="664852" cy="664769"/>
          </a:xfrm>
          <a:prstGeom prst="rect">
            <a:avLst/>
          </a:prstGeom>
        </p:spPr>
      </p:pic>
      <p:pic>
        <p:nvPicPr>
          <p:cNvPr id="85" name="Image 79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23705187" y="2903931"/>
            <a:ext cx="664852" cy="664769"/>
          </a:xfrm>
          <a:prstGeom prst="rect">
            <a:avLst/>
          </a:prstGeom>
        </p:spPr>
      </p:pic>
      <p:pic>
        <p:nvPicPr>
          <p:cNvPr id="86" name="Image 80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4344633" y="2903931"/>
            <a:ext cx="42415" cy="664769"/>
          </a:xfrm>
          <a:prstGeom prst="rect">
            <a:avLst/>
          </a:prstGeom>
        </p:spPr>
      </p:pic>
      <p:pic>
        <p:nvPicPr>
          <p:cNvPr id="87" name="Image 81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19331816" y="9956800"/>
            <a:ext cx="4115314" cy="774700"/>
          </a:xfrm>
          <a:prstGeom prst="rect">
            <a:avLst/>
          </a:prstGeom>
        </p:spPr>
      </p:pic>
      <p:pic>
        <p:nvPicPr>
          <p:cNvPr id="88" name="Image 82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89" name="Image 83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90" name="Image 84" descr="preencoded.png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91" name="Image 85" descr="preencoded.png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92" name="Image 86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93" name="Image 87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0" y="850543"/>
            <a:ext cx="152614" cy="152598"/>
          </a:xfrm>
          <a:prstGeom prst="rect">
            <a:avLst/>
          </a:prstGeom>
        </p:spPr>
      </p:pic>
      <p:pic>
        <p:nvPicPr>
          <p:cNvPr id="94" name="Image 88" descr="preencoded.png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247193" y="850543"/>
            <a:ext cx="152618" cy="152598"/>
          </a:xfrm>
          <a:prstGeom prst="rect">
            <a:avLst/>
          </a:prstGeom>
        </p:spPr>
      </p:pic>
      <p:pic>
        <p:nvPicPr>
          <p:cNvPr id="95" name="Image 89" descr="preencoded.png"/>
          <p:cNvPicPr>
            <a:picLocks noChangeAspect="1"/>
          </p:cNvPicPr>
          <p:nvPr/>
        </p:nvPicPr>
        <p:blipFill>
          <a:blip r:embed="rId59"/>
          <a:stretch>
            <a:fillRect/>
          </a:stretch>
        </p:blipFill>
        <p:spPr>
          <a:xfrm>
            <a:off x="2494386" y="850543"/>
            <a:ext cx="152618" cy="152598"/>
          </a:xfrm>
          <a:prstGeom prst="rect">
            <a:avLst/>
          </a:prstGeom>
        </p:spPr>
      </p:pic>
      <p:pic>
        <p:nvPicPr>
          <p:cNvPr id="96" name="Image 90" descr="preencoded.png"/>
          <p:cNvPicPr>
            <a:picLocks noChangeAspect="1"/>
          </p:cNvPicPr>
          <p:nvPr/>
        </p:nvPicPr>
        <p:blipFill>
          <a:blip r:embed="rId60"/>
          <a:stretch>
            <a:fillRect/>
          </a:stretch>
        </p:blipFill>
        <p:spPr>
          <a:xfrm>
            <a:off x="3741591" y="850543"/>
            <a:ext cx="152618" cy="152598"/>
          </a:xfrm>
          <a:prstGeom prst="rect">
            <a:avLst/>
          </a:prstGeom>
        </p:spPr>
      </p:pic>
      <p:pic>
        <p:nvPicPr>
          <p:cNvPr id="97" name="Image 91" descr="preencoded.png"/>
          <p:cNvPicPr>
            <a:picLocks noChangeAspect="1"/>
          </p:cNvPicPr>
          <p:nvPr/>
        </p:nvPicPr>
        <p:blipFill>
          <a:blip r:embed="rId61"/>
          <a:stretch>
            <a:fillRect/>
          </a:stretch>
        </p:blipFill>
        <p:spPr>
          <a:xfrm>
            <a:off x="4988784" y="850543"/>
            <a:ext cx="152618" cy="152598"/>
          </a:xfrm>
          <a:prstGeom prst="rect">
            <a:avLst/>
          </a:prstGeom>
        </p:spPr>
      </p:pic>
      <p:pic>
        <p:nvPicPr>
          <p:cNvPr id="98" name="Image 92" descr="preencoded.png"/>
          <p:cNvPicPr>
            <a:picLocks noChangeAspect="1"/>
          </p:cNvPicPr>
          <p:nvPr/>
        </p:nvPicPr>
        <p:blipFill>
          <a:blip r:embed="rId62"/>
          <a:stretch>
            <a:fillRect/>
          </a:stretch>
        </p:blipFill>
        <p:spPr>
          <a:xfrm>
            <a:off x="0" y="1701704"/>
            <a:ext cx="152614" cy="152598"/>
          </a:xfrm>
          <a:prstGeom prst="rect">
            <a:avLst/>
          </a:prstGeom>
        </p:spPr>
      </p:pic>
      <p:pic>
        <p:nvPicPr>
          <p:cNvPr id="99" name="Image 93" descr="preencoded.png"/>
          <p:cNvPicPr>
            <a:picLocks noChangeAspect="1"/>
          </p:cNvPicPr>
          <p:nvPr/>
        </p:nvPicPr>
        <p:blipFill>
          <a:blip r:embed="rId63"/>
          <a:stretch>
            <a:fillRect/>
          </a:stretch>
        </p:blipFill>
        <p:spPr>
          <a:xfrm>
            <a:off x="1247193" y="1701704"/>
            <a:ext cx="152618" cy="152598"/>
          </a:xfrm>
          <a:prstGeom prst="rect">
            <a:avLst/>
          </a:prstGeom>
        </p:spPr>
      </p:pic>
      <p:pic>
        <p:nvPicPr>
          <p:cNvPr id="100" name="Image 94" descr="preencoded.png"/>
          <p:cNvPicPr>
            <a:picLocks noChangeAspect="1"/>
          </p:cNvPicPr>
          <p:nvPr/>
        </p:nvPicPr>
        <p:blipFill>
          <a:blip r:embed="rId64"/>
          <a:stretch>
            <a:fillRect/>
          </a:stretch>
        </p:blipFill>
        <p:spPr>
          <a:xfrm>
            <a:off x="2494386" y="1701704"/>
            <a:ext cx="152618" cy="152598"/>
          </a:xfrm>
          <a:prstGeom prst="rect">
            <a:avLst/>
          </a:prstGeom>
        </p:spPr>
      </p:pic>
      <p:pic>
        <p:nvPicPr>
          <p:cNvPr id="101" name="Image 95" descr="preencoded.png"/>
          <p:cNvPicPr>
            <a:picLocks noChangeAspect="1"/>
          </p:cNvPicPr>
          <p:nvPr/>
        </p:nvPicPr>
        <p:blipFill>
          <a:blip r:embed="rId65"/>
          <a:stretch>
            <a:fillRect/>
          </a:stretch>
        </p:blipFill>
        <p:spPr>
          <a:xfrm>
            <a:off x="3741591" y="1701704"/>
            <a:ext cx="152618" cy="152598"/>
          </a:xfrm>
          <a:prstGeom prst="rect">
            <a:avLst/>
          </a:prstGeom>
        </p:spPr>
      </p:pic>
      <p:pic>
        <p:nvPicPr>
          <p:cNvPr id="102" name="Image 96" descr="preencoded.png"/>
          <p:cNvPicPr>
            <a:picLocks noChangeAspect="1"/>
          </p:cNvPicPr>
          <p:nvPr/>
        </p:nvPicPr>
        <p:blipFill>
          <a:blip r:embed="rId66"/>
          <a:stretch>
            <a:fillRect/>
          </a:stretch>
        </p:blipFill>
        <p:spPr>
          <a:xfrm>
            <a:off x="4988784" y="1701704"/>
            <a:ext cx="152618" cy="152598"/>
          </a:xfrm>
          <a:prstGeom prst="rect">
            <a:avLst/>
          </a:prstGeom>
        </p:spPr>
      </p:pic>
      <p:pic>
        <p:nvPicPr>
          <p:cNvPr id="103" name="Image 97" descr="preencoded.png"/>
          <p:cNvPicPr>
            <a:picLocks noChangeAspect="1"/>
          </p:cNvPicPr>
          <p:nvPr/>
        </p:nvPicPr>
        <p:blipFill>
          <a:blip r:embed="rId67"/>
          <a:stretch>
            <a:fillRect/>
          </a:stretch>
        </p:blipFill>
        <p:spPr>
          <a:xfrm>
            <a:off x="0" y="2552247"/>
            <a:ext cx="152614" cy="152598"/>
          </a:xfrm>
          <a:prstGeom prst="rect">
            <a:avLst/>
          </a:prstGeom>
        </p:spPr>
      </p:pic>
      <p:pic>
        <p:nvPicPr>
          <p:cNvPr id="104" name="Image 98" descr="preencoded.png"/>
          <p:cNvPicPr>
            <a:picLocks noChangeAspect="1"/>
          </p:cNvPicPr>
          <p:nvPr/>
        </p:nvPicPr>
        <p:blipFill>
          <a:blip r:embed="rId68"/>
          <a:stretch>
            <a:fillRect/>
          </a:stretch>
        </p:blipFill>
        <p:spPr>
          <a:xfrm>
            <a:off x="1247193" y="2552247"/>
            <a:ext cx="152618" cy="152598"/>
          </a:xfrm>
          <a:prstGeom prst="rect">
            <a:avLst/>
          </a:prstGeom>
        </p:spPr>
      </p:pic>
      <p:pic>
        <p:nvPicPr>
          <p:cNvPr id="105" name="Image 99" descr="preencoded.png"/>
          <p:cNvPicPr>
            <a:picLocks noChangeAspect="1"/>
          </p:cNvPicPr>
          <p:nvPr/>
        </p:nvPicPr>
        <p:blipFill>
          <a:blip r:embed="rId69"/>
          <a:stretch>
            <a:fillRect/>
          </a:stretch>
        </p:blipFill>
        <p:spPr>
          <a:xfrm>
            <a:off x="2494386" y="2552247"/>
            <a:ext cx="152618" cy="152598"/>
          </a:xfrm>
          <a:prstGeom prst="rect">
            <a:avLst/>
          </a:prstGeom>
        </p:spPr>
      </p:pic>
      <p:pic>
        <p:nvPicPr>
          <p:cNvPr id="106" name="Image 100" descr="preencoded.png"/>
          <p:cNvPicPr>
            <a:picLocks noChangeAspect="1"/>
          </p:cNvPicPr>
          <p:nvPr/>
        </p:nvPicPr>
        <p:blipFill>
          <a:blip r:embed="rId70"/>
          <a:stretch>
            <a:fillRect/>
          </a:stretch>
        </p:blipFill>
        <p:spPr>
          <a:xfrm>
            <a:off x="3741591" y="2552247"/>
            <a:ext cx="152618" cy="152598"/>
          </a:xfrm>
          <a:prstGeom prst="rect">
            <a:avLst/>
          </a:prstGeom>
        </p:spPr>
      </p:pic>
      <p:pic>
        <p:nvPicPr>
          <p:cNvPr id="107" name="Image 101" descr="preencoded.png"/>
          <p:cNvPicPr>
            <a:picLocks noChangeAspect="1"/>
          </p:cNvPicPr>
          <p:nvPr/>
        </p:nvPicPr>
        <p:blipFill>
          <a:blip r:embed="rId71"/>
          <a:stretch>
            <a:fillRect/>
          </a:stretch>
        </p:blipFill>
        <p:spPr>
          <a:xfrm>
            <a:off x="4988784" y="2552247"/>
            <a:ext cx="152618" cy="152598"/>
          </a:xfrm>
          <a:prstGeom prst="rect">
            <a:avLst/>
          </a:prstGeom>
        </p:spPr>
      </p:pic>
      <p:pic>
        <p:nvPicPr>
          <p:cNvPr id="108" name="Image 102" descr="preencoded.png"/>
          <p:cNvPicPr>
            <a:picLocks noChangeAspect="1"/>
          </p:cNvPicPr>
          <p:nvPr/>
        </p:nvPicPr>
        <p:blipFill>
          <a:blip r:embed="rId72"/>
          <a:stretch>
            <a:fillRect/>
          </a:stretch>
        </p:blipFill>
        <p:spPr>
          <a:xfrm>
            <a:off x="0" y="3403408"/>
            <a:ext cx="152614" cy="152598"/>
          </a:xfrm>
          <a:prstGeom prst="rect">
            <a:avLst/>
          </a:prstGeom>
        </p:spPr>
      </p:pic>
      <p:pic>
        <p:nvPicPr>
          <p:cNvPr id="109" name="Image 103" descr="preencoded.png"/>
          <p:cNvPicPr>
            <a:picLocks noChangeAspect="1"/>
          </p:cNvPicPr>
          <p:nvPr/>
        </p:nvPicPr>
        <p:blipFill>
          <a:blip r:embed="rId73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110" name="Image 104" descr="preencoded.png"/>
          <p:cNvPicPr>
            <a:picLocks noChangeAspect="1"/>
          </p:cNvPicPr>
          <p:nvPr/>
        </p:nvPicPr>
        <p:blipFill>
          <a:blip r:embed="rId74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111" name="Image 105" descr="preencoded.png"/>
          <p:cNvPicPr>
            <a:picLocks noChangeAspect="1"/>
          </p:cNvPicPr>
          <p:nvPr/>
        </p:nvPicPr>
        <p:blipFill>
          <a:blip r:embed="rId75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112" name="Image 106" descr="preencoded.png"/>
          <p:cNvPicPr>
            <a:picLocks noChangeAspect="1"/>
          </p:cNvPicPr>
          <p:nvPr/>
        </p:nvPicPr>
        <p:blipFill>
          <a:blip r:embed="rId76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pic>
        <p:nvPicPr>
          <p:cNvPr id="113" name="Image 107" descr="preencoded.png"/>
          <p:cNvPicPr>
            <a:picLocks noChangeAspect="1"/>
          </p:cNvPicPr>
          <p:nvPr/>
        </p:nvPicPr>
        <p:blipFill>
          <a:blip r:embed="rId77"/>
          <a:stretch>
            <a:fillRect/>
          </a:stretch>
        </p:blipFill>
        <p:spPr>
          <a:xfrm>
            <a:off x="16664483" y="482600"/>
            <a:ext cx="1221145" cy="24419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6007100"/>
            <a:ext cx="6454875" cy="77089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82423" y="0"/>
            <a:ext cx="5804625" cy="4559046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5306" y="227217"/>
            <a:ext cx="2156888" cy="21566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70321" y="11658600"/>
            <a:ext cx="914514" cy="91440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" name="Text 1"/>
          <p:cNvSpPr/>
          <p:nvPr/>
        </p:nvSpPr>
        <p:spPr>
          <a:xfrm>
            <a:off x="2959470" y="2743200"/>
            <a:ext cx="11198566" cy="15578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8000" dirty="0">
                <a:solidFill>
                  <a:srgbClr val="374685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قلمرو خارق العاده</a:t>
            </a:r>
            <a:endParaRPr lang="en-US" sz="8000" dirty="0">
              <a:cs typeface="B Nazanin" panose="00000400000000000000" pitchFamily="2" charset="-78"/>
            </a:endParaRPr>
          </a:p>
        </p:txBody>
      </p:sp>
      <p:sp>
        <p:nvSpPr>
          <p:cNvPr id="9" name="Text 2"/>
          <p:cNvSpPr/>
          <p:nvPr/>
        </p:nvSpPr>
        <p:spPr>
          <a:xfrm>
            <a:off x="2959470" y="4737100"/>
            <a:ext cx="8861474" cy="5583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به دنیای فانتزی خوش آمدید، قلمرو شگفتی و افسون که در آن هر چیزی ممکن است. در اینجا، اژدهاها از آتش نفس می کشند، تک شاخ ها در چمنزارها می چرخند، و رنگین کمان ها درخشان می درخشند. این دنیا جایی است که آرزوها به حقیقت می پیوندند، جایی که می توان معجون ها را نفرین کرد و طلسم کرد. این مکانی پر از گنج و ماجراجویی است که در آن غیرممکن ها ممکن می شود. اما بزرگترین گنج، گنجی است که درون آن نهفته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0" name="Text 3"/>
          <p:cNvSpPr/>
          <p:nvPr/>
        </p:nvSpPr>
        <p:spPr>
          <a:xfrm>
            <a:off x="12701588" y="4737100"/>
            <a:ext cx="8861474" cy="55837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دنیای فانتزی انعکاسی از عمیق ترین خواسته های ما، زیباترین رویاهای ما و وحشیانه ترین تخیلات ما است. این مکانی است که می توانیم محدودیت های واقعیت را رها کنیم و امکانات بی حد و حصر ذهن انسان را کشف کنیم. در این مقدمه، ما به اسرار این قلمرو می پردازیم و جادو و شگفتی درون آن را کشف می کنیم. پس با ما همراه باشید و سفری را در دنیای فانتزی آغاز کنیم.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1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01400" y="10960100"/>
            <a:ext cx="4242330" cy="2755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47343" y="0"/>
            <a:ext cx="6439705" cy="65532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123165" y="114300"/>
            <a:ext cx="2558378" cy="3525354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941492" y="9829800"/>
            <a:ext cx="3144003" cy="2280667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698" y="12828476"/>
            <a:ext cx="2281392" cy="101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3768520" y="4978400"/>
            <a:ext cx="101613" cy="2281107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762095" cy="1066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11489" y="1231900"/>
            <a:ext cx="622378" cy="622300"/>
          </a:xfrm>
          <a:prstGeom prst="rect">
            <a:avLst/>
          </a:prstGeom>
        </p:spPr>
      </p:pic>
      <p:sp>
        <p:nvSpPr>
          <p:cNvPr id="9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1" name="Shape 1"/>
          <p:cNvSpPr/>
          <p:nvPr/>
        </p:nvSpPr>
        <p:spPr>
          <a:xfrm>
            <a:off x="13057232" y="2705100"/>
            <a:ext cx="9907238" cy="2921000"/>
          </a:xfrm>
          <a:prstGeom prst="rect">
            <a:avLst/>
          </a:prstGeom>
          <a:noFill/>
          <a:ln/>
        </p:spPr>
      </p:sp>
      <p:sp>
        <p:nvSpPr>
          <p:cNvPr id="12" name="Shape 2"/>
          <p:cNvSpPr/>
          <p:nvPr/>
        </p:nvSpPr>
        <p:spPr>
          <a:xfrm>
            <a:off x="13057232" y="33528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13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057232" y="3352800"/>
            <a:ext cx="1625803" cy="1625600"/>
          </a:xfrm>
          <a:prstGeom prst="rect">
            <a:avLst/>
          </a:prstGeom>
        </p:spPr>
      </p:pic>
      <p:pic>
        <p:nvPicPr>
          <p:cNvPr id="14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92717" y="3488265"/>
            <a:ext cx="1354837" cy="1354665"/>
          </a:xfrm>
          <a:prstGeom prst="rect">
            <a:avLst/>
          </a:prstGeom>
        </p:spPr>
      </p:pic>
      <p:sp>
        <p:nvSpPr>
          <p:cNvPr id="15" name="Shape 3"/>
          <p:cNvSpPr/>
          <p:nvPr/>
        </p:nvSpPr>
        <p:spPr>
          <a:xfrm>
            <a:off x="15089486" y="2705100"/>
            <a:ext cx="7874984" cy="2921000"/>
          </a:xfrm>
          <a:prstGeom prst="rect">
            <a:avLst/>
          </a:prstGeom>
          <a:noFill/>
          <a:ln/>
        </p:spPr>
      </p:sp>
      <p:sp>
        <p:nvSpPr>
          <p:cNvPr id="16" name="Text 4"/>
          <p:cNvSpPr/>
          <p:nvPr/>
        </p:nvSpPr>
        <p:spPr>
          <a:xfrm>
            <a:off x="15089486" y="27051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مشاهده تکشاخ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7" name="Text 5"/>
          <p:cNvSpPr/>
          <p:nvPr/>
        </p:nvSpPr>
        <p:spPr>
          <a:xfrm>
            <a:off x="15089486" y="3644900"/>
            <a:ext cx="8010468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رکوردی از تعداد تک شاخ های مشاهده شده در قلمرو فانتزی و زیبایی و رمز و رازی که اطراف این موجودات دلربا را احاطه کرده است.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8" name="Shape 6"/>
          <p:cNvSpPr/>
          <p:nvPr/>
        </p:nvSpPr>
        <p:spPr>
          <a:xfrm>
            <a:off x="13057232" y="6858000"/>
            <a:ext cx="9907238" cy="2921000"/>
          </a:xfrm>
          <a:prstGeom prst="rect">
            <a:avLst/>
          </a:prstGeom>
          <a:noFill/>
          <a:ln/>
        </p:spPr>
      </p:sp>
      <p:sp>
        <p:nvSpPr>
          <p:cNvPr id="19" name="Shape 7"/>
          <p:cNvSpPr/>
          <p:nvPr/>
        </p:nvSpPr>
        <p:spPr>
          <a:xfrm>
            <a:off x="13057232" y="75057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20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3057232" y="7505700"/>
            <a:ext cx="1625803" cy="1625600"/>
          </a:xfrm>
          <a:prstGeom prst="rect">
            <a:avLst/>
          </a:prstGeom>
        </p:spPr>
      </p:pic>
      <p:pic>
        <p:nvPicPr>
          <p:cNvPr id="21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291163" y="7739602"/>
            <a:ext cx="1157941" cy="1157796"/>
          </a:xfrm>
          <a:prstGeom prst="rect">
            <a:avLst/>
          </a:prstGeom>
        </p:spPr>
      </p:pic>
      <p:sp>
        <p:nvSpPr>
          <p:cNvPr id="22" name="Shape 8"/>
          <p:cNvSpPr/>
          <p:nvPr/>
        </p:nvSpPr>
        <p:spPr>
          <a:xfrm>
            <a:off x="15089486" y="6858000"/>
            <a:ext cx="7874984" cy="2921000"/>
          </a:xfrm>
          <a:prstGeom prst="rect">
            <a:avLst/>
          </a:prstGeom>
          <a:noFill/>
          <a:ln/>
        </p:spPr>
      </p:sp>
      <p:sp>
        <p:nvSpPr>
          <p:cNvPr id="23" name="Text 9"/>
          <p:cNvSpPr/>
          <p:nvPr/>
        </p:nvSpPr>
        <p:spPr>
          <a:xfrm>
            <a:off x="15089486" y="6858000"/>
            <a:ext cx="8078210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24" name="Text 10"/>
          <p:cNvSpPr/>
          <p:nvPr/>
        </p:nvSpPr>
        <p:spPr>
          <a:xfrm>
            <a:off x="15089486" y="7797800"/>
            <a:ext cx="8010468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نگاهی دقیق تر به هنر رام کردن اژدهاها و ماجراجویان شجاعی که جرأت دارند با این موجودات ترسناک مقابله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25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177738" y="2135014"/>
            <a:ext cx="750761" cy="2098272"/>
          </a:xfrm>
          <a:prstGeom prst="rect">
            <a:avLst/>
          </a:prstGeom>
        </p:spPr>
      </p:pic>
      <p:pic>
        <p:nvPicPr>
          <p:cNvPr id="26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527789" y="5258774"/>
            <a:ext cx="788125" cy="2246126"/>
          </a:xfrm>
          <a:prstGeom prst="rect">
            <a:avLst/>
          </a:prstGeom>
        </p:spPr>
      </p:pic>
      <p:pic>
        <p:nvPicPr>
          <p:cNvPr id="27" name="Image 14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300303" y="10219277"/>
            <a:ext cx="3468104" cy="1167302"/>
          </a:xfrm>
          <a:prstGeom prst="rect">
            <a:avLst/>
          </a:prstGeom>
        </p:spPr>
      </p:pic>
      <p:pic>
        <p:nvPicPr>
          <p:cNvPr id="28" name="Image 15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4300303" y="9218482"/>
            <a:ext cx="3468104" cy="2001540"/>
          </a:xfrm>
          <a:prstGeom prst="rect">
            <a:avLst/>
          </a:prstGeom>
        </p:spPr>
      </p:pic>
      <p:pic>
        <p:nvPicPr>
          <p:cNvPr id="29" name="Image 16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638505" y="4320443"/>
            <a:ext cx="3455654" cy="2337718"/>
          </a:xfrm>
          <a:prstGeom prst="rect">
            <a:avLst/>
          </a:prstGeom>
        </p:spPr>
      </p:pic>
      <p:pic>
        <p:nvPicPr>
          <p:cNvPr id="30" name="Image 17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1638505" y="4320443"/>
            <a:ext cx="3455654" cy="1995314"/>
          </a:xfrm>
          <a:prstGeom prst="rect">
            <a:avLst/>
          </a:prstGeom>
        </p:spPr>
      </p:pic>
      <p:pic>
        <p:nvPicPr>
          <p:cNvPr id="31" name="Image 18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792608" y="4407613"/>
            <a:ext cx="3147448" cy="1817880"/>
          </a:xfrm>
          <a:prstGeom prst="rect">
            <a:avLst/>
          </a:prstGeom>
        </p:spPr>
      </p:pic>
      <p:pic>
        <p:nvPicPr>
          <p:cNvPr id="32" name="Image 19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856231" y="7332098"/>
            <a:ext cx="3455647" cy="2337718"/>
          </a:xfrm>
          <a:prstGeom prst="rect">
            <a:avLst/>
          </a:prstGeom>
        </p:spPr>
      </p:pic>
      <p:pic>
        <p:nvPicPr>
          <p:cNvPr id="33" name="Image 20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854671" y="7332098"/>
            <a:ext cx="3455654" cy="1995314"/>
          </a:xfrm>
          <a:prstGeom prst="rect">
            <a:avLst/>
          </a:prstGeom>
        </p:spPr>
      </p:pic>
      <p:pic>
        <p:nvPicPr>
          <p:cNvPr id="34" name="Image 21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7010331" y="7420794"/>
            <a:ext cx="3147448" cy="1817880"/>
          </a:xfrm>
          <a:prstGeom prst="rect">
            <a:avLst/>
          </a:prstGeom>
        </p:spPr>
      </p:pic>
      <p:pic>
        <p:nvPicPr>
          <p:cNvPr id="35" name="Image 22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7514667" y="8015387"/>
            <a:ext cx="812545" cy="1097266"/>
          </a:xfrm>
          <a:prstGeom prst="rect">
            <a:avLst/>
          </a:prstGeom>
        </p:spPr>
      </p:pic>
      <p:pic>
        <p:nvPicPr>
          <p:cNvPr id="36" name="Image 23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8327209" y="8015387"/>
            <a:ext cx="814102" cy="1097266"/>
          </a:xfrm>
          <a:prstGeom prst="rect">
            <a:avLst/>
          </a:prstGeom>
        </p:spPr>
      </p:pic>
      <p:pic>
        <p:nvPicPr>
          <p:cNvPr id="37" name="Image 24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7514667" y="7545350"/>
            <a:ext cx="1626647" cy="940067"/>
          </a:xfrm>
          <a:prstGeom prst="rect">
            <a:avLst/>
          </a:prstGeom>
        </p:spPr>
      </p:pic>
      <p:pic>
        <p:nvPicPr>
          <p:cNvPr id="38" name="Image 25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5688779" y="4055901"/>
            <a:ext cx="650659" cy="6178922"/>
          </a:xfrm>
          <a:prstGeom prst="rect">
            <a:avLst/>
          </a:prstGeom>
        </p:spPr>
      </p:pic>
      <p:pic>
        <p:nvPicPr>
          <p:cNvPr id="39" name="Image 26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05746" y="2127114"/>
            <a:ext cx="5457875" cy="3283769"/>
          </a:xfrm>
          <a:prstGeom prst="rect">
            <a:avLst/>
          </a:prstGeom>
        </p:spPr>
      </p:pic>
      <p:pic>
        <p:nvPicPr>
          <p:cNvPr id="40" name="Image 2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3218476" y="2063273"/>
            <a:ext cx="2506120" cy="1180170"/>
          </a:xfrm>
          <a:prstGeom prst="rect">
            <a:avLst/>
          </a:prstGeom>
        </p:spPr>
      </p:pic>
      <p:pic>
        <p:nvPicPr>
          <p:cNvPr id="41" name="Image 2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5615624" y="2384289"/>
            <a:ext cx="429618" cy="859141"/>
          </a:xfrm>
          <a:prstGeom prst="rect">
            <a:avLst/>
          </a:prstGeom>
        </p:spPr>
      </p:pic>
      <p:pic>
        <p:nvPicPr>
          <p:cNvPr id="42" name="Image 29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5934733" y="2384289"/>
            <a:ext cx="429624" cy="1228006"/>
          </a:xfrm>
          <a:prstGeom prst="rect">
            <a:avLst/>
          </a:prstGeom>
        </p:spPr>
      </p:pic>
      <p:pic>
        <p:nvPicPr>
          <p:cNvPr id="43" name="Image 30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6255405" y="3548472"/>
            <a:ext cx="2517200" cy="1820993"/>
          </a:xfrm>
          <a:prstGeom prst="rect">
            <a:avLst/>
          </a:prstGeom>
        </p:spPr>
      </p:pic>
      <p:pic>
        <p:nvPicPr>
          <p:cNvPr id="44" name="Image 31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1643637" y="1981200"/>
            <a:ext cx="2579148" cy="4253657"/>
          </a:xfrm>
          <a:prstGeom prst="rect">
            <a:avLst/>
          </a:prstGeom>
        </p:spPr>
      </p:pic>
      <p:pic>
        <p:nvPicPr>
          <p:cNvPr id="45" name="Image 32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6851973" y="5120456"/>
            <a:ext cx="2553763" cy="414937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0731500"/>
            <a:ext cx="940358" cy="940581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0731500"/>
            <a:ext cx="940699" cy="940581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0731500"/>
            <a:ext cx="940699" cy="940581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85264" y="10731500"/>
            <a:ext cx="940699" cy="940581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08" y="11672081"/>
            <a:ext cx="940358" cy="940581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3866" y="11672081"/>
            <a:ext cx="940699" cy="940581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4565" y="11672081"/>
            <a:ext cx="940699" cy="940581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85264" y="11672081"/>
            <a:ext cx="940699" cy="940581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869714" y="0"/>
            <a:ext cx="664852" cy="372672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508757" y="0"/>
            <a:ext cx="664852" cy="372672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148202" y="0"/>
            <a:ext cx="664852" cy="372672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1787245" y="0"/>
            <a:ext cx="664852" cy="372672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426696" y="0"/>
            <a:ext cx="664852" cy="372672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066145" y="0"/>
            <a:ext cx="664852" cy="372672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3705187" y="0"/>
            <a:ext cx="664852" cy="372672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4344633" y="0"/>
            <a:ext cx="42415" cy="372672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346863"/>
            <a:ext cx="664852" cy="664772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346863"/>
            <a:ext cx="664852" cy="664772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346863"/>
            <a:ext cx="664852" cy="664772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346863"/>
            <a:ext cx="664852" cy="664772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346863"/>
            <a:ext cx="664852" cy="664772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346863"/>
            <a:ext cx="664852" cy="664772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346863"/>
            <a:ext cx="664852" cy="664772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346863"/>
            <a:ext cx="42415" cy="664772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986228"/>
            <a:ext cx="664852" cy="664766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986228"/>
            <a:ext cx="664852" cy="664766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986228"/>
            <a:ext cx="664852" cy="664766"/>
          </a:xfrm>
          <a:prstGeom prst="rect">
            <a:avLst/>
          </a:prstGeom>
        </p:spPr>
      </p:pic>
      <p:pic>
        <p:nvPicPr>
          <p:cNvPr id="29" name="Image 27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986228"/>
            <a:ext cx="664852" cy="664766"/>
          </a:xfrm>
          <a:prstGeom prst="rect">
            <a:avLst/>
          </a:prstGeom>
        </p:spPr>
      </p:pic>
      <p:pic>
        <p:nvPicPr>
          <p:cNvPr id="30" name="Image 2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986228"/>
            <a:ext cx="664852" cy="664766"/>
          </a:xfrm>
          <a:prstGeom prst="rect">
            <a:avLst/>
          </a:prstGeom>
        </p:spPr>
      </p:pic>
      <p:pic>
        <p:nvPicPr>
          <p:cNvPr id="31" name="Image 2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986228"/>
            <a:ext cx="664852" cy="664766"/>
          </a:xfrm>
          <a:prstGeom prst="rect">
            <a:avLst/>
          </a:prstGeom>
        </p:spPr>
      </p:pic>
      <p:pic>
        <p:nvPicPr>
          <p:cNvPr id="32" name="Image 3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986228"/>
            <a:ext cx="664852" cy="664766"/>
          </a:xfrm>
          <a:prstGeom prst="rect">
            <a:avLst/>
          </a:prstGeom>
        </p:spPr>
      </p:pic>
      <p:pic>
        <p:nvPicPr>
          <p:cNvPr id="33" name="Image 3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986228"/>
            <a:ext cx="42415" cy="664766"/>
          </a:xfrm>
          <a:prstGeom prst="rect">
            <a:avLst/>
          </a:prstGeom>
        </p:spPr>
      </p:pic>
      <p:pic>
        <p:nvPicPr>
          <p:cNvPr id="34" name="Image 3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9869714" y="1625600"/>
            <a:ext cx="664852" cy="664772"/>
          </a:xfrm>
          <a:prstGeom prst="rect">
            <a:avLst/>
          </a:prstGeom>
        </p:spPr>
      </p:pic>
      <p:pic>
        <p:nvPicPr>
          <p:cNvPr id="35" name="Image 3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0508757" y="1625600"/>
            <a:ext cx="664852" cy="664772"/>
          </a:xfrm>
          <a:prstGeom prst="rect">
            <a:avLst/>
          </a:prstGeom>
        </p:spPr>
      </p:pic>
      <p:pic>
        <p:nvPicPr>
          <p:cNvPr id="36" name="Image 34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1148202" y="1625600"/>
            <a:ext cx="664852" cy="664772"/>
          </a:xfrm>
          <a:prstGeom prst="rect">
            <a:avLst/>
          </a:prstGeom>
        </p:spPr>
      </p:pic>
      <p:pic>
        <p:nvPicPr>
          <p:cNvPr id="37" name="Image 35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1787245" y="1625600"/>
            <a:ext cx="664852" cy="664772"/>
          </a:xfrm>
          <a:prstGeom prst="rect">
            <a:avLst/>
          </a:prstGeom>
        </p:spPr>
      </p:pic>
      <p:pic>
        <p:nvPicPr>
          <p:cNvPr id="38" name="Image 36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22426696" y="1625600"/>
            <a:ext cx="664852" cy="664772"/>
          </a:xfrm>
          <a:prstGeom prst="rect">
            <a:avLst/>
          </a:prstGeom>
        </p:spPr>
      </p:pic>
      <p:pic>
        <p:nvPicPr>
          <p:cNvPr id="39" name="Image 37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23066145" y="1625600"/>
            <a:ext cx="664852" cy="664772"/>
          </a:xfrm>
          <a:prstGeom prst="rect">
            <a:avLst/>
          </a:prstGeom>
        </p:spPr>
      </p:pic>
      <p:pic>
        <p:nvPicPr>
          <p:cNvPr id="40" name="Image 38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23705187" y="1625600"/>
            <a:ext cx="664852" cy="664772"/>
          </a:xfrm>
          <a:prstGeom prst="rect">
            <a:avLst/>
          </a:prstGeom>
        </p:spPr>
      </p:pic>
      <p:pic>
        <p:nvPicPr>
          <p:cNvPr id="41" name="Image 39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24344633" y="1625600"/>
            <a:ext cx="42415" cy="664772"/>
          </a:xfrm>
          <a:prstGeom prst="rect">
            <a:avLst/>
          </a:prstGeom>
        </p:spPr>
      </p:pic>
      <p:pic>
        <p:nvPicPr>
          <p:cNvPr id="42" name="Image 4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869714" y="2264563"/>
            <a:ext cx="664852" cy="664772"/>
          </a:xfrm>
          <a:prstGeom prst="rect">
            <a:avLst/>
          </a:prstGeom>
        </p:spPr>
      </p:pic>
      <p:pic>
        <p:nvPicPr>
          <p:cNvPr id="43" name="Image 4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0508757" y="2264563"/>
            <a:ext cx="664852" cy="664772"/>
          </a:xfrm>
          <a:prstGeom prst="rect">
            <a:avLst/>
          </a:prstGeom>
        </p:spPr>
      </p:pic>
      <p:pic>
        <p:nvPicPr>
          <p:cNvPr id="44" name="Image 4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1148202" y="2264563"/>
            <a:ext cx="664852" cy="664772"/>
          </a:xfrm>
          <a:prstGeom prst="rect">
            <a:avLst/>
          </a:prstGeom>
        </p:spPr>
      </p:pic>
      <p:pic>
        <p:nvPicPr>
          <p:cNvPr id="45" name="Image 4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1787245" y="2264563"/>
            <a:ext cx="664852" cy="664772"/>
          </a:xfrm>
          <a:prstGeom prst="rect">
            <a:avLst/>
          </a:prstGeom>
        </p:spPr>
      </p:pic>
      <p:pic>
        <p:nvPicPr>
          <p:cNvPr id="46" name="Image 44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2426696" y="2264563"/>
            <a:ext cx="664852" cy="664772"/>
          </a:xfrm>
          <a:prstGeom prst="rect">
            <a:avLst/>
          </a:prstGeom>
        </p:spPr>
      </p:pic>
      <p:pic>
        <p:nvPicPr>
          <p:cNvPr id="47" name="Image 45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23066145" y="2264563"/>
            <a:ext cx="664852" cy="664772"/>
          </a:xfrm>
          <a:prstGeom prst="rect">
            <a:avLst/>
          </a:prstGeom>
        </p:spPr>
      </p:pic>
      <p:pic>
        <p:nvPicPr>
          <p:cNvPr id="48" name="Image 46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3705187" y="2264563"/>
            <a:ext cx="664852" cy="664772"/>
          </a:xfrm>
          <a:prstGeom prst="rect">
            <a:avLst/>
          </a:prstGeom>
        </p:spPr>
      </p:pic>
      <p:pic>
        <p:nvPicPr>
          <p:cNvPr id="49" name="Image 47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24344633" y="2264563"/>
            <a:ext cx="42415" cy="664772"/>
          </a:xfrm>
          <a:prstGeom prst="rect">
            <a:avLst/>
          </a:prstGeom>
        </p:spPr>
      </p:pic>
      <p:pic>
        <p:nvPicPr>
          <p:cNvPr id="50" name="Image 4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9869714" y="2903928"/>
            <a:ext cx="664852" cy="664772"/>
          </a:xfrm>
          <a:prstGeom prst="rect">
            <a:avLst/>
          </a:prstGeom>
        </p:spPr>
      </p:pic>
      <p:pic>
        <p:nvPicPr>
          <p:cNvPr id="51" name="Image 4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0508757" y="2903928"/>
            <a:ext cx="664852" cy="664772"/>
          </a:xfrm>
          <a:prstGeom prst="rect">
            <a:avLst/>
          </a:prstGeom>
        </p:spPr>
      </p:pic>
      <p:pic>
        <p:nvPicPr>
          <p:cNvPr id="52" name="Image 5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1148202" y="2903928"/>
            <a:ext cx="664852" cy="664772"/>
          </a:xfrm>
          <a:prstGeom prst="rect">
            <a:avLst/>
          </a:prstGeom>
        </p:spPr>
      </p:pic>
      <p:pic>
        <p:nvPicPr>
          <p:cNvPr id="53" name="Image 5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1787245" y="2903928"/>
            <a:ext cx="664852" cy="664772"/>
          </a:xfrm>
          <a:prstGeom prst="rect">
            <a:avLst/>
          </a:prstGeom>
        </p:spPr>
      </p:pic>
      <p:pic>
        <p:nvPicPr>
          <p:cNvPr id="54" name="Image 52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22426696" y="2903928"/>
            <a:ext cx="664852" cy="664772"/>
          </a:xfrm>
          <a:prstGeom prst="rect">
            <a:avLst/>
          </a:prstGeom>
        </p:spPr>
      </p:pic>
      <p:pic>
        <p:nvPicPr>
          <p:cNvPr id="55" name="Image 53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23066145" y="2903928"/>
            <a:ext cx="664852" cy="664772"/>
          </a:xfrm>
          <a:prstGeom prst="rect">
            <a:avLst/>
          </a:prstGeom>
        </p:spPr>
      </p:pic>
      <p:pic>
        <p:nvPicPr>
          <p:cNvPr id="56" name="Image 54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23705187" y="2903928"/>
            <a:ext cx="664852" cy="664772"/>
          </a:xfrm>
          <a:prstGeom prst="rect">
            <a:avLst/>
          </a:prstGeom>
        </p:spPr>
      </p:pic>
      <p:pic>
        <p:nvPicPr>
          <p:cNvPr id="57" name="Image 55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24344633" y="2903928"/>
            <a:ext cx="42415" cy="664772"/>
          </a:xfrm>
          <a:prstGeom prst="rect">
            <a:avLst/>
          </a:prstGeom>
        </p:spPr>
      </p:pic>
      <p:pic>
        <p:nvPicPr>
          <p:cNvPr id="58" name="Image 56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21198950" y="9055100"/>
            <a:ext cx="3188098" cy="774700"/>
          </a:xfrm>
          <a:prstGeom prst="rect">
            <a:avLst/>
          </a:prstGeom>
        </p:spPr>
      </p:pic>
      <p:pic>
        <p:nvPicPr>
          <p:cNvPr id="59" name="Image 57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0" y="0"/>
            <a:ext cx="152614" cy="152598"/>
          </a:xfrm>
          <a:prstGeom prst="rect">
            <a:avLst/>
          </a:prstGeom>
        </p:spPr>
      </p:pic>
      <p:pic>
        <p:nvPicPr>
          <p:cNvPr id="60" name="Image 58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1247193" y="0"/>
            <a:ext cx="152618" cy="152598"/>
          </a:xfrm>
          <a:prstGeom prst="rect">
            <a:avLst/>
          </a:prstGeom>
        </p:spPr>
      </p:pic>
      <p:pic>
        <p:nvPicPr>
          <p:cNvPr id="61" name="Image 59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2494386" y="0"/>
            <a:ext cx="152618" cy="152598"/>
          </a:xfrm>
          <a:prstGeom prst="rect">
            <a:avLst/>
          </a:prstGeom>
        </p:spPr>
      </p:pic>
      <p:pic>
        <p:nvPicPr>
          <p:cNvPr id="62" name="Image 60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3741591" y="0"/>
            <a:ext cx="152618" cy="152598"/>
          </a:xfrm>
          <a:prstGeom prst="rect">
            <a:avLst/>
          </a:prstGeom>
        </p:spPr>
      </p:pic>
      <p:pic>
        <p:nvPicPr>
          <p:cNvPr id="63" name="Image 61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4988784" y="0"/>
            <a:ext cx="152618" cy="152598"/>
          </a:xfrm>
          <a:prstGeom prst="rect">
            <a:avLst/>
          </a:prstGeom>
        </p:spPr>
      </p:pic>
      <p:pic>
        <p:nvPicPr>
          <p:cNvPr id="64" name="Image 62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0" y="850540"/>
            <a:ext cx="152614" cy="152598"/>
          </a:xfrm>
          <a:prstGeom prst="rect">
            <a:avLst/>
          </a:prstGeom>
        </p:spPr>
      </p:pic>
      <p:pic>
        <p:nvPicPr>
          <p:cNvPr id="65" name="Image 63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1247193" y="850540"/>
            <a:ext cx="152618" cy="152598"/>
          </a:xfrm>
          <a:prstGeom prst="rect">
            <a:avLst/>
          </a:prstGeom>
        </p:spPr>
      </p:pic>
      <p:pic>
        <p:nvPicPr>
          <p:cNvPr id="66" name="Image 64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2494386" y="850540"/>
            <a:ext cx="152618" cy="152598"/>
          </a:xfrm>
          <a:prstGeom prst="rect">
            <a:avLst/>
          </a:prstGeom>
        </p:spPr>
      </p:pic>
      <p:pic>
        <p:nvPicPr>
          <p:cNvPr id="67" name="Image 65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3741591" y="850540"/>
            <a:ext cx="152618" cy="152598"/>
          </a:xfrm>
          <a:prstGeom prst="rect">
            <a:avLst/>
          </a:prstGeom>
        </p:spPr>
      </p:pic>
      <p:pic>
        <p:nvPicPr>
          <p:cNvPr id="68" name="Image 66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4988784" y="850540"/>
            <a:ext cx="152618" cy="152598"/>
          </a:xfrm>
          <a:prstGeom prst="rect">
            <a:avLst/>
          </a:prstGeom>
        </p:spPr>
      </p:pic>
      <p:pic>
        <p:nvPicPr>
          <p:cNvPr id="69" name="Image 67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0" y="1701707"/>
            <a:ext cx="152614" cy="152598"/>
          </a:xfrm>
          <a:prstGeom prst="rect">
            <a:avLst/>
          </a:prstGeom>
        </p:spPr>
      </p:pic>
      <p:pic>
        <p:nvPicPr>
          <p:cNvPr id="70" name="Image 68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247193" y="1701707"/>
            <a:ext cx="152618" cy="152598"/>
          </a:xfrm>
          <a:prstGeom prst="rect">
            <a:avLst/>
          </a:prstGeom>
        </p:spPr>
      </p:pic>
      <p:pic>
        <p:nvPicPr>
          <p:cNvPr id="71" name="Image 69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2494386" y="1701707"/>
            <a:ext cx="152618" cy="152598"/>
          </a:xfrm>
          <a:prstGeom prst="rect">
            <a:avLst/>
          </a:prstGeom>
        </p:spPr>
      </p:pic>
      <p:pic>
        <p:nvPicPr>
          <p:cNvPr id="72" name="Image 70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3741591" y="1701707"/>
            <a:ext cx="152618" cy="152598"/>
          </a:xfrm>
          <a:prstGeom prst="rect">
            <a:avLst/>
          </a:prstGeom>
        </p:spPr>
      </p:pic>
      <p:pic>
        <p:nvPicPr>
          <p:cNvPr id="73" name="Image 71" descr="preencoded.png"/>
          <p:cNvPicPr>
            <a:picLocks noChangeAspect="1"/>
          </p:cNvPicPr>
          <p:nvPr/>
        </p:nvPicPr>
        <p:blipFill>
          <a:blip r:embed="rId42"/>
          <a:stretch>
            <a:fillRect/>
          </a:stretch>
        </p:blipFill>
        <p:spPr>
          <a:xfrm>
            <a:off x="4988784" y="1701707"/>
            <a:ext cx="152618" cy="152598"/>
          </a:xfrm>
          <a:prstGeom prst="rect">
            <a:avLst/>
          </a:prstGeom>
        </p:spPr>
      </p:pic>
      <p:pic>
        <p:nvPicPr>
          <p:cNvPr id="74" name="Image 72" descr="preencoded.png"/>
          <p:cNvPicPr>
            <a:picLocks noChangeAspect="1"/>
          </p:cNvPicPr>
          <p:nvPr/>
        </p:nvPicPr>
        <p:blipFill>
          <a:blip r:embed="rId43"/>
          <a:stretch>
            <a:fillRect/>
          </a:stretch>
        </p:blipFill>
        <p:spPr>
          <a:xfrm>
            <a:off x="0" y="2552247"/>
            <a:ext cx="152614" cy="152598"/>
          </a:xfrm>
          <a:prstGeom prst="rect">
            <a:avLst/>
          </a:prstGeom>
        </p:spPr>
      </p:pic>
      <p:pic>
        <p:nvPicPr>
          <p:cNvPr id="75" name="Image 73" descr="preencoded.png"/>
          <p:cNvPicPr>
            <a:picLocks noChangeAspect="1"/>
          </p:cNvPicPr>
          <p:nvPr/>
        </p:nvPicPr>
        <p:blipFill>
          <a:blip r:embed="rId44"/>
          <a:stretch>
            <a:fillRect/>
          </a:stretch>
        </p:blipFill>
        <p:spPr>
          <a:xfrm>
            <a:off x="1247193" y="2552247"/>
            <a:ext cx="152618" cy="152598"/>
          </a:xfrm>
          <a:prstGeom prst="rect">
            <a:avLst/>
          </a:prstGeom>
        </p:spPr>
      </p:pic>
      <p:pic>
        <p:nvPicPr>
          <p:cNvPr id="76" name="Image 74" descr="preencoded.png"/>
          <p:cNvPicPr>
            <a:picLocks noChangeAspect="1"/>
          </p:cNvPicPr>
          <p:nvPr/>
        </p:nvPicPr>
        <p:blipFill>
          <a:blip r:embed="rId45"/>
          <a:stretch>
            <a:fillRect/>
          </a:stretch>
        </p:blipFill>
        <p:spPr>
          <a:xfrm>
            <a:off x="2494386" y="2552247"/>
            <a:ext cx="152618" cy="152598"/>
          </a:xfrm>
          <a:prstGeom prst="rect">
            <a:avLst/>
          </a:prstGeom>
        </p:spPr>
      </p:pic>
      <p:pic>
        <p:nvPicPr>
          <p:cNvPr id="77" name="Image 75" descr="preencoded.png"/>
          <p:cNvPicPr>
            <a:picLocks noChangeAspect="1"/>
          </p:cNvPicPr>
          <p:nvPr/>
        </p:nvPicPr>
        <p:blipFill>
          <a:blip r:embed="rId46"/>
          <a:stretch>
            <a:fillRect/>
          </a:stretch>
        </p:blipFill>
        <p:spPr>
          <a:xfrm>
            <a:off x="3741591" y="2552247"/>
            <a:ext cx="152618" cy="152598"/>
          </a:xfrm>
          <a:prstGeom prst="rect">
            <a:avLst/>
          </a:prstGeom>
        </p:spPr>
      </p:pic>
      <p:pic>
        <p:nvPicPr>
          <p:cNvPr id="78" name="Image 76" descr="preencoded.png"/>
          <p:cNvPicPr>
            <a:picLocks noChangeAspect="1"/>
          </p:cNvPicPr>
          <p:nvPr/>
        </p:nvPicPr>
        <p:blipFill>
          <a:blip r:embed="rId47"/>
          <a:stretch>
            <a:fillRect/>
          </a:stretch>
        </p:blipFill>
        <p:spPr>
          <a:xfrm>
            <a:off x="4988784" y="2552247"/>
            <a:ext cx="152618" cy="152598"/>
          </a:xfrm>
          <a:prstGeom prst="rect">
            <a:avLst/>
          </a:prstGeom>
        </p:spPr>
      </p:pic>
      <p:pic>
        <p:nvPicPr>
          <p:cNvPr id="79" name="Image 77" descr="preencoded.png"/>
          <p:cNvPicPr>
            <a:picLocks noChangeAspect="1"/>
          </p:cNvPicPr>
          <p:nvPr/>
        </p:nvPicPr>
        <p:blipFill>
          <a:blip r:embed="rId48"/>
          <a:stretch>
            <a:fillRect/>
          </a:stretch>
        </p:blipFill>
        <p:spPr>
          <a:xfrm>
            <a:off x="0" y="3403408"/>
            <a:ext cx="152614" cy="152598"/>
          </a:xfrm>
          <a:prstGeom prst="rect">
            <a:avLst/>
          </a:prstGeom>
        </p:spPr>
      </p:pic>
      <p:pic>
        <p:nvPicPr>
          <p:cNvPr id="80" name="Image 78" descr="preencoded.png"/>
          <p:cNvPicPr>
            <a:picLocks noChangeAspect="1"/>
          </p:cNvPicPr>
          <p:nvPr/>
        </p:nvPicPr>
        <p:blipFill>
          <a:blip r:embed="rId49"/>
          <a:stretch>
            <a:fillRect/>
          </a:stretch>
        </p:blipFill>
        <p:spPr>
          <a:xfrm>
            <a:off x="1247193" y="3403402"/>
            <a:ext cx="152618" cy="152598"/>
          </a:xfrm>
          <a:prstGeom prst="rect">
            <a:avLst/>
          </a:prstGeom>
        </p:spPr>
      </p:pic>
      <p:pic>
        <p:nvPicPr>
          <p:cNvPr id="81" name="Image 79" descr="preencoded.png"/>
          <p:cNvPicPr>
            <a:picLocks noChangeAspect="1"/>
          </p:cNvPicPr>
          <p:nvPr/>
        </p:nvPicPr>
        <p:blipFill>
          <a:blip r:embed="rId50"/>
          <a:stretch>
            <a:fillRect/>
          </a:stretch>
        </p:blipFill>
        <p:spPr>
          <a:xfrm>
            <a:off x="2494386" y="3403402"/>
            <a:ext cx="152618" cy="152598"/>
          </a:xfrm>
          <a:prstGeom prst="rect">
            <a:avLst/>
          </a:prstGeom>
        </p:spPr>
      </p:pic>
      <p:pic>
        <p:nvPicPr>
          <p:cNvPr id="82" name="Image 80" descr="preencoded.png"/>
          <p:cNvPicPr>
            <a:picLocks noChangeAspect="1"/>
          </p:cNvPicPr>
          <p:nvPr/>
        </p:nvPicPr>
        <p:blipFill>
          <a:blip r:embed="rId51"/>
          <a:stretch>
            <a:fillRect/>
          </a:stretch>
        </p:blipFill>
        <p:spPr>
          <a:xfrm>
            <a:off x="3741591" y="3403402"/>
            <a:ext cx="152618" cy="152598"/>
          </a:xfrm>
          <a:prstGeom prst="rect">
            <a:avLst/>
          </a:prstGeom>
        </p:spPr>
      </p:pic>
      <p:pic>
        <p:nvPicPr>
          <p:cNvPr id="83" name="Image 81" descr="preencoded.png"/>
          <p:cNvPicPr>
            <a:picLocks noChangeAspect="1"/>
          </p:cNvPicPr>
          <p:nvPr/>
        </p:nvPicPr>
        <p:blipFill>
          <a:blip r:embed="rId52"/>
          <a:stretch>
            <a:fillRect/>
          </a:stretch>
        </p:blipFill>
        <p:spPr>
          <a:xfrm>
            <a:off x="4988784" y="3403402"/>
            <a:ext cx="152618" cy="152598"/>
          </a:xfrm>
          <a:prstGeom prst="rect">
            <a:avLst/>
          </a:prstGeom>
        </p:spPr>
      </p:pic>
      <p:sp>
        <p:nvSpPr>
          <p:cNvPr id="84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86" name="Shape 1"/>
          <p:cNvSpPr/>
          <p:nvPr/>
        </p:nvSpPr>
        <p:spPr>
          <a:xfrm>
            <a:off x="3543743" y="1384300"/>
            <a:ext cx="8129016" cy="11214100"/>
          </a:xfrm>
          <a:prstGeom prst="rect">
            <a:avLst/>
          </a:prstGeom>
          <a:noFill/>
          <a:ln/>
        </p:spPr>
      </p:sp>
      <p:sp>
        <p:nvSpPr>
          <p:cNvPr id="87" name="Shape 2"/>
          <p:cNvSpPr/>
          <p:nvPr/>
        </p:nvSpPr>
        <p:spPr>
          <a:xfrm>
            <a:off x="6795349" y="13843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88" name="Image 83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6795349" y="1384300"/>
            <a:ext cx="1625803" cy="1625600"/>
          </a:xfrm>
          <a:prstGeom prst="rect">
            <a:avLst/>
          </a:prstGeom>
        </p:spPr>
      </p:pic>
      <p:pic>
        <p:nvPicPr>
          <p:cNvPr id="89" name="Image 84" descr="preencoded.png"/>
          <p:cNvPicPr>
            <a:picLocks noChangeAspect="1"/>
          </p:cNvPicPr>
          <p:nvPr/>
        </p:nvPicPr>
        <p:blipFill>
          <a:blip r:embed="rId54"/>
          <a:stretch>
            <a:fillRect/>
          </a:stretch>
        </p:blipFill>
        <p:spPr>
          <a:xfrm>
            <a:off x="7024471" y="1613433"/>
            <a:ext cx="1167504" cy="1167402"/>
          </a:xfrm>
          <a:prstGeom prst="rect">
            <a:avLst/>
          </a:prstGeom>
        </p:spPr>
      </p:pic>
      <p:pic>
        <p:nvPicPr>
          <p:cNvPr id="90" name="Image 85" descr="preencoded.png"/>
          <p:cNvPicPr>
            <a:picLocks noChangeAspect="1"/>
          </p:cNvPicPr>
          <p:nvPr/>
        </p:nvPicPr>
        <p:blipFill>
          <a:blip r:embed="rId55"/>
          <a:stretch>
            <a:fillRect/>
          </a:stretch>
        </p:blipFill>
        <p:spPr>
          <a:xfrm>
            <a:off x="6930834" y="1519765"/>
            <a:ext cx="1354834" cy="1354671"/>
          </a:xfrm>
          <a:prstGeom prst="rect">
            <a:avLst/>
          </a:prstGeom>
        </p:spPr>
      </p:pic>
      <p:sp>
        <p:nvSpPr>
          <p:cNvPr id="91" name="Shape 3"/>
          <p:cNvSpPr/>
          <p:nvPr/>
        </p:nvSpPr>
        <p:spPr>
          <a:xfrm>
            <a:off x="5798275" y="3619500"/>
            <a:ext cx="3619952" cy="736600"/>
          </a:xfrm>
          <a:prstGeom prst="rect">
            <a:avLst/>
          </a:prstGeom>
          <a:noFill/>
          <a:ln/>
        </p:spPr>
      </p:sp>
      <p:sp>
        <p:nvSpPr>
          <p:cNvPr id="92" name="Text 4"/>
          <p:cNvSpPr/>
          <p:nvPr/>
        </p:nvSpPr>
        <p:spPr>
          <a:xfrm>
            <a:off x="5798275" y="3619500"/>
            <a:ext cx="3823178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مشاهده تکشاخ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93" name="Shape 5"/>
          <p:cNvSpPr/>
          <p:nvPr/>
        </p:nvSpPr>
        <p:spPr>
          <a:xfrm>
            <a:off x="3543743" y="4965700"/>
            <a:ext cx="8129016" cy="1485900"/>
          </a:xfrm>
          <a:prstGeom prst="rect">
            <a:avLst/>
          </a:prstGeom>
          <a:noFill/>
          <a:ln/>
        </p:spPr>
      </p:sp>
      <p:sp>
        <p:nvSpPr>
          <p:cNvPr id="94" name="Text 6"/>
          <p:cNvSpPr/>
          <p:nvPr/>
        </p:nvSpPr>
        <p:spPr>
          <a:xfrm>
            <a:off x="3476001" y="4965700"/>
            <a:ext cx="8264500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رکوردی از تعداد تک شاخ های مشاهده شده در قلمرو فانتزی و زیبایی و رمز و راز.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95" name="Image 86" descr="preencoded.png"/>
          <p:cNvPicPr>
            <a:picLocks noChangeAspect="1"/>
          </p:cNvPicPr>
          <p:nvPr/>
        </p:nvPicPr>
        <p:blipFill>
          <a:blip r:embed="rId56"/>
          <a:stretch>
            <a:fillRect/>
          </a:stretch>
        </p:blipFill>
        <p:spPr>
          <a:xfrm>
            <a:off x="3543743" y="7061200"/>
            <a:ext cx="8129016" cy="5537200"/>
          </a:xfrm>
          <a:prstGeom prst="rect">
            <a:avLst/>
          </a:prstGeom>
        </p:spPr>
      </p:pic>
      <p:sp>
        <p:nvSpPr>
          <p:cNvPr id="96" name="Shape 7"/>
          <p:cNvSpPr/>
          <p:nvPr/>
        </p:nvSpPr>
        <p:spPr>
          <a:xfrm>
            <a:off x="12663483" y="1384300"/>
            <a:ext cx="8129016" cy="11214100"/>
          </a:xfrm>
          <a:prstGeom prst="rect">
            <a:avLst/>
          </a:prstGeom>
          <a:noFill/>
          <a:ln/>
        </p:spPr>
      </p:sp>
      <p:sp>
        <p:nvSpPr>
          <p:cNvPr id="97" name="Shape 8"/>
          <p:cNvSpPr/>
          <p:nvPr/>
        </p:nvSpPr>
        <p:spPr>
          <a:xfrm>
            <a:off x="15915089" y="1384300"/>
            <a:ext cx="1625803" cy="1625600"/>
          </a:xfrm>
          <a:prstGeom prst="roundRect">
            <a:avLst>
              <a:gd name="adj" fmla="val 78188"/>
            </a:avLst>
          </a:prstGeom>
          <a:noFill/>
          <a:ln/>
        </p:spPr>
      </p:sp>
      <p:pic>
        <p:nvPicPr>
          <p:cNvPr id="98" name="Image 87" descr="preencoded.png"/>
          <p:cNvPicPr>
            <a:picLocks noChangeAspect="1"/>
          </p:cNvPicPr>
          <p:nvPr/>
        </p:nvPicPr>
        <p:blipFill>
          <a:blip r:embed="rId53"/>
          <a:stretch>
            <a:fillRect/>
          </a:stretch>
        </p:blipFill>
        <p:spPr>
          <a:xfrm>
            <a:off x="15915089" y="1384300"/>
            <a:ext cx="1625803" cy="1625600"/>
          </a:xfrm>
          <a:prstGeom prst="rect">
            <a:avLst/>
          </a:prstGeom>
        </p:spPr>
      </p:pic>
      <p:pic>
        <p:nvPicPr>
          <p:cNvPr id="99" name="Image 88" descr="preencoded.png"/>
          <p:cNvPicPr>
            <a:picLocks noChangeAspect="1"/>
          </p:cNvPicPr>
          <p:nvPr/>
        </p:nvPicPr>
        <p:blipFill>
          <a:blip r:embed="rId57"/>
          <a:stretch>
            <a:fillRect/>
          </a:stretch>
        </p:blipFill>
        <p:spPr>
          <a:xfrm>
            <a:off x="16134179" y="1536700"/>
            <a:ext cx="1187781" cy="1320800"/>
          </a:xfrm>
          <a:prstGeom prst="rect">
            <a:avLst/>
          </a:prstGeom>
        </p:spPr>
      </p:pic>
      <p:sp>
        <p:nvSpPr>
          <p:cNvPr id="100" name="Shape 9"/>
          <p:cNvSpPr/>
          <p:nvPr/>
        </p:nvSpPr>
        <p:spPr>
          <a:xfrm>
            <a:off x="15241905" y="3619500"/>
            <a:ext cx="2972171" cy="736600"/>
          </a:xfrm>
          <a:prstGeom prst="rect">
            <a:avLst/>
          </a:prstGeom>
          <a:noFill/>
          <a:ln/>
        </p:spPr>
      </p:sp>
      <p:sp>
        <p:nvSpPr>
          <p:cNvPr id="101" name="Text 10"/>
          <p:cNvSpPr/>
          <p:nvPr/>
        </p:nvSpPr>
        <p:spPr>
          <a:xfrm>
            <a:off x="15241905" y="3619500"/>
            <a:ext cx="3175397" cy="939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02" name="Shape 11"/>
          <p:cNvSpPr/>
          <p:nvPr/>
        </p:nvSpPr>
        <p:spPr>
          <a:xfrm>
            <a:off x="12663483" y="4965700"/>
            <a:ext cx="8129016" cy="1485900"/>
          </a:xfrm>
          <a:prstGeom prst="rect">
            <a:avLst/>
          </a:prstGeom>
          <a:noFill/>
          <a:ln/>
        </p:spPr>
      </p:sp>
      <p:sp>
        <p:nvSpPr>
          <p:cNvPr id="103" name="Text 12"/>
          <p:cNvSpPr/>
          <p:nvPr/>
        </p:nvSpPr>
        <p:spPr>
          <a:xfrm>
            <a:off x="12595741" y="4965700"/>
            <a:ext cx="8264500" cy="16213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ctr" rtl="1"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نگاهی دقیق تر به هنر رام کردن اژدهاها و ماجراجویان شجاعی که جرأت دارند با این موجودات مقابله کنند.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04" name="Image 89" descr="preencoded.png"/>
          <p:cNvPicPr>
            <a:picLocks noChangeAspect="1"/>
          </p:cNvPicPr>
          <p:nvPr/>
        </p:nvPicPr>
        <p:blipFill>
          <a:blip r:embed="rId58"/>
          <a:stretch>
            <a:fillRect/>
          </a:stretch>
        </p:blipFill>
        <p:spPr>
          <a:xfrm>
            <a:off x="12663483" y="7061200"/>
            <a:ext cx="8129016" cy="5537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172546" y="0"/>
            <a:ext cx="7214502" cy="77597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7480300"/>
            <a:ext cx="6477555" cy="62357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304027" y="10222111"/>
            <a:ext cx="2156888" cy="2156619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6349" y="2692400"/>
            <a:ext cx="914514" cy="914400"/>
          </a:xfrm>
          <a:prstGeom prst="rect">
            <a:avLst/>
          </a:prstGeom>
        </p:spPr>
      </p:pic>
      <p:sp>
        <p:nvSpPr>
          <p:cNvPr id="6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pic>
        <p:nvPicPr>
          <p:cNvPr id="8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5247" y="438907"/>
            <a:ext cx="5966698" cy="4437893"/>
          </a:xfrm>
          <a:prstGeom prst="rect">
            <a:avLst/>
          </a:prstGeom>
        </p:spPr>
      </p:pic>
      <p:sp>
        <p:nvSpPr>
          <p:cNvPr id="9" name="Shape 1"/>
          <p:cNvSpPr/>
          <p:nvPr/>
        </p:nvSpPr>
        <p:spPr>
          <a:xfrm>
            <a:off x="5842730" y="4229100"/>
            <a:ext cx="12701588" cy="3797300"/>
          </a:xfrm>
          <a:prstGeom prst="rect">
            <a:avLst/>
          </a:prstGeom>
          <a:noFill/>
          <a:ln/>
        </p:spPr>
      </p:sp>
      <p:sp>
        <p:nvSpPr>
          <p:cNvPr id="10" name="Text 2"/>
          <p:cNvSpPr/>
          <p:nvPr/>
        </p:nvSpPr>
        <p:spPr>
          <a:xfrm>
            <a:off x="5741117" y="5015280"/>
            <a:ext cx="12904813" cy="3149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</a:pPr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فانتزی دروازه‌ای است به سوی غیرممکن‌ها، سرزمینی که در آن چیزهای عادی خارق‌العاده می‌شوند و غیرممکن‌ها ممکن می‌شوند. این قلمرو تخیل است، جایی که هر چیزی ممکن است اتفاق بیفتد و همه چیز ممکن است.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1" name="Text 3"/>
          <p:cNvSpPr/>
          <p:nvPr/>
        </p:nvSpPr>
        <p:spPr>
          <a:xfrm>
            <a:off x="9394021" y="10448925"/>
            <a:ext cx="4310992" cy="574675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بافنده</a:t>
            </a:r>
          </a:p>
          <a:p>
            <a:pPr algn="r" rtl="1"/>
            <a:r>
              <a:rPr lang="fa-IR" sz="36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 رویایی</a:t>
            </a:r>
            <a:endParaRPr lang="en-US" sz="3600" dirty="0">
              <a:cs typeface="B Nazanin" panose="000004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87086" y="12307776"/>
            <a:ext cx="2281392" cy="1016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07871" y="3467100"/>
            <a:ext cx="101613" cy="2281101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5844" y="812800"/>
            <a:ext cx="2558378" cy="3525354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941492" y="9829800"/>
            <a:ext cx="3144003" cy="2280667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61257" y="0"/>
            <a:ext cx="7139393" cy="6350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06651" y="9067800"/>
            <a:ext cx="622378" cy="622300"/>
          </a:xfrm>
          <a:prstGeom prst="rect">
            <a:avLst/>
          </a:prstGeom>
        </p:spPr>
      </p:pic>
      <p:sp>
        <p:nvSpPr>
          <p:cNvPr id="8" name="Shape 0"/>
          <p:cNvSpPr/>
          <p:nvPr/>
        </p:nvSpPr>
        <p:spPr>
          <a:xfrm>
            <a:off x="23370921" y="10515600"/>
            <a:ext cx="1016127" cy="3200400"/>
          </a:xfrm>
          <a:prstGeom prst="rect">
            <a:avLst/>
          </a:prstGeom>
          <a:noFill/>
          <a:ln/>
        </p:spPr>
      </p:sp>
      <p:sp>
        <p:nvSpPr>
          <p:cNvPr id="10" name="Shape 1"/>
          <p:cNvSpPr/>
          <p:nvPr/>
        </p:nvSpPr>
        <p:spPr>
          <a:xfrm>
            <a:off x="3086486" y="4178300"/>
            <a:ext cx="4369346" cy="3759200"/>
          </a:xfrm>
          <a:prstGeom prst="rect">
            <a:avLst/>
          </a:prstGeom>
          <a:noFill/>
          <a:ln/>
        </p:spPr>
      </p:sp>
      <p:sp>
        <p:nvSpPr>
          <p:cNvPr id="11" name="Text 2"/>
          <p:cNvSpPr/>
          <p:nvPr/>
        </p:nvSpPr>
        <p:spPr>
          <a:xfrm>
            <a:off x="2883387" y="4178300"/>
            <a:ext cx="4775671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تکنیک رام کردن اژدها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2" name="Text 3"/>
          <p:cNvSpPr/>
          <p:nvPr/>
        </p:nvSpPr>
        <p:spPr>
          <a:xfrm>
            <a:off x="3086486" y="5956300"/>
            <a:ext cx="4504830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راهنمای رام کردن و مراقبت از اژدها در قلمرو جادو.</a:t>
            </a: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13" name="Shape 4"/>
          <p:cNvSpPr/>
          <p:nvPr/>
        </p:nvSpPr>
        <p:spPr>
          <a:xfrm>
            <a:off x="16931216" y="5435600"/>
            <a:ext cx="4369346" cy="3759200"/>
          </a:xfrm>
          <a:prstGeom prst="rect">
            <a:avLst/>
          </a:prstGeom>
          <a:noFill/>
          <a:ln/>
        </p:spPr>
      </p:sp>
      <p:sp>
        <p:nvSpPr>
          <p:cNvPr id="14" name="Text 5"/>
          <p:cNvSpPr/>
          <p:nvPr/>
        </p:nvSpPr>
        <p:spPr>
          <a:xfrm>
            <a:off x="16931216" y="5435600"/>
            <a:ext cx="4572572" cy="1676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/>
            <a:r>
              <a:rPr lang="fa-IR" sz="4800" dirty="0">
                <a:solidFill>
                  <a:srgbClr val="000000">
                    <a:alpha val="100000"/>
                  </a:srgbClr>
                </a:solidFill>
                <a:latin typeface="Bebas Neue Regular" pitchFamily="34" charset="0"/>
                <a:ea typeface="Bebas Neue Regular" pitchFamily="34" charset="-122"/>
                <a:cs typeface="B Nazanin" panose="00000400000000000000" pitchFamily="2" charset="-78"/>
              </a:rPr>
              <a:t>هنر مشاهده تکشاخ</a:t>
            </a:r>
            <a:endParaRPr lang="en-US" sz="4800" dirty="0">
              <a:cs typeface="B Nazanin" panose="00000400000000000000" pitchFamily="2" charset="-78"/>
            </a:endParaRPr>
          </a:p>
        </p:txBody>
      </p:sp>
      <p:sp>
        <p:nvSpPr>
          <p:cNvPr id="15" name="Text 6"/>
          <p:cNvSpPr/>
          <p:nvPr/>
        </p:nvSpPr>
        <p:spPr>
          <a:xfrm>
            <a:off x="16931216" y="7213600"/>
            <a:ext cx="4504830" cy="2116667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algn="r" rtl="1">
              <a:lnSpc>
                <a:spcPct val="150000"/>
              </a:lnSpc>
              <a:spcAft>
                <a:spcPts val="4000"/>
              </a:spcAft>
            </a:pPr>
            <a:r>
              <a:rPr lang="fa-IR" sz="3200" dirty="0">
                <a:solidFill>
                  <a:srgbClr val="000000">
                    <a:alpha val="100000"/>
                  </a:srgbClr>
                </a:solidFill>
                <a:latin typeface="Montserrat Regular" pitchFamily="34" charset="0"/>
                <a:ea typeface="Montserrat Regular" pitchFamily="34" charset="-122"/>
                <a:cs typeface="B Nazanin" panose="00000400000000000000" pitchFamily="2" charset="-78"/>
              </a:rPr>
              <a:t>نکات و ترفندهایی برای شناسایی تک شاخ های گریزان در زیستگاه طبیعی آنها.</a:t>
            </a:r>
            <a:endParaRPr lang="en-US" sz="3200" dirty="0">
              <a:cs typeface="B Nazanin" panose="00000400000000000000" pitchFamily="2" charset="-78"/>
            </a:endParaRPr>
          </a:p>
        </p:txBody>
      </p:sp>
      <p:pic>
        <p:nvPicPr>
          <p:cNvPr id="16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010177" y="4380917"/>
            <a:ext cx="1891960" cy="3140075"/>
          </a:xfrm>
          <a:prstGeom prst="rect">
            <a:avLst/>
          </a:prstGeom>
        </p:spPr>
      </p:pic>
      <p:pic>
        <p:nvPicPr>
          <p:cNvPr id="17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4287962" y="8706098"/>
            <a:ext cx="954588" cy="957858"/>
          </a:xfrm>
          <a:prstGeom prst="rect">
            <a:avLst/>
          </a:prstGeom>
        </p:spPr>
      </p:pic>
      <p:pic>
        <p:nvPicPr>
          <p:cNvPr id="18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287962" y="8706098"/>
            <a:ext cx="825876" cy="850565"/>
          </a:xfrm>
          <a:prstGeom prst="rect">
            <a:avLst/>
          </a:prstGeom>
        </p:spPr>
      </p:pic>
      <p:pic>
        <p:nvPicPr>
          <p:cNvPr id="19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53608" y="3784129"/>
            <a:ext cx="5848148" cy="5293271"/>
          </a:xfrm>
          <a:prstGeom prst="rect">
            <a:avLst/>
          </a:prstGeom>
        </p:spPr>
      </p:pic>
      <p:pic>
        <p:nvPicPr>
          <p:cNvPr id="20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3866896" y="2400412"/>
            <a:ext cx="734587" cy="5230961"/>
          </a:xfrm>
          <a:prstGeom prst="rect">
            <a:avLst/>
          </a:prstGeom>
        </p:spPr>
      </p:pic>
      <p:pic>
        <p:nvPicPr>
          <p:cNvPr id="21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3300810" y="8974894"/>
            <a:ext cx="1334169" cy="684746"/>
          </a:xfrm>
          <a:prstGeom prst="rect">
            <a:avLst/>
          </a:prstGeom>
        </p:spPr>
      </p:pic>
      <p:pic>
        <p:nvPicPr>
          <p:cNvPr id="22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1348893" y="4380917"/>
            <a:ext cx="3100530" cy="822015"/>
          </a:xfrm>
          <a:prstGeom prst="rect">
            <a:avLst/>
          </a:prstGeom>
        </p:spPr>
      </p:pic>
      <p:pic>
        <p:nvPicPr>
          <p:cNvPr id="23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13076353" y="1500894"/>
            <a:ext cx="1234925" cy="1233153"/>
          </a:xfrm>
          <a:prstGeom prst="rect">
            <a:avLst/>
          </a:prstGeom>
        </p:spPr>
      </p:pic>
      <p:pic>
        <p:nvPicPr>
          <p:cNvPr id="24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13076353" y="1498600"/>
            <a:ext cx="1058989" cy="1108373"/>
          </a:xfrm>
          <a:prstGeom prst="rect">
            <a:avLst/>
          </a:prstGeom>
        </p:spPr>
      </p:pic>
      <p:pic>
        <p:nvPicPr>
          <p:cNvPr id="25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209060" y="7675823"/>
            <a:ext cx="5085348" cy="3865339"/>
          </a:xfrm>
          <a:prstGeom prst="rect">
            <a:avLst/>
          </a:prstGeom>
        </p:spPr>
      </p:pic>
      <p:pic>
        <p:nvPicPr>
          <p:cNvPr id="26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13794070" y="7328346"/>
            <a:ext cx="126842" cy="166750"/>
          </a:xfrm>
          <a:prstGeom prst="rect">
            <a:avLst/>
          </a:prstGeom>
        </p:spPr>
      </p:pic>
      <p:pic>
        <p:nvPicPr>
          <p:cNvPr id="27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829455" y="7495319"/>
            <a:ext cx="4915300" cy="1570782"/>
          </a:xfrm>
          <a:prstGeom prst="rect">
            <a:avLst/>
          </a:prstGeom>
        </p:spPr>
      </p:pic>
      <p:pic>
        <p:nvPicPr>
          <p:cNvPr id="28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1644828" y="5202920"/>
            <a:ext cx="1660339" cy="1625228"/>
          </a:xfrm>
          <a:prstGeom prst="rect">
            <a:avLst/>
          </a:prstGeom>
        </p:spPr>
      </p:pic>
      <p:pic>
        <p:nvPicPr>
          <p:cNvPr id="29" name="Image 20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11992488" y="7758162"/>
            <a:ext cx="1489196" cy="1310593"/>
          </a:xfrm>
          <a:prstGeom prst="rect">
            <a:avLst/>
          </a:prstGeom>
        </p:spPr>
      </p:pic>
      <p:pic>
        <p:nvPicPr>
          <p:cNvPr id="30" name="Image 21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10505708" y="5360256"/>
            <a:ext cx="2764583" cy="2762771"/>
          </a:xfrm>
          <a:prstGeom prst="rect">
            <a:avLst/>
          </a:prstGeom>
        </p:spPr>
      </p:pic>
      <p:pic>
        <p:nvPicPr>
          <p:cNvPr id="31" name="Image 22" descr="preencoded.png"/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>
            <a:off x="10507971" y="1910283"/>
            <a:ext cx="2602576" cy="2501255"/>
          </a:xfrm>
          <a:prstGeom prst="rect">
            <a:avLst/>
          </a:prstGeom>
        </p:spPr>
      </p:pic>
      <p:pic>
        <p:nvPicPr>
          <p:cNvPr id="32" name="Image 23" descr="preencoded.png"/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12020673" y="8089342"/>
            <a:ext cx="310054" cy="155004"/>
          </a:xfrm>
          <a:prstGeom prst="rect">
            <a:avLst/>
          </a:prstGeom>
        </p:spPr>
      </p:pic>
      <p:pic>
        <p:nvPicPr>
          <p:cNvPr id="33" name="Image 24" descr="preencoded.png"/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10266058" y="5170115"/>
            <a:ext cx="1214378" cy="688132"/>
          </a:xfrm>
          <a:prstGeom prst="rect">
            <a:avLst/>
          </a:prstGeom>
        </p:spPr>
      </p:pic>
      <p:pic>
        <p:nvPicPr>
          <p:cNvPr id="34" name="Image 25" descr="preencoded.png"/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9920290" y="4472657"/>
            <a:ext cx="631234" cy="1174304"/>
          </a:xfrm>
          <a:prstGeom prst="rect">
            <a:avLst/>
          </a:prstGeom>
        </p:spPr>
      </p:pic>
      <p:pic>
        <p:nvPicPr>
          <p:cNvPr id="35" name="Image 26" descr="preencoded.png"/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0014712" y="5952220"/>
            <a:ext cx="523804" cy="675035"/>
          </a:xfrm>
          <a:prstGeom prst="rect">
            <a:avLst/>
          </a:prstGeom>
        </p:spPr>
      </p:pic>
      <p:pic>
        <p:nvPicPr>
          <p:cNvPr id="36" name="Image 27" descr="preencoded.png"/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7909086" y="5721263"/>
            <a:ext cx="2419193" cy="2607779"/>
          </a:xfrm>
          <a:prstGeom prst="rect">
            <a:avLst/>
          </a:prstGeom>
        </p:spPr>
      </p:pic>
      <p:pic>
        <p:nvPicPr>
          <p:cNvPr id="37" name="Image 28" descr="preencoded.png"/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9960693" y="5771257"/>
            <a:ext cx="180861" cy="133871"/>
          </a:xfrm>
          <a:prstGeom prst="rect">
            <a:avLst/>
          </a:prstGeom>
        </p:spPr>
      </p:pic>
      <p:pic>
        <p:nvPicPr>
          <p:cNvPr id="38" name="Image 29" descr="preencoded.png"/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9760500" y="5595119"/>
            <a:ext cx="298856" cy="439179"/>
          </a:xfrm>
          <a:prstGeom prst="rect">
            <a:avLst/>
          </a:prstGeom>
        </p:spPr>
      </p:pic>
      <p:pic>
        <p:nvPicPr>
          <p:cNvPr id="39" name="Image 30" descr="preencoded.png"/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9587227" y="5377458"/>
            <a:ext cx="319447" cy="436128"/>
          </a:xfrm>
          <a:prstGeom prst="rect">
            <a:avLst/>
          </a:prstGeom>
        </p:spPr>
      </p:pic>
      <p:pic>
        <p:nvPicPr>
          <p:cNvPr id="40" name="Image 31" descr="preencoded.png"/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9195580" y="6118733"/>
            <a:ext cx="686013" cy="2790924"/>
          </a:xfrm>
          <a:prstGeom prst="rect">
            <a:avLst/>
          </a:prstGeom>
        </p:spPr>
      </p:pic>
      <p:pic>
        <p:nvPicPr>
          <p:cNvPr id="41" name="Image 32" descr="preencoded.png"/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7709864" y="8168246"/>
            <a:ext cx="1235555" cy="1235894"/>
          </a:xfrm>
          <a:prstGeom prst="rect">
            <a:avLst/>
          </a:prstGeom>
        </p:spPr>
      </p:pic>
      <p:pic>
        <p:nvPicPr>
          <p:cNvPr id="42" name="Image 33" descr="preencoded.png"/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7712214" y="8172822"/>
            <a:ext cx="1117625" cy="1064952"/>
          </a:xfrm>
          <a:prstGeom prst="rect">
            <a:avLst/>
          </a:prstGeom>
        </p:spPr>
      </p:pic>
      <p:pic>
        <p:nvPicPr>
          <p:cNvPr id="43" name="Image 34" descr="preencoded.png"/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12885047" y="8514122"/>
            <a:ext cx="10528" cy="3063"/>
          </a:xfrm>
          <a:prstGeom prst="rect">
            <a:avLst/>
          </a:prstGeom>
        </p:spPr>
      </p:pic>
      <p:pic>
        <p:nvPicPr>
          <p:cNvPr id="44" name="Image 35" descr="preencoded.png"/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10799233" y="6729499"/>
            <a:ext cx="2471039" cy="1395896"/>
          </a:xfrm>
          <a:prstGeom prst="rect">
            <a:avLst/>
          </a:prstGeom>
        </p:spPr>
      </p:pic>
      <p:pic>
        <p:nvPicPr>
          <p:cNvPr id="45" name="Image 36" descr="preencoded.png"/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12967285" y="5811168"/>
            <a:ext cx="337913" cy="1016943"/>
          </a:xfrm>
          <a:prstGeom prst="rect">
            <a:avLst/>
          </a:prstGeom>
        </p:spPr>
      </p:pic>
      <p:pic>
        <p:nvPicPr>
          <p:cNvPr id="46" name="Image 37" descr="preencoded.png"/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11132786" y="5961621"/>
            <a:ext cx="563732" cy="563662"/>
          </a:xfrm>
          <a:prstGeom prst="rect">
            <a:avLst/>
          </a:prstGeom>
        </p:spPr>
      </p:pic>
      <p:pic>
        <p:nvPicPr>
          <p:cNvPr id="47" name="Image 38" descr="preencoded.png"/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13272622" y="1872679"/>
            <a:ext cx="216101" cy="216074"/>
          </a:xfrm>
          <a:prstGeom prst="rect">
            <a:avLst/>
          </a:prstGeom>
        </p:spPr>
      </p:pic>
      <p:pic>
        <p:nvPicPr>
          <p:cNvPr id="48" name="Image 39" descr="preencoded.png"/>
          <p:cNvPicPr>
            <a:picLocks noChangeAspect="1"/>
          </p:cNvPicPr>
          <p:nvPr/>
        </p:nvPicPr>
        <p:blipFill>
          <a:blip r:embed="rId41"/>
          <a:stretch>
            <a:fillRect/>
          </a:stretch>
        </p:blipFill>
        <p:spPr>
          <a:xfrm>
            <a:off x="8004050" y="8462752"/>
            <a:ext cx="324148" cy="3241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1458</Words>
  <Application>Microsoft Office PowerPoint</Application>
  <PresentationFormat>Custom</PresentationFormat>
  <Paragraphs>267</Paragraphs>
  <Slides>36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50" baseType="lpstr">
      <vt:lpstr>Amatic SC</vt:lpstr>
      <vt:lpstr>Arial</vt:lpstr>
      <vt:lpstr>Bebas Neue Regular</vt:lpstr>
      <vt:lpstr>Calibri</vt:lpstr>
      <vt:lpstr>Calibri Light</vt:lpstr>
      <vt:lpstr>Lato</vt:lpstr>
      <vt:lpstr>Lato Black</vt:lpstr>
      <vt:lpstr>Lato Regular</vt:lpstr>
      <vt:lpstr>Montserrat Bold</vt:lpstr>
      <vt:lpstr>Montserrat Regular</vt:lpstr>
      <vt:lpstr>Open Sans Light</vt:lpstr>
      <vt:lpstr>Poppins Regular</vt:lpstr>
      <vt:lpstr>Roboto Medium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lastModifiedBy/>
  <cp:revision>1</cp:revision>
  <dcterms:created xsi:type="dcterms:W3CDTF">2024-01-26T19:01:19Z</dcterms:created>
  <dcterms:modified xsi:type="dcterms:W3CDTF">2024-01-30T13:49:34Z</dcterms:modified>
</cp:coreProperties>
</file>